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9" r:id="rId5"/>
    <p:sldId id="310" r:id="rId6"/>
    <p:sldId id="322" r:id="rId7"/>
    <p:sldId id="312" r:id="rId8"/>
    <p:sldId id="314" r:id="rId9"/>
    <p:sldId id="313" r:id="rId10"/>
    <p:sldId id="315" r:id="rId11"/>
    <p:sldId id="316" r:id="rId12"/>
    <p:sldId id="317" r:id="rId13"/>
    <p:sldId id="328" r:id="rId14"/>
    <p:sldId id="329" r:id="rId15"/>
    <p:sldId id="321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GillSans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08C37"/>
    <a:srgbClr val="5190A1"/>
    <a:srgbClr val="82B3C0"/>
    <a:srgbClr val="B7D3DB"/>
    <a:srgbClr val="D0E2E7"/>
    <a:srgbClr val="A9FF42"/>
    <a:srgbClr val="7D9C3E"/>
    <a:srgbClr val="B8FF65"/>
    <a:srgbClr val="CCFF66"/>
    <a:srgbClr val="67B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4238"/>
        <p:guide pos="-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fld id="{B131A6B4-E7A8-4981-86DE-E61126F0296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4716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514350"/>
            <a:ext cx="5029200" cy="3771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720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endParaRPr lang="it-IT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" charset="0"/>
              </a:defRPr>
            </a:lvl1pPr>
          </a:lstStyle>
          <a:p>
            <a:fld id="{FCF02C87-281A-4853-9EAC-AB8E3B382B76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645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685800" y="4876800"/>
            <a:ext cx="4743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it-IT" sz="1000" b="1" dirty="0" smtClean="0">
                <a:solidFill>
                  <a:srgbClr val="162554"/>
                </a:solidFill>
                <a:latin typeface="Verdana" pitchFamily="34" charset="0"/>
              </a:rPr>
              <a:t>Mauro Veglia</a:t>
            </a:r>
            <a:endParaRPr lang="it-IT" sz="1000" dirty="0">
              <a:solidFill>
                <a:srgbClr val="162554"/>
              </a:solidFill>
              <a:latin typeface="Verdana" pitchFamily="34" charset="0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Senior Vice </a:t>
            </a: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President</a:t>
            </a: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 </a:t>
            </a: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of</a:t>
            </a: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 Fiat Group Automobiles</a:t>
            </a:r>
            <a:b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</a:b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Customer</a:t>
            </a: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 </a:t>
            </a: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Services</a:t>
            </a: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 and </a:t>
            </a: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Owned</a:t>
            </a:r>
            <a:r>
              <a:rPr lang="it-IT" sz="1000" dirty="0" smtClean="0">
                <a:solidFill>
                  <a:srgbClr val="162554"/>
                </a:solidFill>
                <a:latin typeface="Verdana" pitchFamily="34" charset="0"/>
              </a:rPr>
              <a:t> </a:t>
            </a:r>
            <a:r>
              <a:rPr lang="it-IT" sz="1000" dirty="0" err="1" smtClean="0">
                <a:solidFill>
                  <a:srgbClr val="162554"/>
                </a:solidFill>
                <a:latin typeface="Verdana" pitchFamily="34" charset="0"/>
              </a:rPr>
              <a:t>Dealers</a:t>
            </a:r>
            <a:endParaRPr lang="it-IT" sz="1000" dirty="0">
              <a:solidFill>
                <a:srgbClr val="162554"/>
              </a:solidFill>
              <a:latin typeface="Verdana" pitchFamily="34" charset="0"/>
            </a:endParaRPr>
          </a:p>
        </p:txBody>
      </p:sp>
      <p:sp>
        <p:nvSpPr>
          <p:cNvPr id="5" name="Text Box 51"/>
          <p:cNvSpPr txBox="1">
            <a:spLocks noChangeArrowheads="1"/>
          </p:cNvSpPr>
          <p:nvPr userDrawn="1"/>
        </p:nvSpPr>
        <p:spPr bwMode="auto">
          <a:xfrm>
            <a:off x="762000" y="650875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200">
                <a:solidFill>
                  <a:schemeClr val="bg1"/>
                </a:solidFill>
                <a:latin typeface="Verdana" pitchFamily="34" charset="0"/>
              </a:rPr>
              <a:t>20 Novembre, 2010</a:t>
            </a:r>
          </a:p>
        </p:txBody>
      </p:sp>
      <p:pic>
        <p:nvPicPr>
          <p:cNvPr id="6" name="Immagine 5" descr="Fiat Spa_Grigi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5638800"/>
            <a:ext cx="633413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 descr="marchi FGA_eu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703" b="-6229"/>
          <a:stretch>
            <a:fillRect/>
          </a:stretch>
        </p:blipFill>
        <p:spPr bwMode="auto">
          <a:xfrm>
            <a:off x="533400" y="762000"/>
            <a:ext cx="3681410" cy="59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3100" y="2971800"/>
            <a:ext cx="4800601" cy="990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defRPr sz="2400" b="0" i="0" baseline="0">
                <a:solidFill>
                  <a:srgbClr val="00264E"/>
                </a:solidFill>
                <a:latin typeface="Helvetica"/>
                <a:cs typeface="Helvetica"/>
              </a:defRPr>
            </a:lvl1pPr>
          </a:lstStyle>
          <a:p>
            <a:endParaRPr lang="it-IT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6999" y="3962400"/>
            <a:ext cx="4799401" cy="6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000"/>
              </a:lnSpc>
              <a:spcBef>
                <a:spcPts val="800"/>
              </a:spcBef>
              <a:buFont typeface="Webdings" charset="2"/>
              <a:buNone/>
              <a:defRPr sz="1200" b="0" i="0">
                <a:solidFill>
                  <a:srgbClr val="00264E"/>
                </a:solidFill>
                <a:latin typeface="Helvetica"/>
                <a:cs typeface="Helvetica"/>
              </a:defRPr>
            </a:lvl1pPr>
          </a:lstStyle>
          <a:p>
            <a:endParaRPr lang="it-IT" dirty="0"/>
          </a:p>
        </p:txBody>
      </p:sp>
      <p:pic>
        <p:nvPicPr>
          <p:cNvPr id="9" name="Immagine 8" descr="strip_ppt_tp2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32500" y="0"/>
            <a:ext cx="2933700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77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 bwMode="auto">
          <a:xfrm>
            <a:off x="304800" y="1219200"/>
            <a:ext cx="8534400" cy="5264150"/>
          </a:xfrm>
          <a:prstGeom prst="rect">
            <a:avLst/>
          </a:prstGeom>
          <a:gradFill flip="none" rotWithShape="1">
            <a:gsLst>
              <a:gs pos="0">
                <a:srgbClr val="B6C9CE"/>
              </a:gs>
              <a:gs pos="65000">
                <a:schemeClr val="bg1">
                  <a:alpha val="99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endParaRPr lang="it-IT">
              <a:latin typeface="Helvetica" charset="0"/>
            </a:endParaRPr>
          </a:p>
        </p:txBody>
      </p:sp>
      <p:sp>
        <p:nvSpPr>
          <p:cNvPr id="5" name="Text Box 51"/>
          <p:cNvSpPr txBox="1">
            <a:spLocks noChangeArrowheads="1"/>
          </p:cNvSpPr>
          <p:nvPr userDrawn="1"/>
        </p:nvSpPr>
        <p:spPr bwMode="auto">
          <a:xfrm>
            <a:off x="533400" y="6629400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800">
                <a:solidFill>
                  <a:srgbClr val="1B2959"/>
                </a:solidFill>
                <a:latin typeface="Helvetica" charset="0"/>
                <a:cs typeface="Helvetica" charset="0"/>
              </a:rPr>
              <a:t>20-11-2010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8006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162554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162554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162554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162554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162554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15000" cy="8382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defRPr kumimoji="0" lang="it-IT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1B2959"/>
                </a:solidFill>
                <a:effectLst/>
                <a:uLnTx/>
                <a:uFillTx/>
                <a:latin typeface="Helvetica"/>
                <a:ea typeface="ヒラギノ角ゴ Pro W3" charset="-128"/>
                <a:cs typeface="Helvetica"/>
              </a:defRPr>
            </a:lvl1pPr>
          </a:lstStyle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15350" y="6584950"/>
            <a:ext cx="400050" cy="228600"/>
          </a:xfrm>
        </p:spPr>
        <p:txBody>
          <a:bodyPr/>
          <a:lstStyle>
            <a:lvl1pPr>
              <a:defRPr/>
            </a:lvl1pPr>
          </a:lstStyle>
          <a:p>
            <a:fld id="{40FE8560-F2FF-4A1B-88EF-C7F2C54195E9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600200" y="6629400"/>
            <a:ext cx="58674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Helvetica" charset="0"/>
                <a:cs typeface="Helvetica" charset="0"/>
              </a:defRPr>
            </a:lvl1pPr>
          </a:lstStyle>
          <a:p>
            <a:r>
              <a:rPr lang="it-IT"/>
              <a:t>Inserire Titolo Evento</a:t>
            </a:r>
          </a:p>
        </p:txBody>
      </p:sp>
      <p:pic>
        <p:nvPicPr>
          <p:cNvPr id="9" name="Immagine 8" descr="marchi FGA_e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07" b="1376"/>
          <a:stretch>
            <a:fillRect/>
          </a:stretch>
        </p:blipFill>
        <p:spPr bwMode="auto">
          <a:xfrm>
            <a:off x="6643702" y="228600"/>
            <a:ext cx="2257452" cy="34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389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 userDrawn="1"/>
        </p:nvSpPr>
        <p:spPr bwMode="auto">
          <a:xfrm>
            <a:off x="304800" y="1219200"/>
            <a:ext cx="2743200" cy="5257800"/>
          </a:xfrm>
          <a:prstGeom prst="rect">
            <a:avLst/>
          </a:prstGeom>
          <a:gradFill flip="none" rotWithShape="1">
            <a:gsLst>
              <a:gs pos="0">
                <a:srgbClr val="041457"/>
              </a:gs>
              <a:gs pos="100000">
                <a:srgbClr val="669FFF">
                  <a:alpha val="99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>
              <a:latin typeface="Helvetica" charset="0"/>
            </a:endParaRPr>
          </a:p>
        </p:txBody>
      </p:sp>
      <p:sp>
        <p:nvSpPr>
          <p:cNvPr id="7" name="Rettangolo 6"/>
          <p:cNvSpPr/>
          <p:nvPr userDrawn="1"/>
        </p:nvSpPr>
        <p:spPr bwMode="auto">
          <a:xfrm>
            <a:off x="3200400" y="1219200"/>
            <a:ext cx="5638800" cy="5264150"/>
          </a:xfrm>
          <a:prstGeom prst="rect">
            <a:avLst/>
          </a:prstGeom>
          <a:gradFill flip="none" rotWithShape="1">
            <a:gsLst>
              <a:gs pos="0">
                <a:srgbClr val="B6C9CE"/>
              </a:gs>
              <a:gs pos="65000">
                <a:schemeClr val="bg1">
                  <a:alpha val="99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endParaRPr lang="it-IT">
              <a:latin typeface="Helvetica" charset="0"/>
            </a:endParaRPr>
          </a:p>
        </p:txBody>
      </p:sp>
      <p:sp>
        <p:nvSpPr>
          <p:cNvPr id="8" name="Text Box 51"/>
          <p:cNvSpPr txBox="1">
            <a:spLocks noChangeArrowheads="1"/>
          </p:cNvSpPr>
          <p:nvPr userDrawn="1"/>
        </p:nvSpPr>
        <p:spPr bwMode="auto">
          <a:xfrm>
            <a:off x="533400" y="6629400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800">
                <a:solidFill>
                  <a:srgbClr val="1B2959"/>
                </a:solidFill>
                <a:latin typeface="Helvetica" charset="0"/>
                <a:cs typeface="Helvetica" charset="0"/>
              </a:rPr>
              <a:t>20-11-2010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76600" y="1447799"/>
            <a:ext cx="5486400" cy="48006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62554"/>
                </a:solidFill>
                <a:latin typeface="Helvetica"/>
                <a:cs typeface="Helvetica"/>
              </a:defRPr>
            </a:lvl1pPr>
            <a:lvl2pPr>
              <a:defRPr sz="1800">
                <a:solidFill>
                  <a:srgbClr val="162554"/>
                </a:solidFill>
                <a:latin typeface="Helvetica"/>
                <a:cs typeface="Helvetica"/>
              </a:defRPr>
            </a:lvl2pPr>
            <a:lvl3pPr>
              <a:defRPr sz="1800">
                <a:solidFill>
                  <a:srgbClr val="162554"/>
                </a:solidFill>
                <a:latin typeface="Helvetica"/>
                <a:cs typeface="Helvetica"/>
              </a:defRPr>
            </a:lvl3pPr>
            <a:lvl4pPr>
              <a:defRPr sz="1800">
                <a:solidFill>
                  <a:srgbClr val="162554"/>
                </a:solidFill>
                <a:latin typeface="Helvetica"/>
                <a:cs typeface="Helvetica"/>
              </a:defRPr>
            </a:lvl4pPr>
            <a:lvl5pPr>
              <a:defRPr sz="1800">
                <a:solidFill>
                  <a:srgbClr val="162554"/>
                </a:solidFill>
                <a:latin typeface="Helvetica"/>
                <a:cs typeface="Helvetic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2533651"/>
            <a:ext cx="2438400" cy="3714750"/>
          </a:xfrm>
          <a:prstGeom prst="rect">
            <a:avLst/>
          </a:prstGeom>
        </p:spPr>
        <p:txBody>
          <a:bodyPr lIns="0" rIns="0" bIns="0"/>
          <a:lstStyle>
            <a:lvl1pPr marL="0" indent="0">
              <a:lnSpc>
                <a:spcPts val="18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6" name="Titolo 15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91200" cy="8382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defRPr kumimoji="0" lang="it-IT" sz="2300" b="0" i="0" u="none" strike="noStrike" kern="0" cap="none" spc="0" normalizeH="0" baseline="0" noProof="0" smtClean="0">
                <a:ln>
                  <a:noFill/>
                </a:ln>
                <a:solidFill>
                  <a:srgbClr val="1B2959"/>
                </a:solidFill>
                <a:effectLst/>
                <a:uLnTx/>
                <a:uFillTx/>
                <a:latin typeface="Helvetica"/>
                <a:ea typeface="ヒラギノ角ゴ Pro W3" charset="-128"/>
                <a:cs typeface="Helvetica"/>
              </a:defRPr>
            </a:lvl1pPr>
          </a:lstStyle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8" name="Segnaposto testo 17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2438400" cy="10668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/>
            </a:lvl1pPr>
          </a:lstStyle>
          <a:p>
            <a:pPr lvl="0"/>
            <a:r>
              <a:rPr lang="it-IT" dirty="0" smtClean="0"/>
              <a:t>Fare clic per modificare</a:t>
            </a:r>
            <a:endParaRPr lang="it-IT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8515350" y="6584950"/>
            <a:ext cx="400050" cy="228600"/>
          </a:xfrm>
        </p:spPr>
        <p:txBody>
          <a:bodyPr/>
          <a:lstStyle>
            <a:lvl1pPr>
              <a:defRPr/>
            </a:lvl1pPr>
          </a:lstStyle>
          <a:p>
            <a:fld id="{29876FC0-DC10-451C-B1B3-D72F404A8DA7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1600200" y="6629400"/>
            <a:ext cx="58674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Helvetica" charset="0"/>
                <a:cs typeface="Helvetica" charset="0"/>
              </a:defRPr>
            </a:lvl1pPr>
          </a:lstStyle>
          <a:p>
            <a:r>
              <a:rPr lang="it-IT"/>
              <a:t>Inserire Titolo Evento</a:t>
            </a:r>
          </a:p>
        </p:txBody>
      </p:sp>
      <p:pic>
        <p:nvPicPr>
          <p:cNvPr id="12" name="Immagine 11" descr="marchi FGA_e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07" b="1376"/>
          <a:stretch>
            <a:fillRect/>
          </a:stretch>
        </p:blipFill>
        <p:spPr bwMode="auto">
          <a:xfrm>
            <a:off x="6643702" y="228600"/>
            <a:ext cx="2257452" cy="34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40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 bwMode="auto">
          <a:xfrm flipH="1">
            <a:off x="4648200" y="1219200"/>
            <a:ext cx="4191000" cy="5257800"/>
          </a:xfrm>
          <a:prstGeom prst="rect">
            <a:avLst/>
          </a:prstGeom>
          <a:gradFill flip="none" rotWithShape="1">
            <a:gsLst>
              <a:gs pos="0">
                <a:srgbClr val="041457"/>
              </a:gs>
              <a:gs pos="100000">
                <a:srgbClr val="669FFF">
                  <a:alpha val="99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>
              <a:latin typeface="Helvetica" charset="0"/>
            </a:endParaRPr>
          </a:p>
        </p:txBody>
      </p:sp>
      <p:sp>
        <p:nvSpPr>
          <p:cNvPr id="6" name="Rettangolo 5"/>
          <p:cNvSpPr/>
          <p:nvPr userDrawn="1"/>
        </p:nvSpPr>
        <p:spPr bwMode="auto">
          <a:xfrm>
            <a:off x="304800" y="1219200"/>
            <a:ext cx="4191000" cy="5264150"/>
          </a:xfrm>
          <a:prstGeom prst="rect">
            <a:avLst/>
          </a:prstGeom>
          <a:gradFill flip="none" rotWithShape="1">
            <a:gsLst>
              <a:gs pos="0">
                <a:srgbClr val="B6C9CE"/>
              </a:gs>
              <a:gs pos="65000">
                <a:schemeClr val="bg1">
                  <a:alpha val="99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endParaRPr lang="it-IT">
              <a:latin typeface="Helvetica" charset="0"/>
            </a:endParaRPr>
          </a:p>
        </p:txBody>
      </p:sp>
      <p:sp>
        <p:nvSpPr>
          <p:cNvPr id="7" name="Text Box 51"/>
          <p:cNvSpPr txBox="1">
            <a:spLocks noChangeArrowheads="1"/>
          </p:cNvSpPr>
          <p:nvPr userDrawn="1"/>
        </p:nvSpPr>
        <p:spPr bwMode="auto">
          <a:xfrm>
            <a:off x="533400" y="6629400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800">
                <a:solidFill>
                  <a:srgbClr val="1B2959"/>
                </a:solidFill>
                <a:latin typeface="Helvetica" charset="0"/>
                <a:cs typeface="Helvetica" charset="0"/>
              </a:rPr>
              <a:t>20-11-2010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95300" y="1371600"/>
            <a:ext cx="38481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283761"/>
                </a:solidFill>
              </a:defRPr>
            </a:lvl1pPr>
            <a:lvl2pPr>
              <a:defRPr sz="2400">
                <a:solidFill>
                  <a:srgbClr val="283761"/>
                </a:solidFill>
              </a:defRPr>
            </a:lvl2pPr>
            <a:lvl3pPr>
              <a:defRPr sz="1400">
                <a:solidFill>
                  <a:srgbClr val="283761"/>
                </a:solidFill>
              </a:defRPr>
            </a:lvl3pPr>
            <a:lvl4pPr>
              <a:defRPr sz="1200">
                <a:solidFill>
                  <a:srgbClr val="283761"/>
                </a:solidFill>
              </a:defRPr>
            </a:lvl4pPr>
            <a:lvl5pPr>
              <a:defRPr sz="1200">
                <a:solidFill>
                  <a:srgbClr val="283761"/>
                </a:solidFill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6" name="Titolo 15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15000" cy="8382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defRPr kumimoji="0" lang="it-IT" sz="2300" b="0" i="0" u="none" strike="noStrike" kern="0" cap="none" spc="0" normalizeH="0" baseline="0" noProof="0" smtClean="0">
                <a:ln>
                  <a:noFill/>
                </a:ln>
                <a:solidFill>
                  <a:srgbClr val="1B2959"/>
                </a:solidFill>
                <a:effectLst/>
                <a:uLnTx/>
                <a:uFillTx/>
                <a:latin typeface="Helvetica"/>
                <a:ea typeface="ヒラギノ角ゴ Pro W3" charset="-128"/>
                <a:cs typeface="Helvetica"/>
              </a:defRPr>
            </a:lvl1pPr>
          </a:lstStyle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15350" y="6584950"/>
            <a:ext cx="400050" cy="228600"/>
          </a:xfrm>
        </p:spPr>
        <p:txBody>
          <a:bodyPr/>
          <a:lstStyle>
            <a:lvl1pPr>
              <a:defRPr/>
            </a:lvl1pPr>
          </a:lstStyle>
          <a:p>
            <a:fld id="{7A99EA84-7529-4B8B-9680-A85232B4612E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600200" y="6629400"/>
            <a:ext cx="58674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Helvetica" charset="0"/>
                <a:cs typeface="Helvetica" charset="0"/>
              </a:defRPr>
            </a:lvl1pPr>
          </a:lstStyle>
          <a:p>
            <a:r>
              <a:rPr lang="it-IT"/>
              <a:t>Inserire Titolo Evento</a:t>
            </a:r>
          </a:p>
        </p:txBody>
      </p:sp>
      <p:pic>
        <p:nvPicPr>
          <p:cNvPr id="11" name="Immagine 10" descr="marchi FGA_e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07" b="1376"/>
          <a:stretch>
            <a:fillRect/>
          </a:stretch>
        </p:blipFill>
        <p:spPr bwMode="auto">
          <a:xfrm>
            <a:off x="6643702" y="228600"/>
            <a:ext cx="2257452" cy="34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69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 bwMode="auto">
          <a:xfrm>
            <a:off x="304800" y="3657600"/>
            <a:ext cx="8534400" cy="2819400"/>
          </a:xfrm>
          <a:prstGeom prst="rect">
            <a:avLst/>
          </a:prstGeom>
          <a:gradFill flip="none" rotWithShape="1">
            <a:gsLst>
              <a:gs pos="0">
                <a:srgbClr val="041457"/>
              </a:gs>
              <a:gs pos="100000">
                <a:srgbClr val="669FFF">
                  <a:alpha val="99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>
              <a:latin typeface="Helvetica" charset="0"/>
            </a:endParaRPr>
          </a:p>
        </p:txBody>
      </p:sp>
      <p:sp>
        <p:nvSpPr>
          <p:cNvPr id="6" name="Rettangolo 5"/>
          <p:cNvSpPr/>
          <p:nvPr userDrawn="1"/>
        </p:nvSpPr>
        <p:spPr bwMode="auto">
          <a:xfrm>
            <a:off x="304800" y="1219200"/>
            <a:ext cx="8534400" cy="2362200"/>
          </a:xfrm>
          <a:prstGeom prst="rect">
            <a:avLst/>
          </a:prstGeom>
          <a:gradFill flip="none" rotWithShape="1">
            <a:gsLst>
              <a:gs pos="0">
                <a:srgbClr val="B6C9CE"/>
              </a:gs>
              <a:gs pos="65000">
                <a:schemeClr val="bg1">
                  <a:alpha val="99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endParaRPr lang="it-IT">
              <a:latin typeface="Helvetica" charset="0"/>
            </a:endParaRPr>
          </a:p>
        </p:txBody>
      </p:sp>
      <p:sp>
        <p:nvSpPr>
          <p:cNvPr id="7" name="Text Box 51"/>
          <p:cNvSpPr txBox="1">
            <a:spLocks noChangeArrowheads="1"/>
          </p:cNvSpPr>
          <p:nvPr userDrawn="1"/>
        </p:nvSpPr>
        <p:spPr bwMode="auto">
          <a:xfrm>
            <a:off x="533400" y="6629400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800">
                <a:solidFill>
                  <a:srgbClr val="1B2959"/>
                </a:solidFill>
                <a:latin typeface="Helvetica" charset="0"/>
                <a:cs typeface="Helvetica" charset="0"/>
              </a:rPr>
              <a:t>20-11-2010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95300" y="1371600"/>
            <a:ext cx="8191500" cy="2057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283761"/>
                </a:solidFill>
              </a:defRPr>
            </a:lvl1pPr>
            <a:lvl2pPr>
              <a:defRPr sz="2400">
                <a:solidFill>
                  <a:srgbClr val="283761"/>
                </a:solidFill>
              </a:defRPr>
            </a:lvl2pPr>
            <a:lvl3pPr>
              <a:defRPr sz="1400">
                <a:solidFill>
                  <a:srgbClr val="283761"/>
                </a:solidFill>
              </a:defRPr>
            </a:lvl3pPr>
            <a:lvl4pPr>
              <a:defRPr sz="1200">
                <a:solidFill>
                  <a:srgbClr val="283761"/>
                </a:solidFill>
              </a:defRPr>
            </a:lvl4pPr>
            <a:lvl5pPr>
              <a:defRPr sz="1200">
                <a:solidFill>
                  <a:srgbClr val="283761"/>
                </a:solidFill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3810000"/>
            <a:ext cx="8229600" cy="2514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5" name="Titolo 14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15000" cy="8382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kumimoji="0" lang="it-IT" sz="2300" b="0" i="0" u="none" strike="noStrike" kern="0" cap="none" spc="0" normalizeH="0" baseline="0" noProof="0" smtClean="0">
                <a:ln>
                  <a:noFill/>
                </a:ln>
                <a:solidFill>
                  <a:srgbClr val="1B2959"/>
                </a:solidFill>
                <a:effectLst/>
                <a:uLnTx/>
                <a:uFillTx/>
                <a:latin typeface="Helvetica"/>
                <a:ea typeface="ヒラギノ角ゴ Pro W3" charset="-128"/>
                <a:cs typeface="Helvetica"/>
              </a:defRPr>
            </a:lvl1pPr>
          </a:lstStyle>
          <a:p>
            <a:pPr lvl="0"/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15350" y="6584950"/>
            <a:ext cx="400050" cy="228600"/>
          </a:xfrm>
        </p:spPr>
        <p:txBody>
          <a:bodyPr/>
          <a:lstStyle>
            <a:lvl1pPr>
              <a:defRPr/>
            </a:lvl1pPr>
          </a:lstStyle>
          <a:p>
            <a:fld id="{A8DA8B8F-40AA-4B62-A1A1-67DE667FB532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600200" y="6629400"/>
            <a:ext cx="58674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Helvetica" charset="0"/>
                <a:cs typeface="Helvetica" charset="0"/>
              </a:defRPr>
            </a:lvl1pPr>
          </a:lstStyle>
          <a:p>
            <a:r>
              <a:rPr lang="it-IT"/>
              <a:t>Inserire Titolo Evento</a:t>
            </a:r>
          </a:p>
        </p:txBody>
      </p:sp>
      <p:pic>
        <p:nvPicPr>
          <p:cNvPr id="11" name="Immagine 10" descr="marchi FGA_e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07" b="1376"/>
          <a:stretch>
            <a:fillRect/>
          </a:stretch>
        </p:blipFill>
        <p:spPr bwMode="auto">
          <a:xfrm>
            <a:off x="6643702" y="228600"/>
            <a:ext cx="2257452" cy="34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94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1"/>
          <p:cNvSpPr txBox="1">
            <a:spLocks noChangeArrowheads="1"/>
          </p:cNvSpPr>
          <p:nvPr userDrawn="1"/>
        </p:nvSpPr>
        <p:spPr bwMode="auto">
          <a:xfrm>
            <a:off x="533400" y="6629400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2pPr>
            <a:lvl3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3pPr>
            <a:lvl4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4pPr>
            <a:lvl5pPr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illSans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800">
                <a:solidFill>
                  <a:srgbClr val="1B2959"/>
                </a:solidFill>
                <a:latin typeface="Helvetica" charset="0"/>
                <a:cs typeface="Helvetica" charset="0"/>
              </a:rPr>
              <a:t>20-11-2010</a:t>
            </a:r>
          </a:p>
        </p:txBody>
      </p:sp>
      <p:sp>
        <p:nvSpPr>
          <p:cNvPr id="11" name="Titolo 14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15000" cy="8382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kumimoji="0" lang="it-IT" sz="2300" b="0" i="0" u="none" strike="noStrike" kern="0" cap="none" spc="0" normalizeH="0" baseline="0" noProof="0" smtClean="0">
                <a:ln>
                  <a:noFill/>
                </a:ln>
                <a:solidFill>
                  <a:srgbClr val="1B2959"/>
                </a:solidFill>
                <a:effectLst/>
                <a:uLnTx/>
                <a:uFillTx/>
                <a:latin typeface="Helvetica"/>
                <a:ea typeface="ヒラギノ角ゴ Pro W3" charset="-128"/>
                <a:cs typeface="Helvetica"/>
              </a:defRPr>
            </a:lvl1pPr>
          </a:lstStyle>
          <a:p>
            <a:pPr lvl="0"/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15350" y="6584950"/>
            <a:ext cx="400050" cy="228600"/>
          </a:xfrm>
        </p:spPr>
        <p:txBody>
          <a:bodyPr/>
          <a:lstStyle>
            <a:lvl1pPr>
              <a:defRPr/>
            </a:lvl1pPr>
          </a:lstStyle>
          <a:p>
            <a:fld id="{D9E8CF67-C134-4871-B9D1-12139B709982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600200" y="6629400"/>
            <a:ext cx="5867400" cy="1952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Helvetica" charset="0"/>
                <a:cs typeface="Helvetica" charset="0"/>
              </a:defRPr>
            </a:lvl1pPr>
          </a:lstStyle>
          <a:p>
            <a:r>
              <a:rPr lang="it-IT"/>
              <a:t>Inserire Titolo Evento</a:t>
            </a:r>
          </a:p>
        </p:txBody>
      </p:sp>
      <p:pic>
        <p:nvPicPr>
          <p:cNvPr id="7" name="Immagine 6" descr="marchi FGA_eu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07" b="1376"/>
          <a:stretch>
            <a:fillRect/>
          </a:stretch>
        </p:blipFill>
        <p:spPr bwMode="auto">
          <a:xfrm>
            <a:off x="6643702" y="228600"/>
            <a:ext cx="2257452" cy="34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36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096000" cy="7112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xfrm>
            <a:off x="2463800" y="6577013"/>
            <a:ext cx="4470400" cy="122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6A82-F0DD-4A2B-B802-456900FE8D78}" type="slidenum">
              <a:rPr lang="en-US"/>
              <a:pPr>
                <a:defRPr/>
              </a:pPr>
              <a:t>‹N›</a:t>
            </a:fld>
            <a:r>
              <a:rPr lang="en-US"/>
              <a:t>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096000" cy="7112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9101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xfrm>
            <a:off x="2463800" y="6577013"/>
            <a:ext cx="4470400" cy="122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3F0BF-189A-4C7E-AABB-8869B795869F}" type="slidenum">
              <a:rPr lang="en-US"/>
              <a:pPr>
                <a:defRPr/>
              </a:pPr>
              <a:t>‹N›</a:t>
            </a:fld>
            <a:r>
              <a:rPr lang="en-US"/>
              <a:t>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584950"/>
            <a:ext cx="400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>
                <a:solidFill>
                  <a:srgbClr val="1B2959"/>
                </a:solidFill>
                <a:latin typeface="Verdana" pitchFamily="34" charset="0"/>
              </a:defRPr>
            </a:lvl1pPr>
          </a:lstStyle>
          <a:p>
            <a:fld id="{3F56C14A-1DF2-46F0-A850-C4E8F5AB9199}" type="slidenum">
              <a:rPr lang="it-IT"/>
              <a:pPr/>
              <a:t>‹N›</a:t>
            </a:fld>
            <a:endParaRPr lang="it-IT">
              <a:latin typeface="Frutiger 55 Roman" pitchFamily="1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6040438" y="421957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</p:sldLayoutIdLst>
  <p:hf hdr="0" dt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40523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40523"/>
          </a:solidFill>
          <a:latin typeface="Verdana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40523"/>
          </a:solidFill>
          <a:latin typeface="Verdana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40523"/>
          </a:solidFill>
          <a:latin typeface="Verdana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40523"/>
          </a:solidFill>
          <a:latin typeface="Verdana" charset="0"/>
          <a:ea typeface="ヒラギノ角ゴ Pro W3" charset="-128"/>
          <a:cs typeface="ヒラギノ角ゴ Pro W3" charset="-128"/>
        </a:defRPr>
      </a:lvl5pPr>
      <a:lvl6pPr marL="4572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03399"/>
          </a:solidFill>
          <a:latin typeface="Verdana" charset="0"/>
        </a:defRPr>
      </a:lvl6pPr>
      <a:lvl7pPr marL="914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03399"/>
          </a:solidFill>
          <a:latin typeface="Verdana" charset="0"/>
        </a:defRPr>
      </a:lvl7pPr>
      <a:lvl8pPr marL="1371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03399"/>
          </a:solidFill>
          <a:latin typeface="Verdana" charset="0"/>
        </a:defRPr>
      </a:lvl8pPr>
      <a:lvl9pPr marL="18288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1900">
          <a:solidFill>
            <a:srgbClr val="003399"/>
          </a:solidFill>
          <a:latin typeface="Verdana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162554"/>
          </a:solidFill>
          <a:latin typeface="Helvetica"/>
          <a:ea typeface="ヒラギノ角ゴ Pro W3" charset="-128"/>
          <a:cs typeface="Helvetica"/>
        </a:defRPr>
      </a:lvl1pPr>
      <a:lvl2pPr marL="895350" indent="-5143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162554"/>
          </a:solidFill>
          <a:latin typeface="Helvetica"/>
          <a:ea typeface="ヒラギノ角ゴ Pro W3" charset="-128"/>
          <a:cs typeface="Helvetica"/>
        </a:defRPr>
      </a:lvl2pPr>
      <a:lvl3pPr marL="1104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>
          <a:solidFill>
            <a:srgbClr val="162554"/>
          </a:solidFill>
          <a:latin typeface="Helvetica"/>
          <a:ea typeface="ヒラギノ角ゴ Pro W3" charset="-128"/>
          <a:cs typeface="Helvetica"/>
        </a:defRPr>
      </a:lvl3pPr>
      <a:lvl4pPr marL="1485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rgbClr val="162554"/>
          </a:solidFill>
          <a:latin typeface="Helvetica"/>
          <a:ea typeface="ヒラギノ角ゴ Pro W3" charset="-128"/>
          <a:cs typeface="Helvetica"/>
        </a:defRPr>
      </a:lvl4pPr>
      <a:lvl5pPr marL="1866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rgbClr val="162554"/>
          </a:solidFill>
          <a:latin typeface="Helvetica"/>
          <a:ea typeface="ヒラギノ角ゴ Pro W3" charset="-128"/>
          <a:cs typeface="Helvetica"/>
        </a:defRPr>
      </a:lvl5pPr>
      <a:lvl6pPr marL="2247900" indent="-266700" algn="l" rtl="0" eaLnBrk="0" fontAlgn="base" hangingPunct="0">
        <a:spcBef>
          <a:spcPct val="20000"/>
        </a:spcBef>
        <a:spcAft>
          <a:spcPct val="0"/>
        </a:spcAft>
        <a:buFont typeface="Times" charset="0"/>
        <a:defRPr sz="1400">
          <a:solidFill>
            <a:srgbClr val="1C1C1C"/>
          </a:solidFill>
          <a:latin typeface="+mn-lt"/>
          <a:ea typeface="ヒラギノ角ゴ Pro W3" charset="-128"/>
        </a:defRPr>
      </a:lvl6pPr>
      <a:lvl7pPr marL="2705100" indent="-266700" algn="l" rtl="0" eaLnBrk="0" fontAlgn="base" hangingPunct="0">
        <a:spcBef>
          <a:spcPct val="20000"/>
        </a:spcBef>
        <a:spcAft>
          <a:spcPct val="0"/>
        </a:spcAft>
        <a:buFont typeface="Times" charset="0"/>
        <a:defRPr sz="1400">
          <a:solidFill>
            <a:srgbClr val="1C1C1C"/>
          </a:solidFill>
          <a:latin typeface="+mn-lt"/>
          <a:ea typeface="ヒラギノ角ゴ Pro W3" charset="-128"/>
        </a:defRPr>
      </a:lvl7pPr>
      <a:lvl8pPr marL="3162300" indent="-266700" algn="l" rtl="0" eaLnBrk="0" fontAlgn="base" hangingPunct="0">
        <a:spcBef>
          <a:spcPct val="20000"/>
        </a:spcBef>
        <a:spcAft>
          <a:spcPct val="0"/>
        </a:spcAft>
        <a:buFont typeface="Times" charset="0"/>
        <a:defRPr sz="1400">
          <a:solidFill>
            <a:srgbClr val="1C1C1C"/>
          </a:solidFill>
          <a:latin typeface="+mn-lt"/>
          <a:ea typeface="ヒラギノ角ゴ Pro W3" charset="-128"/>
        </a:defRPr>
      </a:lvl8pPr>
      <a:lvl9pPr marL="3619500" indent="-266700" algn="l" rtl="0" eaLnBrk="0" fontAlgn="base" hangingPunct="0">
        <a:spcBef>
          <a:spcPct val="20000"/>
        </a:spcBef>
        <a:spcAft>
          <a:spcPct val="0"/>
        </a:spcAft>
        <a:buFont typeface="Times" charset="0"/>
        <a:defRPr sz="1400">
          <a:solidFill>
            <a:srgbClr val="1C1C1C"/>
          </a:solidFill>
          <a:latin typeface="+mn-lt"/>
          <a:ea typeface="ヒラギノ角ゴ Pro W3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slide" Target="slide11.xm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slide" Target="slide10.xml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hyperlink" Target="http://www.simpesfaip.it/default.php?t=site&amp;pgid=1&amp;lang=I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ottotitolo 5"/>
          <p:cNvSpPr>
            <a:spLocks noGrp="1"/>
          </p:cNvSpPr>
          <p:nvPr>
            <p:ph type="subTitle" idx="1"/>
          </p:nvPr>
        </p:nvSpPr>
        <p:spPr bwMode="auto">
          <a:xfrm>
            <a:off x="652463" y="4191000"/>
            <a:ext cx="5367337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900"/>
              </a:lnSpc>
              <a:buFont typeface="Webdings" pitchFamily="18" charset="2"/>
              <a:buNone/>
            </a:pPr>
            <a:r>
              <a:rPr lang="it-IT" sz="1400" dirty="0" smtClean="0">
                <a:latin typeface="Helvetica" charset="0"/>
              </a:rPr>
              <a:t>Roma, 14 gennaio 2011</a:t>
            </a:r>
            <a:br>
              <a:rPr lang="it-IT" sz="1400" dirty="0" smtClean="0">
                <a:latin typeface="Helvetica" charset="0"/>
              </a:rPr>
            </a:br>
            <a:endParaRPr lang="it-IT" sz="1400" dirty="0" smtClean="0">
              <a:latin typeface="Helvetica" charset="0"/>
            </a:endParaRPr>
          </a:p>
        </p:txBody>
      </p:sp>
      <p:sp>
        <p:nvSpPr>
          <p:cNvPr id="10243" name="Titolo 6"/>
          <p:cNvSpPr>
            <a:spLocks noGrp="1"/>
          </p:cNvSpPr>
          <p:nvPr>
            <p:ph type="ctrTitle"/>
          </p:nvPr>
        </p:nvSpPr>
        <p:spPr bwMode="auto">
          <a:xfrm>
            <a:off x="650875" y="3276600"/>
            <a:ext cx="5292725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900"/>
              </a:lnSpc>
            </a:pPr>
            <a:r>
              <a:rPr lang="it-IT" dirty="0" err="1" smtClean="0">
                <a:latin typeface="Helvetica" charset="0"/>
                <a:ea typeface="Verdana" pitchFamily="34" charset="0"/>
              </a:rPr>
              <a:t>TechPro²</a:t>
            </a:r>
            <a:endParaRPr lang="it-IT" dirty="0" smtClean="0">
              <a:latin typeface="Helvetica" charset="0"/>
              <a:ea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4" name="Gruppo 442"/>
          <p:cNvGrpSpPr/>
          <p:nvPr/>
        </p:nvGrpSpPr>
        <p:grpSpPr>
          <a:xfrm>
            <a:off x="304800" y="1219200"/>
            <a:ext cx="8534400" cy="5273964"/>
            <a:chOff x="304800" y="1219200"/>
            <a:chExt cx="8534400" cy="5273964"/>
          </a:xfrm>
        </p:grpSpPr>
        <p:sp>
          <p:nvSpPr>
            <p:cNvPr id="438" name="Rettangolo 437"/>
            <p:cNvSpPr/>
            <p:nvPr/>
          </p:nvSpPr>
          <p:spPr bwMode="auto">
            <a:xfrm>
              <a:off x="304800" y="1219200"/>
              <a:ext cx="8534400" cy="5273964"/>
            </a:xfrm>
            <a:prstGeom prst="rect">
              <a:avLst/>
            </a:prstGeom>
            <a:gradFill>
              <a:gsLst>
                <a:gs pos="0">
                  <a:srgbClr val="708C37"/>
                </a:gs>
                <a:gs pos="80000">
                  <a:srgbClr val="708C37"/>
                </a:gs>
                <a:gs pos="100000">
                  <a:srgbClr val="7D9C3E"/>
                </a:gs>
              </a:gsLst>
              <a:lin ang="162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  <p:sp>
          <p:nvSpPr>
            <p:cNvPr id="439" name="Rettangolo 438"/>
            <p:cNvSpPr/>
            <p:nvPr/>
          </p:nvSpPr>
          <p:spPr bwMode="auto">
            <a:xfrm rot="10800000">
              <a:off x="304801" y="1219200"/>
              <a:ext cx="2509822" cy="2509695"/>
            </a:xfrm>
            <a:prstGeom prst="rect">
              <a:avLst/>
            </a:prstGeom>
            <a:gradFill>
              <a:gsLst>
                <a:gs pos="50000">
                  <a:schemeClr val="accent1">
                    <a:shade val="51000"/>
                    <a:satMod val="130000"/>
                    <a:alpha val="0"/>
                  </a:schemeClr>
                </a:gs>
                <a:gs pos="100000">
                  <a:srgbClr val="357F5E">
                    <a:alpha val="67000"/>
                  </a:srgbClr>
                </a:gs>
              </a:gsLst>
              <a:lin ang="27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  <p:sp>
          <p:nvSpPr>
            <p:cNvPr id="440" name="Rettangolo 439"/>
            <p:cNvSpPr/>
            <p:nvPr/>
          </p:nvSpPr>
          <p:spPr bwMode="auto">
            <a:xfrm>
              <a:off x="4410076" y="2064264"/>
              <a:ext cx="4429124" cy="4428900"/>
            </a:xfrm>
            <a:prstGeom prst="rect">
              <a:avLst/>
            </a:prstGeom>
            <a:gradFill>
              <a:gsLst>
                <a:gs pos="50000">
                  <a:schemeClr val="accent1">
                    <a:shade val="51000"/>
                    <a:satMod val="130000"/>
                    <a:alpha val="0"/>
                  </a:schemeClr>
                </a:gs>
                <a:gs pos="100000">
                  <a:srgbClr val="357F5E"/>
                </a:gs>
              </a:gsLst>
              <a:lin ang="27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</p:grpSp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err="1" smtClean="0"/>
              <a:t>Copertura</a:t>
            </a:r>
            <a:r>
              <a:rPr lang="en-US" dirty="0" smtClean="0"/>
              <a:t> </a:t>
            </a:r>
            <a:r>
              <a:rPr lang="en-US" dirty="0" err="1" smtClean="0"/>
              <a:t>mondiale</a:t>
            </a:r>
            <a:r>
              <a:rPr lang="en-US" dirty="0" smtClean="0"/>
              <a:t> </a:t>
            </a:r>
            <a:r>
              <a:rPr lang="en-GB" dirty="0" smtClean="0"/>
              <a:t>2011</a:t>
            </a:r>
            <a:endParaRPr lang="en-US" dirty="0" smtClean="0"/>
          </a:p>
        </p:txBody>
      </p:sp>
      <p:grpSp>
        <p:nvGrpSpPr>
          <p:cNvPr id="36866" name="Gruppo 214"/>
          <p:cNvGrpSpPr/>
          <p:nvPr/>
        </p:nvGrpSpPr>
        <p:grpSpPr>
          <a:xfrm>
            <a:off x="144463" y="1168400"/>
            <a:ext cx="8758237" cy="4675188"/>
            <a:chOff x="144463" y="1168400"/>
            <a:chExt cx="8758237" cy="4675188"/>
          </a:xfrm>
          <a:solidFill>
            <a:schemeClr val="bg1">
              <a:alpha val="50000"/>
            </a:schemeClr>
          </a:solidFill>
          <a:effectLst>
            <a:outerShdw blurRad="63500" sx="96000" sy="96000" algn="ctr" rotWithShape="0">
              <a:prstClr val="black">
                <a:alpha val="19000"/>
              </a:prstClr>
            </a:outerShdw>
          </a:effectLst>
        </p:grpSpPr>
        <p:sp>
          <p:nvSpPr>
            <p:cNvPr id="216" name="Freeform 1297"/>
            <p:cNvSpPr>
              <a:spLocks/>
            </p:cNvSpPr>
            <p:nvPr/>
          </p:nvSpPr>
          <p:spPr bwMode="auto">
            <a:xfrm>
              <a:off x="4176713" y="2628900"/>
              <a:ext cx="109537" cy="163513"/>
            </a:xfrm>
            <a:custGeom>
              <a:avLst/>
              <a:gdLst/>
              <a:ahLst/>
              <a:cxnLst>
                <a:cxn ang="0">
                  <a:pos x="18" y="126"/>
                </a:cxn>
                <a:cxn ang="0">
                  <a:pos x="0" y="114"/>
                </a:cxn>
                <a:cxn ang="0">
                  <a:pos x="0" y="102"/>
                </a:cxn>
                <a:cxn ang="0">
                  <a:pos x="6" y="96"/>
                </a:cxn>
                <a:cxn ang="0">
                  <a:pos x="12" y="84"/>
                </a:cxn>
                <a:cxn ang="0">
                  <a:pos x="12" y="66"/>
                </a:cxn>
                <a:cxn ang="0">
                  <a:pos x="6" y="60"/>
                </a:cxn>
                <a:cxn ang="0">
                  <a:pos x="12" y="54"/>
                </a:cxn>
                <a:cxn ang="0">
                  <a:pos x="6" y="36"/>
                </a:cxn>
                <a:cxn ang="0">
                  <a:pos x="30" y="30"/>
                </a:cxn>
                <a:cxn ang="0">
                  <a:pos x="30" y="18"/>
                </a:cxn>
                <a:cxn ang="0">
                  <a:pos x="54" y="0"/>
                </a:cxn>
                <a:cxn ang="0">
                  <a:pos x="60" y="6"/>
                </a:cxn>
                <a:cxn ang="0">
                  <a:pos x="72" y="6"/>
                </a:cxn>
                <a:cxn ang="0">
                  <a:pos x="78" y="18"/>
                </a:cxn>
                <a:cxn ang="0">
                  <a:pos x="84" y="30"/>
                </a:cxn>
                <a:cxn ang="0">
                  <a:pos x="72" y="42"/>
                </a:cxn>
                <a:cxn ang="0">
                  <a:pos x="78" y="66"/>
                </a:cxn>
                <a:cxn ang="0">
                  <a:pos x="72" y="96"/>
                </a:cxn>
                <a:cxn ang="0">
                  <a:pos x="54" y="102"/>
                </a:cxn>
                <a:cxn ang="0">
                  <a:pos x="18" y="126"/>
                </a:cxn>
              </a:cxnLst>
              <a:rect l="0" t="0" r="r" b="b"/>
              <a:pathLst>
                <a:path w="84" h="126">
                  <a:moveTo>
                    <a:pt x="18" y="126"/>
                  </a:moveTo>
                  <a:lnTo>
                    <a:pt x="0" y="114"/>
                  </a:lnTo>
                  <a:lnTo>
                    <a:pt x="0" y="102"/>
                  </a:lnTo>
                  <a:lnTo>
                    <a:pt x="6" y="96"/>
                  </a:lnTo>
                  <a:lnTo>
                    <a:pt x="12" y="84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12" y="54"/>
                  </a:lnTo>
                  <a:lnTo>
                    <a:pt x="6" y="36"/>
                  </a:lnTo>
                  <a:lnTo>
                    <a:pt x="30" y="30"/>
                  </a:lnTo>
                  <a:lnTo>
                    <a:pt x="30" y="18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72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72" y="42"/>
                  </a:lnTo>
                  <a:lnTo>
                    <a:pt x="78" y="66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18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17" name="Freeform 1298"/>
            <p:cNvSpPr>
              <a:spLocks/>
            </p:cNvSpPr>
            <p:nvPr/>
          </p:nvSpPr>
          <p:spPr bwMode="auto">
            <a:xfrm>
              <a:off x="5754688" y="1293813"/>
              <a:ext cx="436562" cy="557212"/>
            </a:xfrm>
            <a:custGeom>
              <a:avLst/>
              <a:gdLst/>
              <a:ahLst/>
              <a:cxnLst>
                <a:cxn ang="0">
                  <a:pos x="120" y="427"/>
                </a:cxn>
                <a:cxn ang="0">
                  <a:pos x="96" y="397"/>
                </a:cxn>
                <a:cxn ang="0">
                  <a:pos x="78" y="325"/>
                </a:cxn>
                <a:cxn ang="0">
                  <a:pos x="96" y="282"/>
                </a:cxn>
                <a:cxn ang="0">
                  <a:pos x="144" y="180"/>
                </a:cxn>
                <a:cxn ang="0">
                  <a:pos x="192" y="150"/>
                </a:cxn>
                <a:cxn ang="0">
                  <a:pos x="222" y="114"/>
                </a:cxn>
                <a:cxn ang="0">
                  <a:pos x="252" y="96"/>
                </a:cxn>
                <a:cxn ang="0">
                  <a:pos x="294" y="72"/>
                </a:cxn>
                <a:cxn ang="0">
                  <a:pos x="336" y="30"/>
                </a:cxn>
                <a:cxn ang="0">
                  <a:pos x="330" y="6"/>
                </a:cxn>
                <a:cxn ang="0">
                  <a:pos x="294" y="0"/>
                </a:cxn>
                <a:cxn ang="0">
                  <a:pos x="270" y="24"/>
                </a:cxn>
                <a:cxn ang="0">
                  <a:pos x="252" y="42"/>
                </a:cxn>
                <a:cxn ang="0">
                  <a:pos x="222" y="48"/>
                </a:cxn>
                <a:cxn ang="0">
                  <a:pos x="186" y="48"/>
                </a:cxn>
                <a:cxn ang="0">
                  <a:pos x="174" y="60"/>
                </a:cxn>
                <a:cxn ang="0">
                  <a:pos x="162" y="78"/>
                </a:cxn>
                <a:cxn ang="0">
                  <a:pos x="114" y="126"/>
                </a:cxn>
                <a:cxn ang="0">
                  <a:pos x="90" y="138"/>
                </a:cxn>
                <a:cxn ang="0">
                  <a:pos x="84" y="168"/>
                </a:cxn>
                <a:cxn ang="0">
                  <a:pos x="66" y="186"/>
                </a:cxn>
                <a:cxn ang="0">
                  <a:pos x="42" y="216"/>
                </a:cxn>
                <a:cxn ang="0">
                  <a:pos x="42" y="240"/>
                </a:cxn>
                <a:cxn ang="0">
                  <a:pos x="30" y="270"/>
                </a:cxn>
                <a:cxn ang="0">
                  <a:pos x="12" y="295"/>
                </a:cxn>
                <a:cxn ang="0">
                  <a:pos x="18" y="325"/>
                </a:cxn>
                <a:cxn ang="0">
                  <a:pos x="0" y="349"/>
                </a:cxn>
                <a:cxn ang="0">
                  <a:pos x="18" y="391"/>
                </a:cxn>
                <a:cxn ang="0">
                  <a:pos x="48" y="403"/>
                </a:cxn>
                <a:cxn ang="0">
                  <a:pos x="54" y="415"/>
                </a:cxn>
                <a:cxn ang="0">
                  <a:pos x="72" y="421"/>
                </a:cxn>
                <a:cxn ang="0">
                  <a:pos x="120" y="427"/>
                </a:cxn>
              </a:cxnLst>
              <a:rect l="0" t="0" r="r" b="b"/>
              <a:pathLst>
                <a:path w="336" h="427">
                  <a:moveTo>
                    <a:pt x="120" y="427"/>
                  </a:moveTo>
                  <a:lnTo>
                    <a:pt x="96" y="397"/>
                  </a:lnTo>
                  <a:lnTo>
                    <a:pt x="78" y="325"/>
                  </a:lnTo>
                  <a:lnTo>
                    <a:pt x="96" y="282"/>
                  </a:lnTo>
                  <a:lnTo>
                    <a:pt x="144" y="180"/>
                  </a:lnTo>
                  <a:lnTo>
                    <a:pt x="192" y="150"/>
                  </a:lnTo>
                  <a:lnTo>
                    <a:pt x="222" y="114"/>
                  </a:lnTo>
                  <a:lnTo>
                    <a:pt x="252" y="96"/>
                  </a:lnTo>
                  <a:lnTo>
                    <a:pt x="294" y="72"/>
                  </a:lnTo>
                  <a:lnTo>
                    <a:pt x="336" y="30"/>
                  </a:lnTo>
                  <a:lnTo>
                    <a:pt x="330" y="6"/>
                  </a:lnTo>
                  <a:lnTo>
                    <a:pt x="294" y="0"/>
                  </a:lnTo>
                  <a:lnTo>
                    <a:pt x="270" y="24"/>
                  </a:lnTo>
                  <a:lnTo>
                    <a:pt x="252" y="42"/>
                  </a:lnTo>
                  <a:lnTo>
                    <a:pt x="222" y="48"/>
                  </a:lnTo>
                  <a:lnTo>
                    <a:pt x="186" y="48"/>
                  </a:lnTo>
                  <a:lnTo>
                    <a:pt x="174" y="60"/>
                  </a:lnTo>
                  <a:lnTo>
                    <a:pt x="162" y="78"/>
                  </a:lnTo>
                  <a:lnTo>
                    <a:pt x="114" y="126"/>
                  </a:lnTo>
                  <a:lnTo>
                    <a:pt x="90" y="138"/>
                  </a:lnTo>
                  <a:lnTo>
                    <a:pt x="84" y="168"/>
                  </a:lnTo>
                  <a:lnTo>
                    <a:pt x="66" y="186"/>
                  </a:lnTo>
                  <a:lnTo>
                    <a:pt x="42" y="216"/>
                  </a:lnTo>
                  <a:lnTo>
                    <a:pt x="42" y="240"/>
                  </a:lnTo>
                  <a:lnTo>
                    <a:pt x="30" y="270"/>
                  </a:lnTo>
                  <a:lnTo>
                    <a:pt x="12" y="295"/>
                  </a:lnTo>
                  <a:lnTo>
                    <a:pt x="18" y="325"/>
                  </a:lnTo>
                  <a:lnTo>
                    <a:pt x="0" y="349"/>
                  </a:lnTo>
                  <a:lnTo>
                    <a:pt x="18" y="391"/>
                  </a:lnTo>
                  <a:lnTo>
                    <a:pt x="48" y="403"/>
                  </a:lnTo>
                  <a:lnTo>
                    <a:pt x="54" y="415"/>
                  </a:lnTo>
                  <a:lnTo>
                    <a:pt x="72" y="421"/>
                  </a:lnTo>
                  <a:lnTo>
                    <a:pt x="120" y="4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18" name="Freeform 1299"/>
            <p:cNvSpPr>
              <a:spLocks/>
            </p:cNvSpPr>
            <p:nvPr/>
          </p:nvSpPr>
          <p:spPr bwMode="auto">
            <a:xfrm>
              <a:off x="5495925" y="4572000"/>
              <a:ext cx="166688" cy="346075"/>
            </a:xfrm>
            <a:custGeom>
              <a:avLst/>
              <a:gdLst/>
              <a:ahLst/>
              <a:cxnLst>
                <a:cxn ang="0">
                  <a:pos x="6" y="217"/>
                </a:cxn>
                <a:cxn ang="0">
                  <a:pos x="0" y="193"/>
                </a:cxn>
                <a:cxn ang="0">
                  <a:pos x="12" y="169"/>
                </a:cxn>
                <a:cxn ang="0">
                  <a:pos x="24" y="139"/>
                </a:cxn>
                <a:cxn ang="0">
                  <a:pos x="12" y="91"/>
                </a:cxn>
                <a:cxn ang="0">
                  <a:pos x="30" y="78"/>
                </a:cxn>
                <a:cxn ang="0">
                  <a:pos x="54" y="60"/>
                </a:cxn>
                <a:cxn ang="0">
                  <a:pos x="78" y="24"/>
                </a:cxn>
                <a:cxn ang="0">
                  <a:pos x="108" y="0"/>
                </a:cxn>
                <a:cxn ang="0">
                  <a:pos x="126" y="24"/>
                </a:cxn>
                <a:cxn ang="0">
                  <a:pos x="126" y="66"/>
                </a:cxn>
                <a:cxn ang="0">
                  <a:pos x="126" y="91"/>
                </a:cxn>
                <a:cxn ang="0">
                  <a:pos x="78" y="253"/>
                </a:cxn>
                <a:cxn ang="0">
                  <a:pos x="54" y="259"/>
                </a:cxn>
                <a:cxn ang="0">
                  <a:pos x="30" y="265"/>
                </a:cxn>
                <a:cxn ang="0">
                  <a:pos x="6" y="247"/>
                </a:cxn>
                <a:cxn ang="0">
                  <a:pos x="6" y="217"/>
                </a:cxn>
              </a:cxnLst>
              <a:rect l="0" t="0" r="r" b="b"/>
              <a:pathLst>
                <a:path w="126" h="265">
                  <a:moveTo>
                    <a:pt x="6" y="217"/>
                  </a:moveTo>
                  <a:lnTo>
                    <a:pt x="0" y="193"/>
                  </a:lnTo>
                  <a:lnTo>
                    <a:pt x="12" y="169"/>
                  </a:lnTo>
                  <a:lnTo>
                    <a:pt x="24" y="139"/>
                  </a:lnTo>
                  <a:lnTo>
                    <a:pt x="12" y="91"/>
                  </a:lnTo>
                  <a:lnTo>
                    <a:pt x="30" y="78"/>
                  </a:lnTo>
                  <a:lnTo>
                    <a:pt x="54" y="60"/>
                  </a:lnTo>
                  <a:lnTo>
                    <a:pt x="78" y="24"/>
                  </a:lnTo>
                  <a:lnTo>
                    <a:pt x="108" y="0"/>
                  </a:lnTo>
                  <a:lnTo>
                    <a:pt x="126" y="24"/>
                  </a:lnTo>
                  <a:lnTo>
                    <a:pt x="126" y="66"/>
                  </a:lnTo>
                  <a:lnTo>
                    <a:pt x="126" y="91"/>
                  </a:lnTo>
                  <a:lnTo>
                    <a:pt x="78" y="253"/>
                  </a:lnTo>
                  <a:lnTo>
                    <a:pt x="54" y="259"/>
                  </a:lnTo>
                  <a:lnTo>
                    <a:pt x="30" y="265"/>
                  </a:lnTo>
                  <a:lnTo>
                    <a:pt x="6" y="247"/>
                  </a:lnTo>
                  <a:lnTo>
                    <a:pt x="6" y="2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19" name="Freeform 1300"/>
            <p:cNvSpPr>
              <a:spLocks/>
            </p:cNvSpPr>
            <p:nvPr/>
          </p:nvSpPr>
          <p:spPr bwMode="auto">
            <a:xfrm>
              <a:off x="6405563" y="4044950"/>
              <a:ext cx="57150" cy="6826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4"/>
                </a:cxn>
                <a:cxn ang="0">
                  <a:pos x="6" y="54"/>
                </a:cxn>
                <a:cxn ang="0">
                  <a:pos x="30" y="54"/>
                </a:cxn>
                <a:cxn ang="0">
                  <a:pos x="42" y="30"/>
                </a:cxn>
                <a:cxn ang="0">
                  <a:pos x="6" y="0"/>
                </a:cxn>
              </a:cxnLst>
              <a:rect l="0" t="0" r="r" b="b"/>
              <a:pathLst>
                <a:path w="42" h="54">
                  <a:moveTo>
                    <a:pt x="6" y="0"/>
                  </a:moveTo>
                  <a:lnTo>
                    <a:pt x="0" y="24"/>
                  </a:lnTo>
                  <a:lnTo>
                    <a:pt x="6" y="54"/>
                  </a:lnTo>
                  <a:lnTo>
                    <a:pt x="30" y="54"/>
                  </a:lnTo>
                  <a:lnTo>
                    <a:pt x="42" y="3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0" name="Freeform 1301"/>
            <p:cNvSpPr>
              <a:spLocks/>
            </p:cNvSpPr>
            <p:nvPr/>
          </p:nvSpPr>
          <p:spPr bwMode="auto">
            <a:xfrm>
              <a:off x="7129463" y="3762375"/>
              <a:ext cx="53975" cy="5397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2" y="12"/>
                </a:cxn>
                <a:cxn ang="0">
                  <a:pos x="30" y="0"/>
                </a:cxn>
                <a:cxn ang="0">
                  <a:pos x="42" y="12"/>
                </a:cxn>
                <a:cxn ang="0">
                  <a:pos x="30" y="30"/>
                </a:cxn>
                <a:cxn ang="0">
                  <a:pos x="12" y="42"/>
                </a:cxn>
                <a:cxn ang="0">
                  <a:pos x="0" y="30"/>
                </a:cxn>
              </a:cxnLst>
              <a:rect l="0" t="0" r="r" b="b"/>
              <a:pathLst>
                <a:path w="42" h="42">
                  <a:moveTo>
                    <a:pt x="0" y="30"/>
                  </a:moveTo>
                  <a:lnTo>
                    <a:pt x="12" y="12"/>
                  </a:lnTo>
                  <a:lnTo>
                    <a:pt x="30" y="0"/>
                  </a:lnTo>
                  <a:lnTo>
                    <a:pt x="42" y="12"/>
                  </a:lnTo>
                  <a:lnTo>
                    <a:pt x="30" y="30"/>
                  </a:lnTo>
                  <a:lnTo>
                    <a:pt x="12" y="42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1" name="Freeform 1302"/>
            <p:cNvSpPr>
              <a:spLocks/>
            </p:cNvSpPr>
            <p:nvPr/>
          </p:nvSpPr>
          <p:spPr bwMode="auto">
            <a:xfrm>
              <a:off x="7419975" y="3629025"/>
              <a:ext cx="31750" cy="9366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18"/>
                </a:cxn>
                <a:cxn ang="0">
                  <a:pos x="24" y="0"/>
                </a:cxn>
                <a:cxn ang="0">
                  <a:pos x="24" y="24"/>
                </a:cxn>
                <a:cxn ang="0">
                  <a:pos x="6" y="72"/>
                </a:cxn>
                <a:cxn ang="0">
                  <a:pos x="0" y="42"/>
                </a:cxn>
              </a:cxnLst>
              <a:rect l="0" t="0" r="r" b="b"/>
              <a:pathLst>
                <a:path w="24" h="72">
                  <a:moveTo>
                    <a:pt x="0" y="42"/>
                  </a:moveTo>
                  <a:lnTo>
                    <a:pt x="0" y="18"/>
                  </a:lnTo>
                  <a:lnTo>
                    <a:pt x="24" y="0"/>
                  </a:lnTo>
                  <a:lnTo>
                    <a:pt x="24" y="24"/>
                  </a:lnTo>
                  <a:lnTo>
                    <a:pt x="6" y="72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2" name="Freeform 1303"/>
            <p:cNvSpPr>
              <a:spLocks/>
            </p:cNvSpPr>
            <p:nvPr/>
          </p:nvSpPr>
          <p:spPr bwMode="auto">
            <a:xfrm>
              <a:off x="7654925" y="3386138"/>
              <a:ext cx="46038" cy="698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36"/>
                </a:cxn>
                <a:cxn ang="0">
                  <a:pos x="12" y="54"/>
                </a:cxn>
                <a:cxn ang="0">
                  <a:pos x="30" y="42"/>
                </a:cxn>
                <a:cxn ang="0">
                  <a:pos x="36" y="18"/>
                </a:cxn>
                <a:cxn ang="0">
                  <a:pos x="30" y="0"/>
                </a:cxn>
                <a:cxn ang="0">
                  <a:pos x="0" y="18"/>
                </a:cxn>
              </a:cxnLst>
              <a:rect l="0" t="0" r="r" b="b"/>
              <a:pathLst>
                <a:path w="36" h="54">
                  <a:moveTo>
                    <a:pt x="0" y="18"/>
                  </a:moveTo>
                  <a:lnTo>
                    <a:pt x="6" y="36"/>
                  </a:lnTo>
                  <a:lnTo>
                    <a:pt x="12" y="54"/>
                  </a:lnTo>
                  <a:lnTo>
                    <a:pt x="30" y="42"/>
                  </a:lnTo>
                  <a:lnTo>
                    <a:pt x="36" y="18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3" name="Freeform 1304"/>
            <p:cNvSpPr>
              <a:spLocks/>
            </p:cNvSpPr>
            <p:nvPr/>
          </p:nvSpPr>
          <p:spPr bwMode="auto">
            <a:xfrm>
              <a:off x="7710488" y="3027363"/>
              <a:ext cx="344487" cy="374650"/>
            </a:xfrm>
            <a:custGeom>
              <a:avLst/>
              <a:gdLst/>
              <a:ahLst/>
              <a:cxnLst>
                <a:cxn ang="0">
                  <a:pos x="6" y="247"/>
                </a:cxn>
                <a:cxn ang="0">
                  <a:pos x="42" y="235"/>
                </a:cxn>
                <a:cxn ang="0">
                  <a:pos x="66" y="235"/>
                </a:cxn>
                <a:cxn ang="0">
                  <a:pos x="108" y="199"/>
                </a:cxn>
                <a:cxn ang="0">
                  <a:pos x="138" y="187"/>
                </a:cxn>
                <a:cxn ang="0">
                  <a:pos x="144" y="157"/>
                </a:cxn>
                <a:cxn ang="0">
                  <a:pos x="156" y="109"/>
                </a:cxn>
                <a:cxn ang="0">
                  <a:pos x="156" y="72"/>
                </a:cxn>
                <a:cxn ang="0">
                  <a:pos x="174" y="48"/>
                </a:cxn>
                <a:cxn ang="0">
                  <a:pos x="174" y="18"/>
                </a:cxn>
                <a:cxn ang="0">
                  <a:pos x="186" y="0"/>
                </a:cxn>
                <a:cxn ang="0">
                  <a:pos x="210" y="18"/>
                </a:cxn>
                <a:cxn ang="0">
                  <a:pos x="246" y="30"/>
                </a:cxn>
                <a:cxn ang="0">
                  <a:pos x="264" y="30"/>
                </a:cxn>
                <a:cxn ang="0">
                  <a:pos x="240" y="54"/>
                </a:cxn>
                <a:cxn ang="0">
                  <a:pos x="222" y="66"/>
                </a:cxn>
                <a:cxn ang="0">
                  <a:pos x="210" y="85"/>
                </a:cxn>
                <a:cxn ang="0">
                  <a:pos x="180" y="60"/>
                </a:cxn>
                <a:cxn ang="0">
                  <a:pos x="162" y="97"/>
                </a:cxn>
                <a:cxn ang="0">
                  <a:pos x="186" y="139"/>
                </a:cxn>
                <a:cxn ang="0">
                  <a:pos x="168" y="169"/>
                </a:cxn>
                <a:cxn ang="0">
                  <a:pos x="162" y="193"/>
                </a:cxn>
                <a:cxn ang="0">
                  <a:pos x="162" y="235"/>
                </a:cxn>
                <a:cxn ang="0">
                  <a:pos x="150" y="247"/>
                </a:cxn>
                <a:cxn ang="0">
                  <a:pos x="138" y="241"/>
                </a:cxn>
                <a:cxn ang="0">
                  <a:pos x="126" y="247"/>
                </a:cxn>
                <a:cxn ang="0">
                  <a:pos x="102" y="247"/>
                </a:cxn>
                <a:cxn ang="0">
                  <a:pos x="90" y="247"/>
                </a:cxn>
                <a:cxn ang="0">
                  <a:pos x="66" y="271"/>
                </a:cxn>
                <a:cxn ang="0">
                  <a:pos x="60" y="259"/>
                </a:cxn>
                <a:cxn ang="0">
                  <a:pos x="48" y="265"/>
                </a:cxn>
                <a:cxn ang="0">
                  <a:pos x="36" y="271"/>
                </a:cxn>
                <a:cxn ang="0">
                  <a:pos x="12" y="289"/>
                </a:cxn>
                <a:cxn ang="0">
                  <a:pos x="0" y="259"/>
                </a:cxn>
                <a:cxn ang="0">
                  <a:pos x="6" y="247"/>
                </a:cxn>
              </a:cxnLst>
              <a:rect l="0" t="0" r="r" b="b"/>
              <a:pathLst>
                <a:path w="264" h="289">
                  <a:moveTo>
                    <a:pt x="6" y="247"/>
                  </a:moveTo>
                  <a:lnTo>
                    <a:pt x="42" y="235"/>
                  </a:lnTo>
                  <a:lnTo>
                    <a:pt x="66" y="235"/>
                  </a:lnTo>
                  <a:lnTo>
                    <a:pt x="108" y="199"/>
                  </a:lnTo>
                  <a:lnTo>
                    <a:pt x="138" y="187"/>
                  </a:lnTo>
                  <a:lnTo>
                    <a:pt x="144" y="157"/>
                  </a:lnTo>
                  <a:lnTo>
                    <a:pt x="156" y="109"/>
                  </a:lnTo>
                  <a:lnTo>
                    <a:pt x="156" y="72"/>
                  </a:lnTo>
                  <a:lnTo>
                    <a:pt x="174" y="48"/>
                  </a:lnTo>
                  <a:lnTo>
                    <a:pt x="174" y="18"/>
                  </a:lnTo>
                  <a:lnTo>
                    <a:pt x="186" y="0"/>
                  </a:lnTo>
                  <a:lnTo>
                    <a:pt x="210" y="18"/>
                  </a:lnTo>
                  <a:lnTo>
                    <a:pt x="246" y="30"/>
                  </a:lnTo>
                  <a:lnTo>
                    <a:pt x="264" y="30"/>
                  </a:lnTo>
                  <a:lnTo>
                    <a:pt x="240" y="54"/>
                  </a:lnTo>
                  <a:lnTo>
                    <a:pt x="222" y="66"/>
                  </a:lnTo>
                  <a:lnTo>
                    <a:pt x="210" y="85"/>
                  </a:lnTo>
                  <a:lnTo>
                    <a:pt x="180" y="60"/>
                  </a:lnTo>
                  <a:lnTo>
                    <a:pt x="162" y="97"/>
                  </a:lnTo>
                  <a:lnTo>
                    <a:pt x="186" y="139"/>
                  </a:lnTo>
                  <a:lnTo>
                    <a:pt x="168" y="169"/>
                  </a:lnTo>
                  <a:lnTo>
                    <a:pt x="162" y="193"/>
                  </a:lnTo>
                  <a:lnTo>
                    <a:pt x="162" y="235"/>
                  </a:lnTo>
                  <a:lnTo>
                    <a:pt x="150" y="247"/>
                  </a:lnTo>
                  <a:lnTo>
                    <a:pt x="138" y="241"/>
                  </a:lnTo>
                  <a:lnTo>
                    <a:pt x="126" y="247"/>
                  </a:lnTo>
                  <a:lnTo>
                    <a:pt x="102" y="247"/>
                  </a:lnTo>
                  <a:lnTo>
                    <a:pt x="90" y="247"/>
                  </a:lnTo>
                  <a:lnTo>
                    <a:pt x="66" y="271"/>
                  </a:lnTo>
                  <a:lnTo>
                    <a:pt x="60" y="259"/>
                  </a:lnTo>
                  <a:lnTo>
                    <a:pt x="48" y="265"/>
                  </a:lnTo>
                  <a:lnTo>
                    <a:pt x="36" y="271"/>
                  </a:lnTo>
                  <a:lnTo>
                    <a:pt x="12" y="289"/>
                  </a:lnTo>
                  <a:lnTo>
                    <a:pt x="0" y="259"/>
                  </a:lnTo>
                  <a:lnTo>
                    <a:pt x="6" y="2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4" name="Freeform 1305"/>
            <p:cNvSpPr>
              <a:spLocks/>
            </p:cNvSpPr>
            <p:nvPr/>
          </p:nvSpPr>
          <p:spPr bwMode="auto">
            <a:xfrm>
              <a:off x="7953375" y="2682875"/>
              <a:ext cx="61913" cy="306388"/>
            </a:xfrm>
            <a:custGeom>
              <a:avLst/>
              <a:gdLst/>
              <a:ahLst/>
              <a:cxnLst>
                <a:cxn ang="0">
                  <a:pos x="12" y="222"/>
                </a:cxn>
                <a:cxn ang="0">
                  <a:pos x="12" y="180"/>
                </a:cxn>
                <a:cxn ang="0">
                  <a:pos x="6" y="90"/>
                </a:cxn>
                <a:cxn ang="0">
                  <a:pos x="0" y="66"/>
                </a:cxn>
                <a:cxn ang="0">
                  <a:pos x="6" y="30"/>
                </a:cxn>
                <a:cxn ang="0">
                  <a:pos x="12" y="0"/>
                </a:cxn>
                <a:cxn ang="0">
                  <a:pos x="24" y="36"/>
                </a:cxn>
                <a:cxn ang="0">
                  <a:pos x="24" y="60"/>
                </a:cxn>
                <a:cxn ang="0">
                  <a:pos x="48" y="156"/>
                </a:cxn>
                <a:cxn ang="0">
                  <a:pos x="30" y="144"/>
                </a:cxn>
                <a:cxn ang="0">
                  <a:pos x="24" y="168"/>
                </a:cxn>
                <a:cxn ang="0">
                  <a:pos x="24" y="198"/>
                </a:cxn>
                <a:cxn ang="0">
                  <a:pos x="42" y="234"/>
                </a:cxn>
                <a:cxn ang="0">
                  <a:pos x="12" y="222"/>
                </a:cxn>
              </a:cxnLst>
              <a:rect l="0" t="0" r="r" b="b"/>
              <a:pathLst>
                <a:path w="48" h="234">
                  <a:moveTo>
                    <a:pt x="12" y="222"/>
                  </a:moveTo>
                  <a:lnTo>
                    <a:pt x="12" y="180"/>
                  </a:lnTo>
                  <a:lnTo>
                    <a:pt x="6" y="90"/>
                  </a:lnTo>
                  <a:lnTo>
                    <a:pt x="0" y="66"/>
                  </a:lnTo>
                  <a:lnTo>
                    <a:pt x="6" y="30"/>
                  </a:lnTo>
                  <a:lnTo>
                    <a:pt x="12" y="0"/>
                  </a:lnTo>
                  <a:lnTo>
                    <a:pt x="24" y="36"/>
                  </a:lnTo>
                  <a:lnTo>
                    <a:pt x="24" y="60"/>
                  </a:lnTo>
                  <a:lnTo>
                    <a:pt x="48" y="156"/>
                  </a:lnTo>
                  <a:lnTo>
                    <a:pt x="30" y="144"/>
                  </a:lnTo>
                  <a:lnTo>
                    <a:pt x="24" y="168"/>
                  </a:lnTo>
                  <a:lnTo>
                    <a:pt x="24" y="198"/>
                  </a:lnTo>
                  <a:lnTo>
                    <a:pt x="42" y="234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5" name="Freeform 1306"/>
            <p:cNvSpPr>
              <a:spLocks/>
            </p:cNvSpPr>
            <p:nvPr/>
          </p:nvSpPr>
          <p:spPr bwMode="auto">
            <a:xfrm>
              <a:off x="8574088" y="5368925"/>
              <a:ext cx="179387" cy="204788"/>
            </a:xfrm>
            <a:custGeom>
              <a:avLst/>
              <a:gdLst/>
              <a:ahLst/>
              <a:cxnLst>
                <a:cxn ang="0">
                  <a:pos x="0" y="133"/>
                </a:cxn>
                <a:cxn ang="0">
                  <a:pos x="18" y="97"/>
                </a:cxn>
                <a:cxn ang="0">
                  <a:pos x="30" y="79"/>
                </a:cxn>
                <a:cxn ang="0">
                  <a:pos x="66" y="60"/>
                </a:cxn>
                <a:cxn ang="0">
                  <a:pos x="78" y="54"/>
                </a:cxn>
                <a:cxn ang="0">
                  <a:pos x="90" y="30"/>
                </a:cxn>
                <a:cxn ang="0">
                  <a:pos x="102" y="0"/>
                </a:cxn>
                <a:cxn ang="0">
                  <a:pos x="114" y="12"/>
                </a:cxn>
                <a:cxn ang="0">
                  <a:pos x="138" y="18"/>
                </a:cxn>
                <a:cxn ang="0">
                  <a:pos x="138" y="36"/>
                </a:cxn>
                <a:cxn ang="0">
                  <a:pos x="114" y="54"/>
                </a:cxn>
                <a:cxn ang="0">
                  <a:pos x="102" y="67"/>
                </a:cxn>
                <a:cxn ang="0">
                  <a:pos x="78" y="91"/>
                </a:cxn>
                <a:cxn ang="0">
                  <a:pos x="72" y="115"/>
                </a:cxn>
                <a:cxn ang="0">
                  <a:pos x="66" y="151"/>
                </a:cxn>
                <a:cxn ang="0">
                  <a:pos x="36" y="157"/>
                </a:cxn>
                <a:cxn ang="0">
                  <a:pos x="18" y="151"/>
                </a:cxn>
                <a:cxn ang="0">
                  <a:pos x="0" y="133"/>
                </a:cxn>
              </a:cxnLst>
              <a:rect l="0" t="0" r="r" b="b"/>
              <a:pathLst>
                <a:path w="138" h="157">
                  <a:moveTo>
                    <a:pt x="0" y="133"/>
                  </a:moveTo>
                  <a:lnTo>
                    <a:pt x="18" y="97"/>
                  </a:lnTo>
                  <a:lnTo>
                    <a:pt x="30" y="79"/>
                  </a:lnTo>
                  <a:lnTo>
                    <a:pt x="66" y="60"/>
                  </a:lnTo>
                  <a:lnTo>
                    <a:pt x="78" y="54"/>
                  </a:lnTo>
                  <a:lnTo>
                    <a:pt x="90" y="30"/>
                  </a:lnTo>
                  <a:lnTo>
                    <a:pt x="102" y="0"/>
                  </a:lnTo>
                  <a:lnTo>
                    <a:pt x="114" y="12"/>
                  </a:lnTo>
                  <a:lnTo>
                    <a:pt x="138" y="18"/>
                  </a:lnTo>
                  <a:lnTo>
                    <a:pt x="138" y="36"/>
                  </a:lnTo>
                  <a:lnTo>
                    <a:pt x="114" y="54"/>
                  </a:lnTo>
                  <a:lnTo>
                    <a:pt x="102" y="67"/>
                  </a:lnTo>
                  <a:lnTo>
                    <a:pt x="78" y="91"/>
                  </a:lnTo>
                  <a:lnTo>
                    <a:pt x="72" y="115"/>
                  </a:lnTo>
                  <a:lnTo>
                    <a:pt x="66" y="151"/>
                  </a:lnTo>
                  <a:lnTo>
                    <a:pt x="36" y="157"/>
                  </a:lnTo>
                  <a:lnTo>
                    <a:pt x="18" y="151"/>
                  </a:lnTo>
                  <a:lnTo>
                    <a:pt x="0" y="1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6" name="Freeform 1307"/>
            <p:cNvSpPr>
              <a:spLocks/>
            </p:cNvSpPr>
            <p:nvPr/>
          </p:nvSpPr>
          <p:spPr bwMode="auto">
            <a:xfrm>
              <a:off x="8729663" y="5184775"/>
              <a:ext cx="125412" cy="201613"/>
            </a:xfrm>
            <a:custGeom>
              <a:avLst/>
              <a:gdLst/>
              <a:ahLst/>
              <a:cxnLst>
                <a:cxn ang="0">
                  <a:pos x="6" y="108"/>
                </a:cxn>
                <a:cxn ang="0">
                  <a:pos x="24" y="78"/>
                </a:cxn>
                <a:cxn ang="0">
                  <a:pos x="24" y="54"/>
                </a:cxn>
                <a:cxn ang="0">
                  <a:pos x="0" y="0"/>
                </a:cxn>
                <a:cxn ang="0">
                  <a:pos x="30" y="12"/>
                </a:cxn>
                <a:cxn ang="0">
                  <a:pos x="30" y="42"/>
                </a:cxn>
                <a:cxn ang="0">
                  <a:pos x="42" y="60"/>
                </a:cxn>
                <a:cxn ang="0">
                  <a:pos x="60" y="78"/>
                </a:cxn>
                <a:cxn ang="0">
                  <a:pos x="84" y="66"/>
                </a:cxn>
                <a:cxn ang="0">
                  <a:pos x="96" y="78"/>
                </a:cxn>
                <a:cxn ang="0">
                  <a:pos x="90" y="90"/>
                </a:cxn>
                <a:cxn ang="0">
                  <a:pos x="78" y="102"/>
                </a:cxn>
                <a:cxn ang="0">
                  <a:pos x="66" y="114"/>
                </a:cxn>
                <a:cxn ang="0">
                  <a:pos x="60" y="132"/>
                </a:cxn>
                <a:cxn ang="0">
                  <a:pos x="42" y="156"/>
                </a:cxn>
                <a:cxn ang="0">
                  <a:pos x="24" y="144"/>
                </a:cxn>
                <a:cxn ang="0">
                  <a:pos x="30" y="126"/>
                </a:cxn>
                <a:cxn ang="0">
                  <a:pos x="6" y="108"/>
                </a:cxn>
              </a:cxnLst>
              <a:rect l="0" t="0" r="r" b="b"/>
              <a:pathLst>
                <a:path w="96" h="156">
                  <a:moveTo>
                    <a:pt x="6" y="108"/>
                  </a:moveTo>
                  <a:lnTo>
                    <a:pt x="24" y="78"/>
                  </a:lnTo>
                  <a:lnTo>
                    <a:pt x="24" y="54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42"/>
                  </a:lnTo>
                  <a:lnTo>
                    <a:pt x="42" y="60"/>
                  </a:lnTo>
                  <a:lnTo>
                    <a:pt x="60" y="78"/>
                  </a:lnTo>
                  <a:lnTo>
                    <a:pt x="84" y="66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78" y="102"/>
                  </a:lnTo>
                  <a:lnTo>
                    <a:pt x="66" y="114"/>
                  </a:lnTo>
                  <a:lnTo>
                    <a:pt x="60" y="132"/>
                  </a:lnTo>
                  <a:lnTo>
                    <a:pt x="42" y="156"/>
                  </a:lnTo>
                  <a:lnTo>
                    <a:pt x="24" y="144"/>
                  </a:lnTo>
                  <a:lnTo>
                    <a:pt x="30" y="126"/>
                  </a:lnTo>
                  <a:lnTo>
                    <a:pt x="6" y="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7" name="Freeform 1308"/>
            <p:cNvSpPr>
              <a:spLocks/>
            </p:cNvSpPr>
            <p:nvPr/>
          </p:nvSpPr>
          <p:spPr bwMode="auto">
            <a:xfrm>
              <a:off x="7246938" y="4557713"/>
              <a:ext cx="989012" cy="750887"/>
            </a:xfrm>
            <a:custGeom>
              <a:avLst/>
              <a:gdLst/>
              <a:ahLst/>
              <a:cxnLst>
                <a:cxn ang="0">
                  <a:pos x="36" y="415"/>
                </a:cxn>
                <a:cxn ang="0">
                  <a:pos x="6" y="307"/>
                </a:cxn>
                <a:cxn ang="0">
                  <a:pos x="0" y="247"/>
                </a:cxn>
                <a:cxn ang="0">
                  <a:pos x="30" y="193"/>
                </a:cxn>
                <a:cxn ang="0">
                  <a:pos x="114" y="151"/>
                </a:cxn>
                <a:cxn ang="0">
                  <a:pos x="156" y="109"/>
                </a:cxn>
                <a:cxn ang="0">
                  <a:pos x="204" y="90"/>
                </a:cxn>
                <a:cxn ang="0">
                  <a:pos x="264" y="48"/>
                </a:cxn>
                <a:cxn ang="0">
                  <a:pos x="300" y="66"/>
                </a:cxn>
                <a:cxn ang="0">
                  <a:pos x="330" y="24"/>
                </a:cxn>
                <a:cxn ang="0">
                  <a:pos x="372" y="0"/>
                </a:cxn>
                <a:cxn ang="0">
                  <a:pos x="438" y="12"/>
                </a:cxn>
                <a:cxn ang="0">
                  <a:pos x="420" y="66"/>
                </a:cxn>
                <a:cxn ang="0">
                  <a:pos x="468" y="78"/>
                </a:cxn>
                <a:cxn ang="0">
                  <a:pos x="510" y="109"/>
                </a:cxn>
                <a:cxn ang="0">
                  <a:pos x="540" y="30"/>
                </a:cxn>
                <a:cxn ang="0">
                  <a:pos x="576" y="42"/>
                </a:cxn>
                <a:cxn ang="0">
                  <a:pos x="594" y="60"/>
                </a:cxn>
                <a:cxn ang="0">
                  <a:pos x="642" y="151"/>
                </a:cxn>
                <a:cxn ang="0">
                  <a:pos x="690" y="199"/>
                </a:cxn>
                <a:cxn ang="0">
                  <a:pos x="714" y="241"/>
                </a:cxn>
                <a:cxn ang="0">
                  <a:pos x="751" y="289"/>
                </a:cxn>
                <a:cxn ang="0">
                  <a:pos x="757" y="379"/>
                </a:cxn>
                <a:cxn ang="0">
                  <a:pos x="696" y="523"/>
                </a:cxn>
                <a:cxn ang="0">
                  <a:pos x="684" y="547"/>
                </a:cxn>
                <a:cxn ang="0">
                  <a:pos x="636" y="577"/>
                </a:cxn>
                <a:cxn ang="0">
                  <a:pos x="594" y="559"/>
                </a:cxn>
                <a:cxn ang="0">
                  <a:pos x="534" y="553"/>
                </a:cxn>
                <a:cxn ang="0">
                  <a:pos x="480" y="505"/>
                </a:cxn>
                <a:cxn ang="0">
                  <a:pos x="444" y="487"/>
                </a:cxn>
                <a:cxn ang="0">
                  <a:pos x="378" y="421"/>
                </a:cxn>
                <a:cxn ang="0">
                  <a:pos x="264" y="415"/>
                </a:cxn>
                <a:cxn ang="0">
                  <a:pos x="198" y="451"/>
                </a:cxn>
                <a:cxn ang="0">
                  <a:pos x="138" y="457"/>
                </a:cxn>
                <a:cxn ang="0">
                  <a:pos x="84" y="487"/>
                </a:cxn>
                <a:cxn ang="0">
                  <a:pos x="30" y="463"/>
                </a:cxn>
              </a:cxnLst>
              <a:rect l="0" t="0" r="r" b="b"/>
              <a:pathLst>
                <a:path w="757" h="577">
                  <a:moveTo>
                    <a:pt x="30" y="463"/>
                  </a:moveTo>
                  <a:lnTo>
                    <a:pt x="36" y="415"/>
                  </a:lnTo>
                  <a:lnTo>
                    <a:pt x="30" y="385"/>
                  </a:lnTo>
                  <a:lnTo>
                    <a:pt x="6" y="307"/>
                  </a:lnTo>
                  <a:lnTo>
                    <a:pt x="6" y="283"/>
                  </a:lnTo>
                  <a:lnTo>
                    <a:pt x="0" y="247"/>
                  </a:lnTo>
                  <a:lnTo>
                    <a:pt x="6" y="217"/>
                  </a:lnTo>
                  <a:lnTo>
                    <a:pt x="30" y="193"/>
                  </a:lnTo>
                  <a:lnTo>
                    <a:pt x="78" y="175"/>
                  </a:lnTo>
                  <a:lnTo>
                    <a:pt x="114" y="151"/>
                  </a:lnTo>
                  <a:lnTo>
                    <a:pt x="144" y="145"/>
                  </a:lnTo>
                  <a:lnTo>
                    <a:pt x="156" y="109"/>
                  </a:lnTo>
                  <a:lnTo>
                    <a:pt x="180" y="97"/>
                  </a:lnTo>
                  <a:lnTo>
                    <a:pt x="204" y="90"/>
                  </a:lnTo>
                  <a:lnTo>
                    <a:pt x="240" y="60"/>
                  </a:lnTo>
                  <a:lnTo>
                    <a:pt x="264" y="48"/>
                  </a:lnTo>
                  <a:lnTo>
                    <a:pt x="282" y="60"/>
                  </a:lnTo>
                  <a:lnTo>
                    <a:pt x="300" y="66"/>
                  </a:lnTo>
                  <a:lnTo>
                    <a:pt x="312" y="42"/>
                  </a:lnTo>
                  <a:lnTo>
                    <a:pt x="330" y="24"/>
                  </a:lnTo>
                  <a:lnTo>
                    <a:pt x="360" y="18"/>
                  </a:lnTo>
                  <a:lnTo>
                    <a:pt x="372" y="0"/>
                  </a:lnTo>
                  <a:lnTo>
                    <a:pt x="396" y="6"/>
                  </a:lnTo>
                  <a:lnTo>
                    <a:pt x="438" y="12"/>
                  </a:lnTo>
                  <a:lnTo>
                    <a:pt x="432" y="36"/>
                  </a:lnTo>
                  <a:lnTo>
                    <a:pt x="420" y="66"/>
                  </a:lnTo>
                  <a:lnTo>
                    <a:pt x="438" y="78"/>
                  </a:lnTo>
                  <a:lnTo>
                    <a:pt x="468" y="78"/>
                  </a:lnTo>
                  <a:lnTo>
                    <a:pt x="492" y="115"/>
                  </a:lnTo>
                  <a:lnTo>
                    <a:pt x="510" y="109"/>
                  </a:lnTo>
                  <a:lnTo>
                    <a:pt x="540" y="90"/>
                  </a:lnTo>
                  <a:lnTo>
                    <a:pt x="540" y="30"/>
                  </a:lnTo>
                  <a:lnTo>
                    <a:pt x="564" y="0"/>
                  </a:lnTo>
                  <a:lnTo>
                    <a:pt x="576" y="42"/>
                  </a:lnTo>
                  <a:lnTo>
                    <a:pt x="582" y="54"/>
                  </a:lnTo>
                  <a:lnTo>
                    <a:pt x="594" y="60"/>
                  </a:lnTo>
                  <a:lnTo>
                    <a:pt x="612" y="121"/>
                  </a:lnTo>
                  <a:lnTo>
                    <a:pt x="642" y="151"/>
                  </a:lnTo>
                  <a:lnTo>
                    <a:pt x="678" y="163"/>
                  </a:lnTo>
                  <a:lnTo>
                    <a:pt x="690" y="199"/>
                  </a:lnTo>
                  <a:lnTo>
                    <a:pt x="708" y="211"/>
                  </a:lnTo>
                  <a:lnTo>
                    <a:pt x="714" y="241"/>
                  </a:lnTo>
                  <a:lnTo>
                    <a:pt x="751" y="265"/>
                  </a:lnTo>
                  <a:lnTo>
                    <a:pt x="751" y="289"/>
                  </a:lnTo>
                  <a:lnTo>
                    <a:pt x="757" y="325"/>
                  </a:lnTo>
                  <a:lnTo>
                    <a:pt x="757" y="379"/>
                  </a:lnTo>
                  <a:lnTo>
                    <a:pt x="714" y="469"/>
                  </a:lnTo>
                  <a:lnTo>
                    <a:pt x="696" y="523"/>
                  </a:lnTo>
                  <a:lnTo>
                    <a:pt x="696" y="547"/>
                  </a:lnTo>
                  <a:lnTo>
                    <a:pt x="684" y="547"/>
                  </a:lnTo>
                  <a:lnTo>
                    <a:pt x="660" y="559"/>
                  </a:lnTo>
                  <a:lnTo>
                    <a:pt x="636" y="577"/>
                  </a:lnTo>
                  <a:lnTo>
                    <a:pt x="618" y="577"/>
                  </a:lnTo>
                  <a:lnTo>
                    <a:pt x="594" y="559"/>
                  </a:lnTo>
                  <a:lnTo>
                    <a:pt x="576" y="571"/>
                  </a:lnTo>
                  <a:lnTo>
                    <a:pt x="534" y="553"/>
                  </a:lnTo>
                  <a:lnTo>
                    <a:pt x="498" y="535"/>
                  </a:lnTo>
                  <a:lnTo>
                    <a:pt x="480" y="505"/>
                  </a:lnTo>
                  <a:lnTo>
                    <a:pt x="468" y="481"/>
                  </a:lnTo>
                  <a:lnTo>
                    <a:pt x="444" y="487"/>
                  </a:lnTo>
                  <a:lnTo>
                    <a:pt x="420" y="463"/>
                  </a:lnTo>
                  <a:lnTo>
                    <a:pt x="378" y="421"/>
                  </a:lnTo>
                  <a:lnTo>
                    <a:pt x="312" y="409"/>
                  </a:lnTo>
                  <a:lnTo>
                    <a:pt x="264" y="415"/>
                  </a:lnTo>
                  <a:lnTo>
                    <a:pt x="204" y="433"/>
                  </a:lnTo>
                  <a:lnTo>
                    <a:pt x="198" y="451"/>
                  </a:lnTo>
                  <a:lnTo>
                    <a:pt x="162" y="457"/>
                  </a:lnTo>
                  <a:lnTo>
                    <a:pt x="138" y="457"/>
                  </a:lnTo>
                  <a:lnTo>
                    <a:pt x="120" y="475"/>
                  </a:lnTo>
                  <a:lnTo>
                    <a:pt x="84" y="487"/>
                  </a:lnTo>
                  <a:lnTo>
                    <a:pt x="60" y="487"/>
                  </a:lnTo>
                  <a:lnTo>
                    <a:pt x="30" y="4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8" name="Freeform 1309"/>
            <p:cNvSpPr>
              <a:spLocks/>
            </p:cNvSpPr>
            <p:nvPr/>
          </p:nvSpPr>
          <p:spPr bwMode="auto">
            <a:xfrm>
              <a:off x="8023225" y="5353050"/>
              <a:ext cx="87313" cy="11906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2" y="48"/>
                </a:cxn>
                <a:cxn ang="0">
                  <a:pos x="18" y="72"/>
                </a:cxn>
                <a:cxn ang="0">
                  <a:pos x="36" y="91"/>
                </a:cxn>
                <a:cxn ang="0">
                  <a:pos x="48" y="66"/>
                </a:cxn>
                <a:cxn ang="0">
                  <a:pos x="66" y="30"/>
                </a:cxn>
                <a:cxn ang="0">
                  <a:pos x="66" y="0"/>
                </a:cxn>
                <a:cxn ang="0">
                  <a:pos x="42" y="12"/>
                </a:cxn>
                <a:cxn ang="0">
                  <a:pos x="0" y="18"/>
                </a:cxn>
              </a:cxnLst>
              <a:rect l="0" t="0" r="r" b="b"/>
              <a:pathLst>
                <a:path w="66" h="91">
                  <a:moveTo>
                    <a:pt x="0" y="18"/>
                  </a:moveTo>
                  <a:lnTo>
                    <a:pt x="12" y="48"/>
                  </a:lnTo>
                  <a:lnTo>
                    <a:pt x="18" y="72"/>
                  </a:lnTo>
                  <a:lnTo>
                    <a:pt x="36" y="91"/>
                  </a:lnTo>
                  <a:lnTo>
                    <a:pt x="48" y="66"/>
                  </a:lnTo>
                  <a:lnTo>
                    <a:pt x="66" y="30"/>
                  </a:lnTo>
                  <a:lnTo>
                    <a:pt x="66" y="0"/>
                  </a:lnTo>
                  <a:lnTo>
                    <a:pt x="42" y="12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29" name="Freeform 1310"/>
            <p:cNvSpPr>
              <a:spLocks/>
            </p:cNvSpPr>
            <p:nvPr/>
          </p:nvSpPr>
          <p:spPr bwMode="auto">
            <a:xfrm>
              <a:off x="6823075" y="4144963"/>
              <a:ext cx="241300" cy="265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6"/>
                </a:cxn>
                <a:cxn ang="0">
                  <a:pos x="11" y="8"/>
                </a:cxn>
                <a:cxn ang="0">
                  <a:pos x="16" y="10"/>
                </a:cxn>
                <a:cxn ang="0">
                  <a:pos x="24" y="17"/>
                </a:cxn>
                <a:cxn ang="0">
                  <a:pos x="26" y="20"/>
                </a:cxn>
                <a:cxn ang="0">
                  <a:pos x="30" y="25"/>
                </a:cxn>
                <a:cxn ang="0">
                  <a:pos x="31" y="31"/>
                </a:cxn>
                <a:cxn ang="0">
                  <a:pos x="27" y="34"/>
                </a:cxn>
                <a:cxn ang="0">
                  <a:pos x="21" y="29"/>
                </a:cxn>
                <a:cxn ang="0">
                  <a:pos x="15" y="26"/>
                </a:cxn>
                <a:cxn ang="0">
                  <a:pos x="12" y="18"/>
                </a:cxn>
                <a:cxn ang="0">
                  <a:pos x="9" y="16"/>
                </a:cxn>
                <a:cxn ang="0">
                  <a:pos x="6" y="12"/>
                </a:cxn>
                <a:cxn ang="0">
                  <a:pos x="1" y="8"/>
                </a:cxn>
                <a:cxn ang="0">
                  <a:pos x="0" y="0"/>
                </a:cxn>
              </a:cxnLst>
              <a:rect l="0" t="0" r="r" b="b"/>
              <a:pathLst>
                <a:path w="31" h="3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7" y="13"/>
                    <a:pt x="6" y="12"/>
                  </a:cubicBezTo>
                  <a:cubicBezTo>
                    <a:pt x="4" y="11"/>
                    <a:pt x="1" y="8"/>
                    <a:pt x="1" y="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0" name="Freeform 1311"/>
            <p:cNvSpPr>
              <a:spLocks/>
            </p:cNvSpPr>
            <p:nvPr/>
          </p:nvSpPr>
          <p:spPr bwMode="auto">
            <a:xfrm>
              <a:off x="7153275" y="4097338"/>
              <a:ext cx="227013" cy="265112"/>
            </a:xfrm>
            <a:custGeom>
              <a:avLst/>
              <a:gdLst/>
              <a:ahLst/>
              <a:cxnLst>
                <a:cxn ang="0">
                  <a:pos x="12" y="168"/>
                </a:cxn>
                <a:cxn ang="0">
                  <a:pos x="0" y="144"/>
                </a:cxn>
                <a:cxn ang="0">
                  <a:pos x="0" y="108"/>
                </a:cxn>
                <a:cxn ang="0">
                  <a:pos x="12" y="90"/>
                </a:cxn>
                <a:cxn ang="0">
                  <a:pos x="36" y="84"/>
                </a:cxn>
                <a:cxn ang="0">
                  <a:pos x="60" y="66"/>
                </a:cxn>
                <a:cxn ang="0">
                  <a:pos x="96" y="24"/>
                </a:cxn>
                <a:cxn ang="0">
                  <a:pos x="138" y="0"/>
                </a:cxn>
                <a:cxn ang="0">
                  <a:pos x="162" y="12"/>
                </a:cxn>
                <a:cxn ang="0">
                  <a:pos x="174" y="30"/>
                </a:cxn>
                <a:cxn ang="0">
                  <a:pos x="156" y="48"/>
                </a:cxn>
                <a:cxn ang="0">
                  <a:pos x="150" y="66"/>
                </a:cxn>
                <a:cxn ang="0">
                  <a:pos x="156" y="90"/>
                </a:cxn>
                <a:cxn ang="0">
                  <a:pos x="174" y="108"/>
                </a:cxn>
                <a:cxn ang="0">
                  <a:pos x="156" y="120"/>
                </a:cxn>
                <a:cxn ang="0">
                  <a:pos x="150" y="132"/>
                </a:cxn>
                <a:cxn ang="0">
                  <a:pos x="138" y="150"/>
                </a:cxn>
                <a:cxn ang="0">
                  <a:pos x="126" y="168"/>
                </a:cxn>
                <a:cxn ang="0">
                  <a:pos x="114" y="198"/>
                </a:cxn>
                <a:cxn ang="0">
                  <a:pos x="90" y="204"/>
                </a:cxn>
                <a:cxn ang="0">
                  <a:pos x="72" y="192"/>
                </a:cxn>
                <a:cxn ang="0">
                  <a:pos x="42" y="192"/>
                </a:cxn>
                <a:cxn ang="0">
                  <a:pos x="24" y="192"/>
                </a:cxn>
                <a:cxn ang="0">
                  <a:pos x="12" y="168"/>
                </a:cxn>
              </a:cxnLst>
              <a:rect l="0" t="0" r="r" b="b"/>
              <a:pathLst>
                <a:path w="174" h="204">
                  <a:moveTo>
                    <a:pt x="12" y="168"/>
                  </a:moveTo>
                  <a:lnTo>
                    <a:pt x="0" y="144"/>
                  </a:lnTo>
                  <a:lnTo>
                    <a:pt x="0" y="108"/>
                  </a:lnTo>
                  <a:lnTo>
                    <a:pt x="12" y="90"/>
                  </a:lnTo>
                  <a:lnTo>
                    <a:pt x="36" y="84"/>
                  </a:lnTo>
                  <a:lnTo>
                    <a:pt x="60" y="66"/>
                  </a:lnTo>
                  <a:lnTo>
                    <a:pt x="96" y="24"/>
                  </a:lnTo>
                  <a:lnTo>
                    <a:pt x="138" y="0"/>
                  </a:lnTo>
                  <a:lnTo>
                    <a:pt x="162" y="12"/>
                  </a:lnTo>
                  <a:lnTo>
                    <a:pt x="174" y="30"/>
                  </a:lnTo>
                  <a:lnTo>
                    <a:pt x="156" y="48"/>
                  </a:lnTo>
                  <a:lnTo>
                    <a:pt x="150" y="66"/>
                  </a:lnTo>
                  <a:lnTo>
                    <a:pt x="156" y="90"/>
                  </a:lnTo>
                  <a:lnTo>
                    <a:pt x="174" y="108"/>
                  </a:lnTo>
                  <a:lnTo>
                    <a:pt x="156" y="120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6" y="168"/>
                  </a:lnTo>
                  <a:lnTo>
                    <a:pt x="114" y="198"/>
                  </a:lnTo>
                  <a:lnTo>
                    <a:pt x="90" y="204"/>
                  </a:lnTo>
                  <a:lnTo>
                    <a:pt x="72" y="192"/>
                  </a:lnTo>
                  <a:lnTo>
                    <a:pt x="42" y="192"/>
                  </a:lnTo>
                  <a:lnTo>
                    <a:pt x="24" y="192"/>
                  </a:lnTo>
                  <a:lnTo>
                    <a:pt x="1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1" name="Freeform 1312"/>
            <p:cNvSpPr>
              <a:spLocks/>
            </p:cNvSpPr>
            <p:nvPr/>
          </p:nvSpPr>
          <p:spPr bwMode="auto">
            <a:xfrm>
              <a:off x="7402513" y="3808413"/>
              <a:ext cx="141287" cy="195262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0" y="42"/>
                </a:cxn>
                <a:cxn ang="0">
                  <a:pos x="6" y="72"/>
                </a:cxn>
                <a:cxn ang="0">
                  <a:pos x="18" y="85"/>
                </a:cxn>
                <a:cxn ang="0">
                  <a:pos x="36" y="91"/>
                </a:cxn>
                <a:cxn ang="0">
                  <a:pos x="72" y="109"/>
                </a:cxn>
                <a:cxn ang="0">
                  <a:pos x="78" y="139"/>
                </a:cxn>
                <a:cxn ang="0">
                  <a:pos x="108" y="151"/>
                </a:cxn>
                <a:cxn ang="0">
                  <a:pos x="102" y="127"/>
                </a:cxn>
                <a:cxn ang="0">
                  <a:pos x="78" y="91"/>
                </a:cxn>
                <a:cxn ang="0">
                  <a:pos x="42" y="66"/>
                </a:cxn>
                <a:cxn ang="0">
                  <a:pos x="48" y="48"/>
                </a:cxn>
                <a:cxn ang="0">
                  <a:pos x="54" y="12"/>
                </a:cxn>
                <a:cxn ang="0">
                  <a:pos x="30" y="0"/>
                </a:cxn>
                <a:cxn ang="0">
                  <a:pos x="12" y="18"/>
                </a:cxn>
              </a:cxnLst>
              <a:rect l="0" t="0" r="r" b="b"/>
              <a:pathLst>
                <a:path w="108" h="151">
                  <a:moveTo>
                    <a:pt x="12" y="18"/>
                  </a:moveTo>
                  <a:lnTo>
                    <a:pt x="0" y="42"/>
                  </a:lnTo>
                  <a:lnTo>
                    <a:pt x="6" y="72"/>
                  </a:lnTo>
                  <a:lnTo>
                    <a:pt x="18" y="85"/>
                  </a:lnTo>
                  <a:lnTo>
                    <a:pt x="36" y="91"/>
                  </a:lnTo>
                  <a:lnTo>
                    <a:pt x="72" y="109"/>
                  </a:lnTo>
                  <a:lnTo>
                    <a:pt x="78" y="139"/>
                  </a:lnTo>
                  <a:lnTo>
                    <a:pt x="108" y="151"/>
                  </a:lnTo>
                  <a:lnTo>
                    <a:pt x="102" y="127"/>
                  </a:lnTo>
                  <a:lnTo>
                    <a:pt x="78" y="91"/>
                  </a:lnTo>
                  <a:lnTo>
                    <a:pt x="42" y="66"/>
                  </a:lnTo>
                  <a:lnTo>
                    <a:pt x="48" y="48"/>
                  </a:lnTo>
                  <a:lnTo>
                    <a:pt x="54" y="12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2" name="Freeform 1313"/>
            <p:cNvSpPr>
              <a:spLocks/>
            </p:cNvSpPr>
            <p:nvPr/>
          </p:nvSpPr>
          <p:spPr bwMode="auto">
            <a:xfrm>
              <a:off x="7459663" y="4035425"/>
              <a:ext cx="115887" cy="9207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8" y="24"/>
                </a:cxn>
                <a:cxn ang="0">
                  <a:pos x="42" y="24"/>
                </a:cxn>
                <a:cxn ang="0">
                  <a:pos x="60" y="0"/>
                </a:cxn>
                <a:cxn ang="0">
                  <a:pos x="90" y="24"/>
                </a:cxn>
                <a:cxn ang="0">
                  <a:pos x="90" y="72"/>
                </a:cxn>
                <a:cxn ang="0">
                  <a:pos x="60" y="60"/>
                </a:cxn>
                <a:cxn ang="0">
                  <a:pos x="42" y="60"/>
                </a:cxn>
                <a:cxn ang="0">
                  <a:pos x="24" y="48"/>
                </a:cxn>
                <a:cxn ang="0">
                  <a:pos x="0" y="54"/>
                </a:cxn>
              </a:cxnLst>
              <a:rect l="0" t="0" r="r" b="b"/>
              <a:pathLst>
                <a:path w="90" h="72">
                  <a:moveTo>
                    <a:pt x="0" y="54"/>
                  </a:moveTo>
                  <a:lnTo>
                    <a:pt x="18" y="24"/>
                  </a:lnTo>
                  <a:lnTo>
                    <a:pt x="42" y="24"/>
                  </a:lnTo>
                  <a:lnTo>
                    <a:pt x="60" y="0"/>
                  </a:lnTo>
                  <a:lnTo>
                    <a:pt x="90" y="24"/>
                  </a:lnTo>
                  <a:lnTo>
                    <a:pt x="90" y="72"/>
                  </a:lnTo>
                  <a:lnTo>
                    <a:pt x="60" y="60"/>
                  </a:lnTo>
                  <a:lnTo>
                    <a:pt x="42" y="60"/>
                  </a:lnTo>
                  <a:lnTo>
                    <a:pt x="24" y="48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3" name="Freeform 1314"/>
            <p:cNvSpPr>
              <a:spLocks/>
            </p:cNvSpPr>
            <p:nvPr/>
          </p:nvSpPr>
          <p:spPr bwMode="auto">
            <a:xfrm>
              <a:off x="7380288" y="4237038"/>
              <a:ext cx="141287" cy="173037"/>
            </a:xfrm>
            <a:custGeom>
              <a:avLst/>
              <a:gdLst/>
              <a:ahLst/>
              <a:cxnLst>
                <a:cxn ang="0">
                  <a:pos x="12" y="126"/>
                </a:cxn>
                <a:cxn ang="0">
                  <a:pos x="12" y="108"/>
                </a:cxn>
                <a:cxn ang="0">
                  <a:pos x="0" y="84"/>
                </a:cxn>
                <a:cxn ang="0">
                  <a:pos x="6" y="66"/>
                </a:cxn>
                <a:cxn ang="0">
                  <a:pos x="24" y="24"/>
                </a:cxn>
                <a:cxn ang="0">
                  <a:pos x="36" y="12"/>
                </a:cxn>
                <a:cxn ang="0">
                  <a:pos x="66" y="6"/>
                </a:cxn>
                <a:cxn ang="0">
                  <a:pos x="108" y="0"/>
                </a:cxn>
                <a:cxn ang="0">
                  <a:pos x="108" y="12"/>
                </a:cxn>
                <a:cxn ang="0">
                  <a:pos x="90" y="12"/>
                </a:cxn>
                <a:cxn ang="0">
                  <a:pos x="54" y="24"/>
                </a:cxn>
                <a:cxn ang="0">
                  <a:pos x="42" y="42"/>
                </a:cxn>
                <a:cxn ang="0">
                  <a:pos x="84" y="42"/>
                </a:cxn>
                <a:cxn ang="0">
                  <a:pos x="90" y="60"/>
                </a:cxn>
                <a:cxn ang="0">
                  <a:pos x="78" y="66"/>
                </a:cxn>
                <a:cxn ang="0">
                  <a:pos x="66" y="78"/>
                </a:cxn>
                <a:cxn ang="0">
                  <a:pos x="90" y="102"/>
                </a:cxn>
                <a:cxn ang="0">
                  <a:pos x="96" y="126"/>
                </a:cxn>
                <a:cxn ang="0">
                  <a:pos x="72" y="126"/>
                </a:cxn>
                <a:cxn ang="0">
                  <a:pos x="54" y="108"/>
                </a:cxn>
                <a:cxn ang="0">
                  <a:pos x="36" y="84"/>
                </a:cxn>
                <a:cxn ang="0">
                  <a:pos x="36" y="114"/>
                </a:cxn>
                <a:cxn ang="0">
                  <a:pos x="36" y="132"/>
                </a:cxn>
                <a:cxn ang="0">
                  <a:pos x="12" y="126"/>
                </a:cxn>
              </a:cxnLst>
              <a:rect l="0" t="0" r="r" b="b"/>
              <a:pathLst>
                <a:path w="108" h="132">
                  <a:moveTo>
                    <a:pt x="12" y="126"/>
                  </a:moveTo>
                  <a:lnTo>
                    <a:pt x="12" y="108"/>
                  </a:lnTo>
                  <a:lnTo>
                    <a:pt x="0" y="84"/>
                  </a:lnTo>
                  <a:lnTo>
                    <a:pt x="6" y="66"/>
                  </a:lnTo>
                  <a:lnTo>
                    <a:pt x="24" y="24"/>
                  </a:lnTo>
                  <a:lnTo>
                    <a:pt x="36" y="12"/>
                  </a:lnTo>
                  <a:lnTo>
                    <a:pt x="66" y="6"/>
                  </a:lnTo>
                  <a:lnTo>
                    <a:pt x="108" y="0"/>
                  </a:lnTo>
                  <a:lnTo>
                    <a:pt x="108" y="12"/>
                  </a:lnTo>
                  <a:lnTo>
                    <a:pt x="90" y="12"/>
                  </a:lnTo>
                  <a:lnTo>
                    <a:pt x="54" y="24"/>
                  </a:lnTo>
                  <a:lnTo>
                    <a:pt x="42" y="42"/>
                  </a:lnTo>
                  <a:lnTo>
                    <a:pt x="84" y="42"/>
                  </a:lnTo>
                  <a:lnTo>
                    <a:pt x="90" y="60"/>
                  </a:lnTo>
                  <a:lnTo>
                    <a:pt x="78" y="66"/>
                  </a:lnTo>
                  <a:lnTo>
                    <a:pt x="66" y="78"/>
                  </a:lnTo>
                  <a:lnTo>
                    <a:pt x="90" y="102"/>
                  </a:lnTo>
                  <a:lnTo>
                    <a:pt x="96" y="126"/>
                  </a:lnTo>
                  <a:lnTo>
                    <a:pt x="72" y="126"/>
                  </a:lnTo>
                  <a:lnTo>
                    <a:pt x="54" y="108"/>
                  </a:lnTo>
                  <a:lnTo>
                    <a:pt x="36" y="84"/>
                  </a:lnTo>
                  <a:lnTo>
                    <a:pt x="36" y="114"/>
                  </a:lnTo>
                  <a:lnTo>
                    <a:pt x="36" y="132"/>
                  </a:lnTo>
                  <a:lnTo>
                    <a:pt x="12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4" name="Freeform 1315"/>
            <p:cNvSpPr>
              <a:spLocks/>
            </p:cNvSpPr>
            <p:nvPr/>
          </p:nvSpPr>
          <p:spPr bwMode="auto">
            <a:xfrm>
              <a:off x="7059613" y="4433888"/>
              <a:ext cx="265112" cy="6032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20" y="1"/>
                </a:cxn>
                <a:cxn ang="0">
                  <a:pos x="23" y="3"/>
                </a:cxn>
                <a:cxn ang="0">
                  <a:pos x="31" y="5"/>
                </a:cxn>
                <a:cxn ang="0">
                  <a:pos x="34" y="8"/>
                </a:cxn>
                <a:cxn ang="0">
                  <a:pos x="26" y="7"/>
                </a:cxn>
                <a:cxn ang="0">
                  <a:pos x="19" y="6"/>
                </a:cxn>
                <a:cxn ang="0">
                  <a:pos x="8" y="4"/>
                </a:cxn>
                <a:cxn ang="0">
                  <a:pos x="0" y="1"/>
                </a:cxn>
              </a:cxnLst>
              <a:rect l="0" t="0" r="r" b="b"/>
              <a:pathLst>
                <a:path w="34" h="8">
                  <a:moveTo>
                    <a:pt x="0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0" y="4"/>
                    <a:pt x="8" y="4"/>
                  </a:cubicBezTo>
                  <a:cubicBezTo>
                    <a:pt x="7" y="3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5" name="Freeform 1316"/>
            <p:cNvSpPr>
              <a:spLocks/>
            </p:cNvSpPr>
            <p:nvPr/>
          </p:nvSpPr>
          <p:spPr bwMode="auto">
            <a:xfrm>
              <a:off x="2852738" y="2797175"/>
              <a:ext cx="158750" cy="179388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90"/>
                </a:cxn>
                <a:cxn ang="0">
                  <a:pos x="6" y="72"/>
                </a:cxn>
                <a:cxn ang="0">
                  <a:pos x="36" y="24"/>
                </a:cxn>
                <a:cxn ang="0">
                  <a:pos x="66" y="0"/>
                </a:cxn>
                <a:cxn ang="0">
                  <a:pos x="66" y="18"/>
                </a:cxn>
                <a:cxn ang="0">
                  <a:pos x="54" y="42"/>
                </a:cxn>
                <a:cxn ang="0">
                  <a:pos x="60" y="54"/>
                </a:cxn>
                <a:cxn ang="0">
                  <a:pos x="108" y="78"/>
                </a:cxn>
                <a:cxn ang="0">
                  <a:pos x="120" y="108"/>
                </a:cxn>
                <a:cxn ang="0">
                  <a:pos x="120" y="132"/>
                </a:cxn>
                <a:cxn ang="0">
                  <a:pos x="96" y="138"/>
                </a:cxn>
                <a:cxn ang="0">
                  <a:pos x="84" y="120"/>
                </a:cxn>
                <a:cxn ang="0">
                  <a:pos x="66" y="126"/>
                </a:cxn>
                <a:cxn ang="0">
                  <a:pos x="48" y="114"/>
                </a:cxn>
                <a:cxn ang="0">
                  <a:pos x="18" y="108"/>
                </a:cxn>
                <a:cxn ang="0">
                  <a:pos x="0" y="114"/>
                </a:cxn>
              </a:cxnLst>
              <a:rect l="0" t="0" r="r" b="b"/>
              <a:pathLst>
                <a:path w="120" h="138">
                  <a:moveTo>
                    <a:pt x="0" y="114"/>
                  </a:moveTo>
                  <a:lnTo>
                    <a:pt x="0" y="90"/>
                  </a:lnTo>
                  <a:lnTo>
                    <a:pt x="6" y="72"/>
                  </a:lnTo>
                  <a:lnTo>
                    <a:pt x="36" y="24"/>
                  </a:lnTo>
                  <a:lnTo>
                    <a:pt x="66" y="0"/>
                  </a:lnTo>
                  <a:lnTo>
                    <a:pt x="66" y="18"/>
                  </a:lnTo>
                  <a:lnTo>
                    <a:pt x="54" y="42"/>
                  </a:lnTo>
                  <a:lnTo>
                    <a:pt x="60" y="54"/>
                  </a:lnTo>
                  <a:lnTo>
                    <a:pt x="108" y="78"/>
                  </a:lnTo>
                  <a:lnTo>
                    <a:pt x="120" y="108"/>
                  </a:lnTo>
                  <a:lnTo>
                    <a:pt x="120" y="132"/>
                  </a:lnTo>
                  <a:lnTo>
                    <a:pt x="96" y="138"/>
                  </a:lnTo>
                  <a:lnTo>
                    <a:pt x="84" y="120"/>
                  </a:lnTo>
                  <a:lnTo>
                    <a:pt x="66" y="126"/>
                  </a:lnTo>
                  <a:lnTo>
                    <a:pt x="48" y="114"/>
                  </a:lnTo>
                  <a:lnTo>
                    <a:pt x="18" y="108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6" name="Freeform 1317"/>
            <p:cNvSpPr>
              <a:spLocks/>
            </p:cNvSpPr>
            <p:nvPr/>
          </p:nvSpPr>
          <p:spPr bwMode="auto">
            <a:xfrm>
              <a:off x="2200275" y="3703638"/>
              <a:ext cx="276225" cy="7778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6" y="3"/>
                </a:cxn>
                <a:cxn ang="0">
                  <a:pos x="28" y="6"/>
                </a:cxn>
                <a:cxn ang="0">
                  <a:pos x="33" y="7"/>
                </a:cxn>
                <a:cxn ang="0">
                  <a:pos x="35" y="9"/>
                </a:cxn>
                <a:cxn ang="0">
                  <a:pos x="33" y="10"/>
                </a:cxn>
                <a:cxn ang="0">
                  <a:pos x="25" y="10"/>
                </a:cxn>
                <a:cxn ang="0">
                  <a:pos x="23" y="8"/>
                </a:cxn>
                <a:cxn ang="0">
                  <a:pos x="21" y="5"/>
                </a:cxn>
                <a:cxn ang="0">
                  <a:pos x="15" y="4"/>
                </a:cxn>
                <a:cxn ang="0">
                  <a:pos x="9" y="4"/>
                </a:cxn>
                <a:cxn ang="0">
                  <a:pos x="5" y="4"/>
                </a:cxn>
                <a:cxn ang="0">
                  <a:pos x="0" y="3"/>
                </a:cxn>
                <a:cxn ang="0">
                  <a:pos x="2" y="1"/>
                </a:cxn>
              </a:cxnLst>
              <a:rect l="0" t="0" r="r" b="b"/>
              <a:pathLst>
                <a:path w="35" h="10">
                  <a:moveTo>
                    <a:pt x="2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5"/>
                    <a:pt x="28" y="6"/>
                  </a:cubicBezTo>
                  <a:cubicBezTo>
                    <a:pt x="30" y="7"/>
                    <a:pt x="33" y="7"/>
                    <a:pt x="33" y="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10"/>
                    <a:pt x="33" y="10"/>
                  </a:cubicBezTo>
                  <a:cubicBezTo>
                    <a:pt x="31" y="10"/>
                    <a:pt x="25" y="10"/>
                    <a:pt x="25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7" name="Freeform 1318"/>
            <p:cNvSpPr>
              <a:spLocks/>
            </p:cNvSpPr>
            <p:nvPr/>
          </p:nvSpPr>
          <p:spPr bwMode="auto">
            <a:xfrm>
              <a:off x="2476500" y="3789363"/>
              <a:ext cx="171450" cy="476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2"/>
                </a:cxn>
                <a:cxn ang="0">
                  <a:pos x="0" y="18"/>
                </a:cxn>
                <a:cxn ang="0">
                  <a:pos x="30" y="30"/>
                </a:cxn>
                <a:cxn ang="0">
                  <a:pos x="42" y="36"/>
                </a:cxn>
                <a:cxn ang="0">
                  <a:pos x="66" y="36"/>
                </a:cxn>
                <a:cxn ang="0">
                  <a:pos x="84" y="24"/>
                </a:cxn>
                <a:cxn ang="0">
                  <a:pos x="132" y="30"/>
                </a:cxn>
                <a:cxn ang="0">
                  <a:pos x="108" y="18"/>
                </a:cxn>
                <a:cxn ang="0">
                  <a:pos x="72" y="0"/>
                </a:cxn>
                <a:cxn ang="0">
                  <a:pos x="24" y="0"/>
                </a:cxn>
              </a:cxnLst>
              <a:rect l="0" t="0" r="r" b="b"/>
              <a:pathLst>
                <a:path w="132" h="36">
                  <a:moveTo>
                    <a:pt x="24" y="0"/>
                  </a:moveTo>
                  <a:lnTo>
                    <a:pt x="24" y="12"/>
                  </a:lnTo>
                  <a:lnTo>
                    <a:pt x="0" y="18"/>
                  </a:lnTo>
                  <a:lnTo>
                    <a:pt x="30" y="30"/>
                  </a:lnTo>
                  <a:lnTo>
                    <a:pt x="42" y="36"/>
                  </a:lnTo>
                  <a:lnTo>
                    <a:pt x="66" y="36"/>
                  </a:lnTo>
                  <a:lnTo>
                    <a:pt x="84" y="24"/>
                  </a:lnTo>
                  <a:lnTo>
                    <a:pt x="132" y="30"/>
                  </a:lnTo>
                  <a:lnTo>
                    <a:pt x="108" y="18"/>
                  </a:lnTo>
                  <a:lnTo>
                    <a:pt x="72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8" name="Freeform 1319"/>
            <p:cNvSpPr>
              <a:spLocks/>
            </p:cNvSpPr>
            <p:nvPr/>
          </p:nvSpPr>
          <p:spPr bwMode="auto">
            <a:xfrm>
              <a:off x="4719638" y="3248025"/>
              <a:ext cx="77787" cy="46038"/>
            </a:xfrm>
            <a:custGeom>
              <a:avLst/>
              <a:gdLst>
                <a:gd name="T0" fmla="*/ 0 w 60"/>
                <a:gd name="T1" fmla="*/ 12 h 36"/>
                <a:gd name="T2" fmla="*/ 36 w 60"/>
                <a:gd name="T3" fmla="*/ 0 h 36"/>
                <a:gd name="T4" fmla="*/ 60 w 60"/>
                <a:gd name="T5" fmla="*/ 6 h 36"/>
                <a:gd name="T6" fmla="*/ 60 w 60"/>
                <a:gd name="T7" fmla="*/ 18 h 36"/>
                <a:gd name="T8" fmla="*/ 54 w 60"/>
                <a:gd name="T9" fmla="*/ 36 h 36"/>
                <a:gd name="T10" fmla="*/ 30 w 60"/>
                <a:gd name="T11" fmla="*/ 24 h 36"/>
                <a:gd name="T12" fmla="*/ 0 w 60"/>
                <a:gd name="T13" fmla="*/ 12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36"/>
                <a:gd name="T23" fmla="*/ 60 w 60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36">
                  <a:moveTo>
                    <a:pt x="0" y="12"/>
                  </a:moveTo>
                  <a:lnTo>
                    <a:pt x="36" y="0"/>
                  </a:lnTo>
                  <a:lnTo>
                    <a:pt x="60" y="6"/>
                  </a:lnTo>
                  <a:lnTo>
                    <a:pt x="60" y="18"/>
                  </a:lnTo>
                  <a:lnTo>
                    <a:pt x="54" y="36"/>
                  </a:lnTo>
                  <a:lnTo>
                    <a:pt x="30" y="2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39" name="Freeform 1320"/>
            <p:cNvSpPr>
              <a:spLocks/>
            </p:cNvSpPr>
            <p:nvPr/>
          </p:nvSpPr>
          <p:spPr bwMode="auto">
            <a:xfrm>
              <a:off x="4632325" y="3160713"/>
              <a:ext cx="31750" cy="61912"/>
            </a:xfrm>
            <a:custGeom>
              <a:avLst/>
              <a:gdLst>
                <a:gd name="T0" fmla="*/ 0 w 24"/>
                <a:gd name="T1" fmla="*/ 48 h 48"/>
                <a:gd name="T2" fmla="*/ 6 w 24"/>
                <a:gd name="T3" fmla="*/ 6 h 48"/>
                <a:gd name="T4" fmla="*/ 18 w 24"/>
                <a:gd name="T5" fmla="*/ 0 h 48"/>
                <a:gd name="T6" fmla="*/ 24 w 24"/>
                <a:gd name="T7" fmla="*/ 24 h 48"/>
                <a:gd name="T8" fmla="*/ 24 w 24"/>
                <a:gd name="T9" fmla="*/ 48 h 48"/>
                <a:gd name="T10" fmla="*/ 0 w 24"/>
                <a:gd name="T11" fmla="*/ 4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48"/>
                <a:gd name="T20" fmla="*/ 24 w 24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48">
                  <a:moveTo>
                    <a:pt x="0" y="48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24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0" name="Freeform 1321"/>
            <p:cNvSpPr>
              <a:spLocks/>
            </p:cNvSpPr>
            <p:nvPr/>
          </p:nvSpPr>
          <p:spPr bwMode="auto">
            <a:xfrm>
              <a:off x="4624388" y="3097213"/>
              <a:ext cx="39687" cy="476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4" y="0"/>
                </a:cxn>
                <a:cxn ang="0">
                  <a:pos x="30" y="24"/>
                </a:cxn>
                <a:cxn ang="0">
                  <a:pos x="24" y="37"/>
                </a:cxn>
                <a:cxn ang="0">
                  <a:pos x="0" y="12"/>
                </a:cxn>
              </a:cxnLst>
              <a:rect l="0" t="0" r="r" b="b"/>
              <a:pathLst>
                <a:path w="30" h="37">
                  <a:moveTo>
                    <a:pt x="0" y="12"/>
                  </a:moveTo>
                  <a:lnTo>
                    <a:pt x="24" y="0"/>
                  </a:lnTo>
                  <a:lnTo>
                    <a:pt x="30" y="24"/>
                  </a:lnTo>
                  <a:lnTo>
                    <a:pt x="24" y="37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1" name="Freeform 1322"/>
            <p:cNvSpPr>
              <a:spLocks/>
            </p:cNvSpPr>
            <p:nvPr/>
          </p:nvSpPr>
          <p:spPr bwMode="auto">
            <a:xfrm>
              <a:off x="5441950" y="3286125"/>
              <a:ext cx="39688" cy="79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0" y="0"/>
                </a:cxn>
                <a:cxn ang="0">
                  <a:pos x="0" y="6"/>
                </a:cxn>
                <a:cxn ang="0">
                  <a:pos x="24" y="0"/>
                </a:cxn>
              </a:cxnLst>
              <a:rect l="0" t="0" r="r" b="b"/>
              <a:pathLst>
                <a:path w="30" h="6">
                  <a:moveTo>
                    <a:pt x="24" y="0"/>
                  </a:moveTo>
                  <a:lnTo>
                    <a:pt x="30" y="0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2" name="Rectangle 1323"/>
            <p:cNvSpPr>
              <a:spLocks noChangeArrowheads="1"/>
            </p:cNvSpPr>
            <p:nvPr/>
          </p:nvSpPr>
          <p:spPr bwMode="auto">
            <a:xfrm>
              <a:off x="5302250" y="3517900"/>
              <a:ext cx="0" cy="3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3" name="Freeform 1324"/>
            <p:cNvSpPr>
              <a:spLocks/>
            </p:cNvSpPr>
            <p:nvPr/>
          </p:nvSpPr>
          <p:spPr bwMode="auto">
            <a:xfrm>
              <a:off x="5072063" y="3136900"/>
              <a:ext cx="463550" cy="17938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6" y="21"/>
                </a:cxn>
                <a:cxn ang="0">
                  <a:pos x="47" y="20"/>
                </a:cxn>
                <a:cxn ang="0">
                  <a:pos x="52" y="19"/>
                </a:cxn>
                <a:cxn ang="0">
                  <a:pos x="57" y="18"/>
                </a:cxn>
                <a:cxn ang="0">
                  <a:pos x="59" y="19"/>
                </a:cxn>
                <a:cxn ang="0">
                  <a:pos x="58" y="16"/>
                </a:cxn>
                <a:cxn ang="0">
                  <a:pos x="58" y="9"/>
                </a:cxn>
                <a:cxn ang="0">
                  <a:pos x="59" y="8"/>
                </a:cxn>
                <a:cxn ang="0">
                  <a:pos x="55" y="3"/>
                </a:cxn>
                <a:cxn ang="0">
                  <a:pos x="53" y="1"/>
                </a:cxn>
                <a:cxn ang="0">
                  <a:pos x="50" y="1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3"/>
                </a:cxn>
                <a:cxn ang="0">
                  <a:pos x="40" y="3"/>
                </a:cxn>
                <a:cxn ang="0">
                  <a:pos x="39" y="3"/>
                </a:cxn>
                <a:cxn ang="0">
                  <a:pos x="39" y="3"/>
                </a:cxn>
                <a:cxn ang="0">
                  <a:pos x="35" y="1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9" y="1"/>
                </a:cxn>
                <a:cxn ang="0">
                  <a:pos x="17" y="3"/>
                </a:cxn>
                <a:cxn ang="0">
                  <a:pos x="12" y="4"/>
                </a:cxn>
                <a:cxn ang="0">
                  <a:pos x="11" y="3"/>
                </a:cxn>
                <a:cxn ang="0">
                  <a:pos x="10" y="3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4" y="17"/>
                </a:cxn>
                <a:cxn ang="0">
                  <a:pos x="6" y="20"/>
                </a:cxn>
                <a:cxn ang="0">
                  <a:pos x="15" y="21"/>
                </a:cxn>
                <a:cxn ang="0">
                  <a:pos x="16" y="21"/>
                </a:cxn>
                <a:cxn ang="0">
                  <a:pos x="23" y="23"/>
                </a:cxn>
                <a:cxn ang="0">
                  <a:pos x="27" y="21"/>
                </a:cxn>
                <a:cxn ang="0">
                  <a:pos x="31" y="23"/>
                </a:cxn>
                <a:cxn ang="0">
                  <a:pos x="31" y="23"/>
                </a:cxn>
                <a:cxn ang="0">
                  <a:pos x="31" y="23"/>
                </a:cxn>
                <a:cxn ang="0">
                  <a:pos x="34" y="20"/>
                </a:cxn>
              </a:cxnLst>
              <a:rect l="0" t="0" r="r" b="b"/>
              <a:pathLst>
                <a:path w="59" h="23">
                  <a:moveTo>
                    <a:pt x="34" y="20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8" y="16"/>
                    <a:pt x="58" y="16"/>
                  </a:cubicBezTo>
                  <a:cubicBezTo>
                    <a:pt x="58" y="15"/>
                    <a:pt x="58" y="9"/>
                    <a:pt x="58" y="9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lnTo>
                    <a:pt x="34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4" name="Freeform 1325"/>
            <p:cNvSpPr>
              <a:spLocks/>
            </p:cNvSpPr>
            <p:nvPr/>
          </p:nvSpPr>
          <p:spPr bwMode="auto">
            <a:xfrm>
              <a:off x="5291138" y="3286125"/>
              <a:ext cx="180975" cy="146050"/>
            </a:xfrm>
            <a:custGeom>
              <a:avLst/>
              <a:gdLst/>
              <a:ahLst/>
              <a:cxnLst>
                <a:cxn ang="0">
                  <a:pos x="25" y="114"/>
                </a:cxn>
                <a:cxn ang="0">
                  <a:pos x="61" y="96"/>
                </a:cxn>
                <a:cxn ang="0">
                  <a:pos x="73" y="90"/>
                </a:cxn>
                <a:cxn ang="0">
                  <a:pos x="115" y="66"/>
                </a:cxn>
                <a:cxn ang="0">
                  <a:pos x="127" y="24"/>
                </a:cxn>
                <a:cxn ang="0">
                  <a:pos x="139" y="6"/>
                </a:cxn>
                <a:cxn ang="0">
                  <a:pos x="139" y="0"/>
                </a:cxn>
                <a:cxn ang="0">
                  <a:pos x="115" y="6"/>
                </a:cxn>
                <a:cxn ang="0">
                  <a:pos x="49" y="12"/>
                </a:cxn>
                <a:cxn ang="0">
                  <a:pos x="37" y="6"/>
                </a:cxn>
                <a:cxn ang="0">
                  <a:pos x="19" y="24"/>
                </a:cxn>
                <a:cxn ang="0">
                  <a:pos x="19" y="24"/>
                </a:cxn>
                <a:cxn ang="0">
                  <a:pos x="25" y="48"/>
                </a:cxn>
                <a:cxn ang="0">
                  <a:pos x="0" y="102"/>
                </a:cxn>
                <a:cxn ang="0">
                  <a:pos x="13" y="102"/>
                </a:cxn>
                <a:cxn ang="0">
                  <a:pos x="25" y="114"/>
                </a:cxn>
              </a:cxnLst>
              <a:rect l="0" t="0" r="r" b="b"/>
              <a:pathLst>
                <a:path w="139" h="114">
                  <a:moveTo>
                    <a:pt x="25" y="114"/>
                  </a:moveTo>
                  <a:lnTo>
                    <a:pt x="61" y="96"/>
                  </a:lnTo>
                  <a:lnTo>
                    <a:pt x="73" y="90"/>
                  </a:lnTo>
                  <a:lnTo>
                    <a:pt x="115" y="66"/>
                  </a:lnTo>
                  <a:lnTo>
                    <a:pt x="127" y="24"/>
                  </a:lnTo>
                  <a:lnTo>
                    <a:pt x="139" y="6"/>
                  </a:lnTo>
                  <a:lnTo>
                    <a:pt x="139" y="0"/>
                  </a:lnTo>
                  <a:lnTo>
                    <a:pt x="115" y="6"/>
                  </a:lnTo>
                  <a:lnTo>
                    <a:pt x="49" y="12"/>
                  </a:lnTo>
                  <a:lnTo>
                    <a:pt x="37" y="6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5" y="48"/>
                  </a:lnTo>
                  <a:lnTo>
                    <a:pt x="0" y="102"/>
                  </a:lnTo>
                  <a:lnTo>
                    <a:pt x="13" y="102"/>
                  </a:lnTo>
                  <a:lnTo>
                    <a:pt x="25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5" name="Freeform 1326"/>
            <p:cNvSpPr>
              <a:spLocks/>
            </p:cNvSpPr>
            <p:nvPr/>
          </p:nvSpPr>
          <p:spPr bwMode="auto">
            <a:xfrm>
              <a:off x="5267325" y="3402013"/>
              <a:ext cx="127000" cy="115887"/>
            </a:xfrm>
            <a:custGeom>
              <a:avLst/>
              <a:gdLst/>
              <a:ahLst/>
              <a:cxnLst>
                <a:cxn ang="0">
                  <a:pos x="91" y="24"/>
                </a:cxn>
                <a:cxn ang="0">
                  <a:pos x="91" y="0"/>
                </a:cxn>
                <a:cxn ang="0">
                  <a:pos x="79" y="6"/>
                </a:cxn>
                <a:cxn ang="0">
                  <a:pos x="43" y="24"/>
                </a:cxn>
                <a:cxn ang="0">
                  <a:pos x="31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0" y="42"/>
                </a:cxn>
                <a:cxn ang="0">
                  <a:pos x="18" y="90"/>
                </a:cxn>
                <a:cxn ang="0">
                  <a:pos x="25" y="90"/>
                </a:cxn>
                <a:cxn ang="0">
                  <a:pos x="25" y="90"/>
                </a:cxn>
                <a:cxn ang="0">
                  <a:pos x="25" y="90"/>
                </a:cxn>
                <a:cxn ang="0">
                  <a:pos x="37" y="90"/>
                </a:cxn>
                <a:cxn ang="0">
                  <a:pos x="49" y="78"/>
                </a:cxn>
                <a:cxn ang="0">
                  <a:pos x="67" y="78"/>
                </a:cxn>
                <a:cxn ang="0">
                  <a:pos x="73" y="66"/>
                </a:cxn>
                <a:cxn ang="0">
                  <a:pos x="61" y="36"/>
                </a:cxn>
                <a:cxn ang="0">
                  <a:pos x="85" y="30"/>
                </a:cxn>
                <a:cxn ang="0">
                  <a:pos x="97" y="24"/>
                </a:cxn>
                <a:cxn ang="0">
                  <a:pos x="91" y="24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6" name="Freeform 1328"/>
            <p:cNvSpPr>
              <a:spLocks/>
            </p:cNvSpPr>
            <p:nvPr/>
          </p:nvSpPr>
          <p:spPr bwMode="auto">
            <a:xfrm>
              <a:off x="5707063" y="3621088"/>
              <a:ext cx="119062" cy="77787"/>
            </a:xfrm>
            <a:custGeom>
              <a:avLst/>
              <a:gdLst/>
              <a:ahLst/>
              <a:cxnLst>
                <a:cxn ang="0">
                  <a:pos x="18" y="48"/>
                </a:cxn>
                <a:cxn ang="0">
                  <a:pos x="66" y="60"/>
                </a:cxn>
                <a:cxn ang="0">
                  <a:pos x="78" y="30"/>
                </a:cxn>
                <a:cxn ang="0">
                  <a:pos x="90" y="24"/>
                </a:cxn>
                <a:cxn ang="0">
                  <a:pos x="84" y="0"/>
                </a:cxn>
                <a:cxn ang="0">
                  <a:pos x="30" y="18"/>
                </a:cxn>
                <a:cxn ang="0">
                  <a:pos x="6" y="6"/>
                </a:cxn>
                <a:cxn ang="0">
                  <a:pos x="0" y="24"/>
                </a:cxn>
                <a:cxn ang="0">
                  <a:pos x="18" y="48"/>
                </a:cxn>
              </a:cxnLst>
              <a:rect l="0" t="0" r="r" b="b"/>
              <a:pathLst>
                <a:path w="90" h="60">
                  <a:moveTo>
                    <a:pt x="18" y="48"/>
                  </a:moveTo>
                  <a:lnTo>
                    <a:pt x="66" y="60"/>
                  </a:lnTo>
                  <a:lnTo>
                    <a:pt x="78" y="30"/>
                  </a:lnTo>
                  <a:lnTo>
                    <a:pt x="90" y="24"/>
                  </a:lnTo>
                  <a:lnTo>
                    <a:pt x="84" y="0"/>
                  </a:lnTo>
                  <a:lnTo>
                    <a:pt x="30" y="18"/>
                  </a:lnTo>
                  <a:lnTo>
                    <a:pt x="6" y="6"/>
                  </a:lnTo>
                  <a:lnTo>
                    <a:pt x="0" y="24"/>
                  </a:lnTo>
                  <a:lnTo>
                    <a:pt x="18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7" name="Freeform 1329"/>
            <p:cNvSpPr>
              <a:spLocks/>
            </p:cNvSpPr>
            <p:nvPr/>
          </p:nvSpPr>
          <p:spPr bwMode="auto">
            <a:xfrm>
              <a:off x="5724525" y="3651250"/>
              <a:ext cx="187325" cy="217488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10" y="6"/>
                </a:cxn>
                <a:cxn ang="0">
                  <a:pos x="9" y="13"/>
                </a:cxn>
                <a:cxn ang="0">
                  <a:pos x="4" y="17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" y="28"/>
                </a:cxn>
                <a:cxn ang="0">
                  <a:pos x="11" y="23"/>
                </a:cxn>
                <a:cxn ang="0">
                  <a:pos x="17" y="15"/>
                </a:cxn>
                <a:cxn ang="0">
                  <a:pos x="20" y="11"/>
                </a:cxn>
                <a:cxn ang="0">
                  <a:pos x="24" y="7"/>
                </a:cxn>
                <a:cxn ang="0">
                  <a:pos x="16" y="1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9" y="6"/>
                </a:cxn>
              </a:cxnLst>
              <a:rect l="0" t="0" r="r" b="b"/>
              <a:pathLst>
                <a:path w="24" h="28">
                  <a:moveTo>
                    <a:pt x="9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8"/>
                    <a:pt x="0" y="1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8" name="Freeform 1330"/>
            <p:cNvSpPr>
              <a:spLocks/>
            </p:cNvSpPr>
            <p:nvPr/>
          </p:nvSpPr>
          <p:spPr bwMode="auto">
            <a:xfrm>
              <a:off x="5489575" y="3790950"/>
              <a:ext cx="265113" cy="16510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8" y="4"/>
                </a:cxn>
                <a:cxn ang="0">
                  <a:pos x="14" y="7"/>
                </a:cxn>
                <a:cxn ang="0">
                  <a:pos x="3" y="7"/>
                </a:cxn>
                <a:cxn ang="0">
                  <a:pos x="0" y="8"/>
                </a:cxn>
                <a:cxn ang="0">
                  <a:pos x="1" y="12"/>
                </a:cxn>
                <a:cxn ang="0">
                  <a:pos x="5" y="21"/>
                </a:cxn>
                <a:cxn ang="0">
                  <a:pos x="12" y="19"/>
                </a:cxn>
                <a:cxn ang="0">
                  <a:pos x="15" y="19"/>
                </a:cxn>
                <a:cxn ang="0">
                  <a:pos x="19" y="15"/>
                </a:cxn>
                <a:cxn ang="0">
                  <a:pos x="25" y="13"/>
                </a:cxn>
                <a:cxn ang="0">
                  <a:pos x="34" y="10"/>
                </a:cxn>
                <a:cxn ang="0">
                  <a:pos x="31" y="3"/>
                </a:cxn>
                <a:cxn ang="0">
                  <a:pos x="30" y="0"/>
                </a:cxn>
              </a:cxnLst>
              <a:rect l="0" t="0" r="r" b="b"/>
              <a:pathLst>
                <a:path w="34" h="21">
                  <a:moveTo>
                    <a:pt x="30" y="0"/>
                  </a:moveTo>
                  <a:cubicBezTo>
                    <a:pt x="25" y="2"/>
                    <a:pt x="18" y="3"/>
                    <a:pt x="18" y="4"/>
                  </a:cubicBezTo>
                  <a:cubicBezTo>
                    <a:pt x="16" y="5"/>
                    <a:pt x="14" y="7"/>
                    <a:pt x="1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49" name="Freeform 1331"/>
            <p:cNvSpPr>
              <a:spLocks/>
            </p:cNvSpPr>
            <p:nvPr/>
          </p:nvSpPr>
          <p:spPr bwMode="auto">
            <a:xfrm>
              <a:off x="5302250" y="3432175"/>
              <a:ext cx="492125" cy="422275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55" y="32"/>
                </a:cxn>
                <a:cxn ang="0">
                  <a:pos x="52" y="28"/>
                </a:cxn>
                <a:cxn ang="0">
                  <a:pos x="53" y="25"/>
                </a:cxn>
                <a:cxn ang="0">
                  <a:pos x="52" y="25"/>
                </a:cxn>
                <a:cxn ang="0">
                  <a:pos x="48" y="23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42" y="12"/>
                </a:cxn>
                <a:cxn ang="0">
                  <a:pos x="39" y="12"/>
                </a:cxn>
                <a:cxn ang="0">
                  <a:pos x="36" y="10"/>
                </a:cxn>
                <a:cxn ang="0">
                  <a:pos x="28" y="9"/>
                </a:cxn>
                <a:cxn ang="0">
                  <a:pos x="25" y="6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7" y="9"/>
                </a:cxn>
                <a:cxn ang="0">
                  <a:pos x="4" y="9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9" y="29"/>
                </a:cxn>
                <a:cxn ang="0">
                  <a:pos x="13" y="33"/>
                </a:cxn>
                <a:cxn ang="0">
                  <a:pos x="15" y="39"/>
                </a:cxn>
                <a:cxn ang="0">
                  <a:pos x="17" y="46"/>
                </a:cxn>
                <a:cxn ang="0">
                  <a:pos x="24" y="53"/>
                </a:cxn>
                <a:cxn ang="0">
                  <a:pos x="24" y="54"/>
                </a:cxn>
                <a:cxn ang="0">
                  <a:pos x="27" y="53"/>
                </a:cxn>
                <a:cxn ang="0">
                  <a:pos x="38" y="53"/>
                </a:cxn>
                <a:cxn ang="0">
                  <a:pos x="42" y="50"/>
                </a:cxn>
                <a:cxn ang="0">
                  <a:pos x="54" y="46"/>
                </a:cxn>
              </a:cxnLst>
              <a:rect l="0" t="0" r="r" b="b"/>
              <a:pathLst>
                <a:path w="63" h="54">
                  <a:moveTo>
                    <a:pt x="63" y="34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3"/>
                    <a:pt x="40" y="51"/>
                    <a:pt x="42" y="50"/>
                  </a:cubicBezTo>
                  <a:cubicBezTo>
                    <a:pt x="42" y="49"/>
                    <a:pt x="49" y="48"/>
                    <a:pt x="54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0" name="Freeform 1332"/>
            <p:cNvSpPr>
              <a:spLocks/>
            </p:cNvSpPr>
            <p:nvPr/>
          </p:nvSpPr>
          <p:spPr bwMode="auto">
            <a:xfrm>
              <a:off x="5724525" y="3698875"/>
              <a:ext cx="77788" cy="9207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1"/>
                </a:cxn>
                <a:cxn ang="0">
                  <a:pos x="9" y="7"/>
                </a:cxn>
                <a:cxn ang="0">
                  <a:pos x="10" y="0"/>
                </a:cxn>
                <a:cxn ang="0">
                  <a:pos x="9" y="0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3" y="12"/>
                    <a:pt x="4" y="11"/>
                    <a:pt x="4" y="1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1" name="Freeform 1333"/>
            <p:cNvSpPr>
              <a:spLocks/>
            </p:cNvSpPr>
            <p:nvPr/>
          </p:nvSpPr>
          <p:spPr bwMode="auto">
            <a:xfrm>
              <a:off x="5386388" y="3276600"/>
              <a:ext cx="249237" cy="250825"/>
            </a:xfrm>
            <a:custGeom>
              <a:avLst/>
              <a:gdLst/>
              <a:ahLst/>
              <a:cxnLst>
                <a:cxn ang="0">
                  <a:pos x="168" y="120"/>
                </a:cxn>
                <a:cxn ang="0">
                  <a:pos x="132" y="90"/>
                </a:cxn>
                <a:cxn ang="0">
                  <a:pos x="132" y="66"/>
                </a:cxn>
                <a:cxn ang="0">
                  <a:pos x="138" y="42"/>
                </a:cxn>
                <a:cxn ang="0">
                  <a:pos x="114" y="6"/>
                </a:cxn>
                <a:cxn ang="0">
                  <a:pos x="102" y="0"/>
                </a:cxn>
                <a:cxn ang="0">
                  <a:pos x="72" y="6"/>
                </a:cxn>
                <a:cxn ang="0">
                  <a:pos x="66" y="6"/>
                </a:cxn>
                <a:cxn ang="0">
                  <a:pos x="66" y="12"/>
                </a:cxn>
                <a:cxn ang="0">
                  <a:pos x="54" y="30"/>
                </a:cxn>
                <a:cxn ang="0">
                  <a:pos x="42" y="72"/>
                </a:cxn>
                <a:cxn ang="0">
                  <a:pos x="0" y="96"/>
                </a:cxn>
                <a:cxn ang="0">
                  <a:pos x="0" y="120"/>
                </a:cxn>
                <a:cxn ang="0">
                  <a:pos x="24" y="126"/>
                </a:cxn>
                <a:cxn ang="0">
                  <a:pos x="84" y="156"/>
                </a:cxn>
                <a:cxn ang="0">
                  <a:pos x="102" y="174"/>
                </a:cxn>
                <a:cxn ang="0">
                  <a:pos x="150" y="180"/>
                </a:cxn>
                <a:cxn ang="0">
                  <a:pos x="168" y="192"/>
                </a:cxn>
                <a:cxn ang="0">
                  <a:pos x="186" y="192"/>
                </a:cxn>
                <a:cxn ang="0">
                  <a:pos x="180" y="180"/>
                </a:cxn>
                <a:cxn ang="0">
                  <a:pos x="192" y="174"/>
                </a:cxn>
                <a:cxn ang="0">
                  <a:pos x="180" y="150"/>
                </a:cxn>
                <a:cxn ang="0">
                  <a:pos x="168" y="120"/>
                </a:cxn>
              </a:cxnLst>
              <a:rect l="0" t="0" r="r" b="b"/>
              <a:pathLst>
                <a:path w="192" h="192">
                  <a:moveTo>
                    <a:pt x="168" y="120"/>
                  </a:moveTo>
                  <a:lnTo>
                    <a:pt x="132" y="90"/>
                  </a:lnTo>
                  <a:lnTo>
                    <a:pt x="132" y="66"/>
                  </a:lnTo>
                  <a:lnTo>
                    <a:pt x="138" y="42"/>
                  </a:lnTo>
                  <a:lnTo>
                    <a:pt x="114" y="6"/>
                  </a:lnTo>
                  <a:lnTo>
                    <a:pt x="10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54" y="30"/>
                  </a:lnTo>
                  <a:lnTo>
                    <a:pt x="42" y="72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24" y="126"/>
                  </a:lnTo>
                  <a:lnTo>
                    <a:pt x="84" y="156"/>
                  </a:lnTo>
                  <a:lnTo>
                    <a:pt x="102" y="174"/>
                  </a:lnTo>
                  <a:lnTo>
                    <a:pt x="150" y="180"/>
                  </a:lnTo>
                  <a:lnTo>
                    <a:pt x="168" y="192"/>
                  </a:lnTo>
                  <a:lnTo>
                    <a:pt x="186" y="192"/>
                  </a:lnTo>
                  <a:lnTo>
                    <a:pt x="180" y="180"/>
                  </a:lnTo>
                  <a:lnTo>
                    <a:pt x="192" y="174"/>
                  </a:lnTo>
                  <a:lnTo>
                    <a:pt x="180" y="150"/>
                  </a:lnTo>
                  <a:lnTo>
                    <a:pt x="168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2" name="Freeform 1334"/>
            <p:cNvSpPr>
              <a:spLocks/>
            </p:cNvSpPr>
            <p:nvPr/>
          </p:nvSpPr>
          <p:spPr bwMode="auto">
            <a:xfrm>
              <a:off x="5529263" y="3208338"/>
              <a:ext cx="469900" cy="427037"/>
            </a:xfrm>
            <a:custGeom>
              <a:avLst/>
              <a:gdLst/>
              <a:ahLst/>
              <a:cxnLst>
                <a:cxn ang="0">
                  <a:pos x="53" y="38"/>
                </a:cxn>
                <a:cxn ang="0">
                  <a:pos x="53" y="38"/>
                </a:cxn>
                <a:cxn ang="0">
                  <a:pos x="55" y="32"/>
                </a:cxn>
                <a:cxn ang="0">
                  <a:pos x="51" y="30"/>
                </a:cxn>
                <a:cxn ang="0">
                  <a:pos x="51" y="25"/>
                </a:cxn>
                <a:cxn ang="0">
                  <a:pos x="52" y="21"/>
                </a:cxn>
                <a:cxn ang="0">
                  <a:pos x="53" y="12"/>
                </a:cxn>
                <a:cxn ang="0">
                  <a:pos x="49" y="11"/>
                </a:cxn>
                <a:cxn ang="0">
                  <a:pos x="45" y="8"/>
                </a:cxn>
                <a:cxn ang="0">
                  <a:pos x="40" y="5"/>
                </a:cxn>
                <a:cxn ang="0">
                  <a:pos x="36" y="6"/>
                </a:cxn>
                <a:cxn ang="0">
                  <a:pos x="31" y="8"/>
                </a:cxn>
                <a:cxn ang="0">
                  <a:pos x="30" y="10"/>
                </a:cxn>
                <a:cxn ang="0">
                  <a:pos x="26" y="11"/>
                </a:cxn>
                <a:cxn ang="0">
                  <a:pos x="22" y="11"/>
                </a:cxn>
                <a:cxn ang="0">
                  <a:pos x="19" y="9"/>
                </a:cxn>
                <a:cxn ang="0">
                  <a:pos x="15" y="9"/>
                </a:cxn>
                <a:cxn ang="0">
                  <a:pos x="15" y="6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6" y="3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1" y="10"/>
                </a:cxn>
                <a:cxn ang="0">
                  <a:pos x="1" y="10"/>
                </a:cxn>
                <a:cxn ang="0">
                  <a:pos x="5" y="16"/>
                </a:cxn>
                <a:cxn ang="0">
                  <a:pos x="4" y="20"/>
                </a:cxn>
                <a:cxn ang="0">
                  <a:pos x="4" y="24"/>
                </a:cxn>
                <a:cxn ang="0">
                  <a:pos x="10" y="29"/>
                </a:cxn>
                <a:cxn ang="0">
                  <a:pos x="12" y="34"/>
                </a:cxn>
                <a:cxn ang="0">
                  <a:pos x="14" y="38"/>
                </a:cxn>
                <a:cxn ang="0">
                  <a:pos x="15" y="36"/>
                </a:cxn>
                <a:cxn ang="0">
                  <a:pos x="19" y="39"/>
                </a:cxn>
                <a:cxn ang="0">
                  <a:pos x="23" y="44"/>
                </a:cxn>
                <a:cxn ang="0">
                  <a:pos x="28" y="48"/>
                </a:cxn>
                <a:cxn ang="0">
                  <a:pos x="34" y="49"/>
                </a:cxn>
                <a:cxn ang="0">
                  <a:pos x="39" y="48"/>
                </a:cxn>
                <a:cxn ang="0">
                  <a:pos x="42" y="52"/>
                </a:cxn>
                <a:cxn ang="0">
                  <a:pos x="53" y="55"/>
                </a:cxn>
                <a:cxn ang="0">
                  <a:pos x="55" y="55"/>
                </a:cxn>
                <a:cxn ang="0">
                  <a:pos x="55" y="51"/>
                </a:cxn>
                <a:cxn ang="0">
                  <a:pos x="60" y="49"/>
                </a:cxn>
                <a:cxn ang="0">
                  <a:pos x="59" y="46"/>
                </a:cxn>
                <a:cxn ang="0">
                  <a:pos x="58" y="44"/>
                </a:cxn>
                <a:cxn ang="0">
                  <a:pos x="54" y="40"/>
                </a:cxn>
                <a:cxn ang="0">
                  <a:pos x="53" y="38"/>
                </a:cxn>
              </a:cxnLst>
              <a:rect l="0" t="0" r="r" b="b"/>
              <a:pathLst>
                <a:path w="60" h="55">
                  <a:moveTo>
                    <a:pt x="53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7"/>
                  </a:cubicBezTo>
                  <a:cubicBezTo>
                    <a:pt x="0" y="7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8"/>
                    <a:pt x="53" y="38"/>
                    <a:pt x="53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3" name="Freeform 1335"/>
            <p:cNvSpPr>
              <a:spLocks/>
            </p:cNvSpPr>
            <p:nvPr/>
          </p:nvSpPr>
          <p:spPr bwMode="auto">
            <a:xfrm>
              <a:off x="5943600" y="3294063"/>
              <a:ext cx="407988" cy="381000"/>
            </a:xfrm>
            <a:custGeom>
              <a:avLst/>
              <a:gdLst/>
              <a:ahLst/>
              <a:cxnLst>
                <a:cxn ang="0">
                  <a:pos x="28" y="47"/>
                </a:cxn>
                <a:cxn ang="0">
                  <a:pos x="32" y="45"/>
                </a:cxn>
                <a:cxn ang="0">
                  <a:pos x="29" y="41"/>
                </a:cxn>
                <a:cxn ang="0">
                  <a:pos x="27" y="37"/>
                </a:cxn>
                <a:cxn ang="0">
                  <a:pos x="30" y="34"/>
                </a:cxn>
                <a:cxn ang="0">
                  <a:pos x="34" y="34"/>
                </a:cxn>
                <a:cxn ang="0">
                  <a:pos x="40" y="25"/>
                </a:cxn>
                <a:cxn ang="0">
                  <a:pos x="42" y="21"/>
                </a:cxn>
                <a:cxn ang="0">
                  <a:pos x="44" y="16"/>
                </a:cxn>
                <a:cxn ang="0">
                  <a:pos x="41" y="14"/>
                </a:cxn>
                <a:cxn ang="0">
                  <a:pos x="41" y="9"/>
                </a:cxn>
                <a:cxn ang="0">
                  <a:pos x="52" y="7"/>
                </a:cxn>
                <a:cxn ang="0">
                  <a:pos x="51" y="6"/>
                </a:cxn>
                <a:cxn ang="0">
                  <a:pos x="47" y="1"/>
                </a:cxn>
                <a:cxn ang="0">
                  <a:pos x="44" y="0"/>
                </a:cxn>
                <a:cxn ang="0">
                  <a:pos x="37" y="1"/>
                </a:cxn>
                <a:cxn ang="0">
                  <a:pos x="32" y="3"/>
                </a:cxn>
                <a:cxn ang="0">
                  <a:pos x="32" y="6"/>
                </a:cxn>
                <a:cxn ang="0">
                  <a:pos x="30" y="11"/>
                </a:cxn>
                <a:cxn ang="0">
                  <a:pos x="28" y="12"/>
                </a:cxn>
                <a:cxn ang="0">
                  <a:pos x="28" y="14"/>
                </a:cxn>
                <a:cxn ang="0">
                  <a:pos x="27" y="15"/>
                </a:cxn>
                <a:cxn ang="0">
                  <a:pos x="26" y="19"/>
                </a:cxn>
                <a:cxn ang="0">
                  <a:pos x="20" y="21"/>
                </a:cxn>
                <a:cxn ang="0">
                  <a:pos x="17" y="23"/>
                </a:cxn>
                <a:cxn ang="0">
                  <a:pos x="14" y="28"/>
                </a:cxn>
                <a:cxn ang="0">
                  <a:pos x="8" y="28"/>
                </a:cxn>
                <a:cxn ang="0">
                  <a:pos x="4" y="27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5" y="33"/>
                </a:cxn>
                <a:cxn ang="0">
                  <a:pos x="6" y="35"/>
                </a:cxn>
                <a:cxn ang="0">
                  <a:pos x="7" y="38"/>
                </a:cxn>
                <a:cxn ang="0">
                  <a:pos x="2" y="40"/>
                </a:cxn>
                <a:cxn ang="0">
                  <a:pos x="2" y="44"/>
                </a:cxn>
                <a:cxn ang="0">
                  <a:pos x="7" y="43"/>
                </a:cxn>
                <a:cxn ang="0">
                  <a:pos x="18" y="43"/>
                </a:cxn>
                <a:cxn ang="0">
                  <a:pos x="22" y="49"/>
                </a:cxn>
                <a:cxn ang="0">
                  <a:pos x="24" y="48"/>
                </a:cxn>
                <a:cxn ang="0">
                  <a:pos x="28" y="47"/>
                </a:cxn>
              </a:cxnLst>
              <a:rect l="0" t="0" r="r" b="b"/>
              <a:pathLst>
                <a:path w="52" h="49">
                  <a:moveTo>
                    <a:pt x="28" y="47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1" y="11"/>
                    <a:pt x="30" y="11"/>
                  </a:cubicBezTo>
                  <a:cubicBezTo>
                    <a:pt x="30" y="11"/>
                    <a:pt x="28" y="12"/>
                    <a:pt x="28" y="1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1" y="21"/>
                    <a:pt x="20" y="21"/>
                  </a:cubicBezTo>
                  <a:cubicBezTo>
                    <a:pt x="20" y="21"/>
                    <a:pt x="17" y="23"/>
                    <a:pt x="17" y="23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9" y="28"/>
                    <a:pt x="8" y="28"/>
                  </a:cubicBezTo>
                  <a:cubicBezTo>
                    <a:pt x="7" y="28"/>
                    <a:pt x="4" y="27"/>
                    <a:pt x="4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8"/>
                    <a:pt x="24" y="48"/>
                    <a:pt x="24" y="48"/>
                  </a:cubicBezTo>
                  <a:lnTo>
                    <a:pt x="28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4" name="Freeform 1336"/>
            <p:cNvSpPr>
              <a:spLocks/>
            </p:cNvSpPr>
            <p:nvPr/>
          </p:nvSpPr>
          <p:spPr bwMode="auto">
            <a:xfrm>
              <a:off x="6115050" y="3332163"/>
              <a:ext cx="723900" cy="742950"/>
            </a:xfrm>
            <a:custGeom>
              <a:avLst/>
              <a:gdLst/>
              <a:ahLst/>
              <a:cxnLst>
                <a:cxn ang="0">
                  <a:pos x="511" y="234"/>
                </a:cxn>
                <a:cxn ang="0">
                  <a:pos x="547" y="180"/>
                </a:cxn>
                <a:cxn ang="0">
                  <a:pos x="553" y="168"/>
                </a:cxn>
                <a:cxn ang="0">
                  <a:pos x="499" y="150"/>
                </a:cxn>
                <a:cxn ang="0">
                  <a:pos x="456" y="192"/>
                </a:cxn>
                <a:cxn ang="0">
                  <a:pos x="408" y="192"/>
                </a:cxn>
                <a:cxn ang="0">
                  <a:pos x="378" y="180"/>
                </a:cxn>
                <a:cxn ang="0">
                  <a:pos x="354" y="198"/>
                </a:cxn>
                <a:cxn ang="0">
                  <a:pos x="288" y="186"/>
                </a:cxn>
                <a:cxn ang="0">
                  <a:pos x="246" y="120"/>
                </a:cxn>
                <a:cxn ang="0">
                  <a:pos x="204" y="84"/>
                </a:cxn>
                <a:cxn ang="0">
                  <a:pos x="210" y="48"/>
                </a:cxn>
                <a:cxn ang="0">
                  <a:pos x="228" y="0"/>
                </a:cxn>
                <a:cxn ang="0">
                  <a:pos x="168" y="0"/>
                </a:cxn>
                <a:cxn ang="0">
                  <a:pos x="180" y="12"/>
                </a:cxn>
                <a:cxn ang="0">
                  <a:pos x="114" y="54"/>
                </a:cxn>
                <a:cxn ang="0">
                  <a:pos x="120" y="96"/>
                </a:cxn>
                <a:cxn ang="0">
                  <a:pos x="72" y="174"/>
                </a:cxn>
                <a:cxn ang="0">
                  <a:pos x="30" y="192"/>
                </a:cxn>
                <a:cxn ang="0">
                  <a:pos x="60" y="240"/>
                </a:cxn>
                <a:cxn ang="0">
                  <a:pos x="12" y="258"/>
                </a:cxn>
                <a:cxn ang="0">
                  <a:pos x="0" y="264"/>
                </a:cxn>
                <a:cxn ang="0">
                  <a:pos x="42" y="318"/>
                </a:cxn>
                <a:cxn ang="0">
                  <a:pos x="90" y="408"/>
                </a:cxn>
                <a:cxn ang="0">
                  <a:pos x="138" y="511"/>
                </a:cxn>
                <a:cxn ang="0">
                  <a:pos x="174" y="571"/>
                </a:cxn>
                <a:cxn ang="0">
                  <a:pos x="216" y="523"/>
                </a:cxn>
                <a:cxn ang="0">
                  <a:pos x="228" y="457"/>
                </a:cxn>
                <a:cxn ang="0">
                  <a:pos x="276" y="384"/>
                </a:cxn>
                <a:cxn ang="0">
                  <a:pos x="342" y="330"/>
                </a:cxn>
                <a:cxn ang="0">
                  <a:pos x="390" y="294"/>
                </a:cxn>
                <a:cxn ang="0">
                  <a:pos x="372" y="234"/>
                </a:cxn>
                <a:cxn ang="0">
                  <a:pos x="384" y="216"/>
                </a:cxn>
                <a:cxn ang="0">
                  <a:pos x="420" y="228"/>
                </a:cxn>
                <a:cxn ang="0">
                  <a:pos x="450" y="246"/>
                </a:cxn>
                <a:cxn ang="0">
                  <a:pos x="462" y="264"/>
                </a:cxn>
                <a:cxn ang="0">
                  <a:pos x="462" y="306"/>
                </a:cxn>
                <a:cxn ang="0">
                  <a:pos x="493" y="252"/>
                </a:cxn>
              </a:cxnLst>
              <a:rect l="0" t="0" r="r" b="b"/>
              <a:pathLst>
                <a:path w="553" h="571">
                  <a:moveTo>
                    <a:pt x="493" y="252"/>
                  </a:moveTo>
                  <a:lnTo>
                    <a:pt x="511" y="234"/>
                  </a:lnTo>
                  <a:lnTo>
                    <a:pt x="523" y="198"/>
                  </a:lnTo>
                  <a:lnTo>
                    <a:pt x="547" y="180"/>
                  </a:lnTo>
                  <a:lnTo>
                    <a:pt x="553" y="168"/>
                  </a:lnTo>
                  <a:lnTo>
                    <a:pt x="553" y="168"/>
                  </a:lnTo>
                  <a:lnTo>
                    <a:pt x="529" y="150"/>
                  </a:lnTo>
                  <a:lnTo>
                    <a:pt x="499" y="150"/>
                  </a:lnTo>
                  <a:lnTo>
                    <a:pt x="474" y="168"/>
                  </a:lnTo>
                  <a:lnTo>
                    <a:pt x="456" y="192"/>
                  </a:lnTo>
                  <a:lnTo>
                    <a:pt x="432" y="192"/>
                  </a:lnTo>
                  <a:lnTo>
                    <a:pt x="408" y="192"/>
                  </a:lnTo>
                  <a:lnTo>
                    <a:pt x="390" y="180"/>
                  </a:lnTo>
                  <a:lnTo>
                    <a:pt x="378" y="180"/>
                  </a:lnTo>
                  <a:lnTo>
                    <a:pt x="366" y="198"/>
                  </a:lnTo>
                  <a:lnTo>
                    <a:pt x="354" y="198"/>
                  </a:lnTo>
                  <a:lnTo>
                    <a:pt x="330" y="192"/>
                  </a:lnTo>
                  <a:lnTo>
                    <a:pt x="288" y="186"/>
                  </a:lnTo>
                  <a:lnTo>
                    <a:pt x="228" y="156"/>
                  </a:lnTo>
                  <a:lnTo>
                    <a:pt x="246" y="120"/>
                  </a:lnTo>
                  <a:lnTo>
                    <a:pt x="216" y="108"/>
                  </a:lnTo>
                  <a:lnTo>
                    <a:pt x="204" y="84"/>
                  </a:lnTo>
                  <a:lnTo>
                    <a:pt x="216" y="66"/>
                  </a:lnTo>
                  <a:lnTo>
                    <a:pt x="210" y="48"/>
                  </a:lnTo>
                  <a:lnTo>
                    <a:pt x="234" y="12"/>
                  </a:lnTo>
                  <a:lnTo>
                    <a:pt x="228" y="0"/>
                  </a:lnTo>
                  <a:lnTo>
                    <a:pt x="192" y="0"/>
                  </a:lnTo>
                  <a:lnTo>
                    <a:pt x="168" y="0"/>
                  </a:lnTo>
                  <a:lnTo>
                    <a:pt x="174" y="6"/>
                  </a:lnTo>
                  <a:lnTo>
                    <a:pt x="180" y="12"/>
                  </a:lnTo>
                  <a:lnTo>
                    <a:pt x="114" y="24"/>
                  </a:lnTo>
                  <a:lnTo>
                    <a:pt x="114" y="54"/>
                  </a:lnTo>
                  <a:lnTo>
                    <a:pt x="132" y="66"/>
                  </a:lnTo>
                  <a:lnTo>
                    <a:pt x="120" y="96"/>
                  </a:lnTo>
                  <a:lnTo>
                    <a:pt x="108" y="120"/>
                  </a:lnTo>
                  <a:lnTo>
                    <a:pt x="72" y="174"/>
                  </a:lnTo>
                  <a:lnTo>
                    <a:pt x="48" y="174"/>
                  </a:lnTo>
                  <a:lnTo>
                    <a:pt x="30" y="192"/>
                  </a:lnTo>
                  <a:lnTo>
                    <a:pt x="42" y="216"/>
                  </a:lnTo>
                  <a:lnTo>
                    <a:pt x="60" y="240"/>
                  </a:lnTo>
                  <a:lnTo>
                    <a:pt x="36" y="252"/>
                  </a:lnTo>
                  <a:lnTo>
                    <a:pt x="12" y="25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24" y="294"/>
                  </a:lnTo>
                  <a:lnTo>
                    <a:pt x="42" y="318"/>
                  </a:lnTo>
                  <a:lnTo>
                    <a:pt x="78" y="294"/>
                  </a:lnTo>
                  <a:lnTo>
                    <a:pt x="90" y="408"/>
                  </a:lnTo>
                  <a:lnTo>
                    <a:pt x="108" y="457"/>
                  </a:lnTo>
                  <a:lnTo>
                    <a:pt x="138" y="511"/>
                  </a:lnTo>
                  <a:lnTo>
                    <a:pt x="156" y="541"/>
                  </a:lnTo>
                  <a:lnTo>
                    <a:pt x="174" y="571"/>
                  </a:lnTo>
                  <a:lnTo>
                    <a:pt x="192" y="553"/>
                  </a:lnTo>
                  <a:lnTo>
                    <a:pt x="216" y="523"/>
                  </a:lnTo>
                  <a:lnTo>
                    <a:pt x="222" y="499"/>
                  </a:lnTo>
                  <a:lnTo>
                    <a:pt x="228" y="457"/>
                  </a:lnTo>
                  <a:lnTo>
                    <a:pt x="234" y="420"/>
                  </a:lnTo>
                  <a:lnTo>
                    <a:pt x="276" y="384"/>
                  </a:lnTo>
                  <a:lnTo>
                    <a:pt x="318" y="354"/>
                  </a:lnTo>
                  <a:lnTo>
                    <a:pt x="342" y="330"/>
                  </a:lnTo>
                  <a:lnTo>
                    <a:pt x="360" y="300"/>
                  </a:lnTo>
                  <a:lnTo>
                    <a:pt x="390" y="294"/>
                  </a:lnTo>
                  <a:lnTo>
                    <a:pt x="378" y="246"/>
                  </a:lnTo>
                  <a:lnTo>
                    <a:pt x="372" y="234"/>
                  </a:lnTo>
                  <a:lnTo>
                    <a:pt x="378" y="228"/>
                  </a:lnTo>
                  <a:lnTo>
                    <a:pt x="384" y="216"/>
                  </a:lnTo>
                  <a:lnTo>
                    <a:pt x="402" y="216"/>
                  </a:lnTo>
                  <a:lnTo>
                    <a:pt x="420" y="228"/>
                  </a:lnTo>
                  <a:lnTo>
                    <a:pt x="456" y="234"/>
                  </a:lnTo>
                  <a:lnTo>
                    <a:pt x="450" y="246"/>
                  </a:lnTo>
                  <a:lnTo>
                    <a:pt x="444" y="258"/>
                  </a:lnTo>
                  <a:lnTo>
                    <a:pt x="462" y="264"/>
                  </a:lnTo>
                  <a:lnTo>
                    <a:pt x="456" y="288"/>
                  </a:lnTo>
                  <a:lnTo>
                    <a:pt x="462" y="306"/>
                  </a:lnTo>
                  <a:lnTo>
                    <a:pt x="474" y="282"/>
                  </a:lnTo>
                  <a:lnTo>
                    <a:pt x="493" y="2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5" name="Freeform 1337"/>
            <p:cNvSpPr>
              <a:spLocks/>
            </p:cNvSpPr>
            <p:nvPr/>
          </p:nvSpPr>
          <p:spPr bwMode="auto">
            <a:xfrm>
              <a:off x="5929313" y="3248025"/>
              <a:ext cx="360362" cy="2635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8" y="4"/>
                </a:cxn>
                <a:cxn ang="0">
                  <a:pos x="35" y="4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0" y="3"/>
                </a:cxn>
                <a:cxn ang="0">
                  <a:pos x="28" y="5"/>
                </a:cxn>
                <a:cxn ang="0">
                  <a:pos x="24" y="6"/>
                </a:cxn>
                <a:cxn ang="0">
                  <a:pos x="22" y="4"/>
                </a:cxn>
                <a:cxn ang="0">
                  <a:pos x="19" y="4"/>
                </a:cxn>
                <a:cxn ang="0">
                  <a:pos x="15" y="3"/>
                </a:cxn>
                <a:cxn ang="0">
                  <a:pos x="14" y="8"/>
                </a:cxn>
                <a:cxn ang="0">
                  <a:pos x="9" y="10"/>
                </a:cxn>
                <a:cxn ang="0">
                  <a:pos x="7" y="12"/>
                </a:cxn>
                <a:cxn ang="0">
                  <a:pos x="4" y="11"/>
                </a:cxn>
                <a:cxn ang="0">
                  <a:pos x="2" y="10"/>
                </a:cxn>
                <a:cxn ang="0">
                  <a:pos x="1" y="16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4" y="27"/>
                </a:cxn>
                <a:cxn ang="0">
                  <a:pos x="2" y="33"/>
                </a:cxn>
                <a:cxn ang="0">
                  <a:pos x="2" y="33"/>
                </a:cxn>
                <a:cxn ang="0">
                  <a:pos x="6" y="33"/>
                </a:cxn>
                <a:cxn ang="0">
                  <a:pos x="10" y="34"/>
                </a:cxn>
                <a:cxn ang="0">
                  <a:pos x="16" y="34"/>
                </a:cxn>
                <a:cxn ang="0">
                  <a:pos x="19" y="29"/>
                </a:cxn>
                <a:cxn ang="0">
                  <a:pos x="22" y="27"/>
                </a:cxn>
                <a:cxn ang="0">
                  <a:pos x="28" y="25"/>
                </a:cxn>
                <a:cxn ang="0">
                  <a:pos x="29" y="21"/>
                </a:cxn>
                <a:cxn ang="0">
                  <a:pos x="30" y="20"/>
                </a:cxn>
                <a:cxn ang="0">
                  <a:pos x="30" y="18"/>
                </a:cxn>
                <a:cxn ang="0">
                  <a:pos x="32" y="17"/>
                </a:cxn>
                <a:cxn ang="0">
                  <a:pos x="34" y="12"/>
                </a:cxn>
                <a:cxn ang="0">
                  <a:pos x="34" y="9"/>
                </a:cxn>
                <a:cxn ang="0">
                  <a:pos x="39" y="7"/>
                </a:cxn>
                <a:cxn ang="0">
                  <a:pos x="46" y="6"/>
                </a:cxn>
                <a:cxn ang="0">
                  <a:pos x="44" y="3"/>
                </a:cxn>
                <a:cxn ang="0">
                  <a:pos x="42" y="3"/>
                </a:cxn>
              </a:cxnLst>
              <a:rect l="0" t="0" r="r" b="b"/>
              <a:pathLst>
                <a:path w="46" h="34">
                  <a:moveTo>
                    <a:pt x="42" y="3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9" y="34"/>
                    <a:pt x="10" y="34"/>
                  </a:cubicBezTo>
                  <a:cubicBezTo>
                    <a:pt x="11" y="34"/>
                    <a:pt x="16" y="34"/>
                    <a:pt x="16" y="3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22" y="27"/>
                    <a:pt x="22" y="27"/>
                  </a:cubicBezTo>
                  <a:cubicBezTo>
                    <a:pt x="23" y="27"/>
                    <a:pt x="28" y="25"/>
                    <a:pt x="28" y="25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2" y="17"/>
                    <a:pt x="32" y="17"/>
                  </a:cubicBezTo>
                  <a:cubicBezTo>
                    <a:pt x="33" y="17"/>
                    <a:pt x="34" y="12"/>
                    <a:pt x="34" y="1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4" y="3"/>
                    <a:pt x="44" y="3"/>
                    <a:pt x="44" y="3"/>
                  </a:cubicBez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6" name="Freeform 1338"/>
            <p:cNvSpPr>
              <a:spLocks/>
            </p:cNvSpPr>
            <p:nvPr/>
          </p:nvSpPr>
          <p:spPr bwMode="auto">
            <a:xfrm>
              <a:off x="6602413" y="3611563"/>
              <a:ext cx="119062" cy="101600"/>
            </a:xfrm>
            <a:custGeom>
              <a:avLst/>
              <a:gdLst/>
              <a:ahLst/>
              <a:cxnLst>
                <a:cxn ang="0">
                  <a:pos x="72" y="42"/>
                </a:cxn>
                <a:cxn ang="0">
                  <a:pos x="78" y="30"/>
                </a:cxn>
                <a:cxn ang="0">
                  <a:pos x="84" y="18"/>
                </a:cxn>
                <a:cxn ang="0">
                  <a:pos x="48" y="12"/>
                </a:cxn>
                <a:cxn ang="0">
                  <a:pos x="30" y="0"/>
                </a:cxn>
                <a:cxn ang="0">
                  <a:pos x="12" y="0"/>
                </a:cxn>
                <a:cxn ang="0">
                  <a:pos x="6" y="12"/>
                </a:cxn>
                <a:cxn ang="0">
                  <a:pos x="0" y="18"/>
                </a:cxn>
                <a:cxn ang="0">
                  <a:pos x="6" y="30"/>
                </a:cxn>
                <a:cxn ang="0">
                  <a:pos x="18" y="78"/>
                </a:cxn>
                <a:cxn ang="0">
                  <a:pos x="54" y="72"/>
                </a:cxn>
                <a:cxn ang="0">
                  <a:pos x="78" y="66"/>
                </a:cxn>
                <a:cxn ang="0">
                  <a:pos x="84" y="72"/>
                </a:cxn>
                <a:cxn ang="0">
                  <a:pos x="90" y="48"/>
                </a:cxn>
                <a:cxn ang="0">
                  <a:pos x="72" y="42"/>
                </a:cxn>
              </a:cxnLst>
              <a:rect l="0" t="0" r="r" b="b"/>
              <a:pathLst>
                <a:path w="90" h="78">
                  <a:moveTo>
                    <a:pt x="72" y="42"/>
                  </a:moveTo>
                  <a:lnTo>
                    <a:pt x="78" y="30"/>
                  </a:lnTo>
                  <a:lnTo>
                    <a:pt x="84" y="18"/>
                  </a:lnTo>
                  <a:lnTo>
                    <a:pt x="48" y="12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18" y="78"/>
                  </a:lnTo>
                  <a:lnTo>
                    <a:pt x="54" y="72"/>
                  </a:lnTo>
                  <a:lnTo>
                    <a:pt x="78" y="66"/>
                  </a:lnTo>
                  <a:lnTo>
                    <a:pt x="84" y="72"/>
                  </a:lnTo>
                  <a:lnTo>
                    <a:pt x="90" y="48"/>
                  </a:lnTo>
                  <a:lnTo>
                    <a:pt x="72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7" name="Freeform 1339"/>
            <p:cNvSpPr>
              <a:spLocks/>
            </p:cNvSpPr>
            <p:nvPr/>
          </p:nvSpPr>
          <p:spPr bwMode="auto">
            <a:xfrm>
              <a:off x="4937125" y="2582863"/>
              <a:ext cx="158750" cy="107950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1" y="5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7" y="10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9" y="14"/>
                </a:cxn>
                <a:cxn ang="0">
                  <a:pos x="11" y="13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6" y="9"/>
                </a:cxn>
                <a:cxn ang="0">
                  <a:pos x="18" y="7"/>
                </a:cxn>
                <a:cxn ang="0">
                  <a:pos x="20" y="4"/>
                </a:cxn>
                <a:cxn ang="0">
                  <a:pos x="19" y="4"/>
                </a:cxn>
              </a:cxnLst>
              <a:rect l="0" t="0" r="r" b="b"/>
              <a:pathLst>
                <a:path w="20" h="14">
                  <a:moveTo>
                    <a:pt x="19" y="4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7" y="12"/>
                    <a:pt x="16" y="9"/>
                    <a:pt x="16" y="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8" name="Freeform 1340"/>
            <p:cNvSpPr>
              <a:spLocks/>
            </p:cNvSpPr>
            <p:nvPr/>
          </p:nvSpPr>
          <p:spPr bwMode="auto">
            <a:xfrm>
              <a:off x="5006975" y="2433638"/>
              <a:ext cx="119063" cy="101600"/>
            </a:xfrm>
            <a:custGeom>
              <a:avLst/>
              <a:gdLst/>
              <a:ahLst/>
              <a:cxnLst>
                <a:cxn ang="0">
                  <a:pos x="54" y="66"/>
                </a:cxn>
                <a:cxn ang="0">
                  <a:pos x="78" y="78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90" y="6"/>
                </a:cxn>
                <a:cxn ang="0">
                  <a:pos x="84" y="0"/>
                </a:cxn>
                <a:cxn ang="0">
                  <a:pos x="72" y="0"/>
                </a:cxn>
                <a:cxn ang="0">
                  <a:pos x="36" y="0"/>
                </a:cxn>
                <a:cxn ang="0">
                  <a:pos x="0" y="18"/>
                </a:cxn>
                <a:cxn ang="0">
                  <a:pos x="0" y="30"/>
                </a:cxn>
                <a:cxn ang="0">
                  <a:pos x="6" y="42"/>
                </a:cxn>
                <a:cxn ang="0">
                  <a:pos x="12" y="48"/>
                </a:cxn>
                <a:cxn ang="0">
                  <a:pos x="18" y="54"/>
                </a:cxn>
                <a:cxn ang="0">
                  <a:pos x="12" y="60"/>
                </a:cxn>
                <a:cxn ang="0">
                  <a:pos x="36" y="54"/>
                </a:cxn>
                <a:cxn ang="0">
                  <a:pos x="54" y="66"/>
                </a:cxn>
              </a:cxnLst>
              <a:rect l="0" t="0" r="r" b="b"/>
              <a:pathLst>
                <a:path w="90" h="78">
                  <a:moveTo>
                    <a:pt x="54" y="66"/>
                  </a:moveTo>
                  <a:lnTo>
                    <a:pt x="78" y="78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90" y="6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36" y="0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2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36" y="54"/>
                  </a:lnTo>
                  <a:lnTo>
                    <a:pt x="54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59" name="Freeform 1341"/>
            <p:cNvSpPr>
              <a:spLocks/>
            </p:cNvSpPr>
            <p:nvPr/>
          </p:nvSpPr>
          <p:spPr bwMode="auto">
            <a:xfrm>
              <a:off x="5002213" y="2590800"/>
              <a:ext cx="233362" cy="211138"/>
            </a:xfrm>
            <a:custGeom>
              <a:avLst/>
              <a:gdLst/>
              <a:ahLst/>
              <a:cxnLst>
                <a:cxn ang="0">
                  <a:pos x="30" y="14"/>
                </a:cxn>
                <a:cxn ang="0">
                  <a:pos x="27" y="11"/>
                </a:cxn>
                <a:cxn ang="0">
                  <a:pos x="23" y="3"/>
                </a:cxn>
                <a:cxn ang="0">
                  <a:pos x="20" y="2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11" y="3"/>
                </a:cxn>
                <a:cxn ang="0">
                  <a:pos x="12" y="3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8" y="11"/>
                </a:cxn>
                <a:cxn ang="0">
                  <a:pos x="5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1" y="14"/>
                </a:cxn>
                <a:cxn ang="0">
                  <a:pos x="2" y="18"/>
                </a:cxn>
                <a:cxn ang="0">
                  <a:pos x="0" y="20"/>
                </a:cxn>
                <a:cxn ang="0">
                  <a:pos x="1" y="23"/>
                </a:cxn>
                <a:cxn ang="0">
                  <a:pos x="1" y="25"/>
                </a:cxn>
                <a:cxn ang="0">
                  <a:pos x="3" y="24"/>
                </a:cxn>
                <a:cxn ang="0">
                  <a:pos x="7" y="24"/>
                </a:cxn>
                <a:cxn ang="0">
                  <a:pos x="13" y="26"/>
                </a:cxn>
                <a:cxn ang="0">
                  <a:pos x="20" y="26"/>
                </a:cxn>
                <a:cxn ang="0">
                  <a:pos x="24" y="27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26" y="17"/>
                </a:cxn>
                <a:cxn ang="0">
                  <a:pos x="29" y="16"/>
                </a:cxn>
                <a:cxn ang="0">
                  <a:pos x="30" y="14"/>
                </a:cxn>
              </a:cxnLst>
              <a:rect l="0" t="0" r="r" b="b"/>
              <a:pathLst>
                <a:path w="30" h="27">
                  <a:moveTo>
                    <a:pt x="30" y="14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11"/>
                    <a:pt x="8" y="11"/>
                  </a:cubicBezTo>
                  <a:cubicBezTo>
                    <a:pt x="7" y="11"/>
                    <a:pt x="5" y="11"/>
                    <a:pt x="5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3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0" name="Freeform 1342"/>
            <p:cNvSpPr>
              <a:spLocks/>
            </p:cNvSpPr>
            <p:nvPr/>
          </p:nvSpPr>
          <p:spPr bwMode="auto">
            <a:xfrm>
              <a:off x="4945063" y="2505075"/>
              <a:ext cx="190500" cy="107950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12" y="11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8" y="14"/>
                </a:cxn>
                <a:cxn ang="0">
                  <a:pos x="21" y="13"/>
                </a:cxn>
                <a:cxn ang="0">
                  <a:pos x="24" y="11"/>
                </a:cxn>
                <a:cxn ang="0">
                  <a:pos x="23" y="10"/>
                </a:cxn>
                <a:cxn ang="0">
                  <a:pos x="21" y="5"/>
                </a:cxn>
                <a:cxn ang="0">
                  <a:pos x="21" y="4"/>
                </a:cxn>
                <a:cxn ang="0">
                  <a:pos x="17" y="2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5"/>
                </a:cxn>
                <a:cxn ang="0">
                  <a:pos x="8" y="6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8"/>
                </a:cxn>
                <a:cxn ang="0">
                  <a:pos x="0" y="11"/>
                </a:cxn>
                <a:cxn ang="0">
                  <a:pos x="4" y="10"/>
                </a:cxn>
                <a:cxn ang="0">
                  <a:pos x="8" y="10"/>
                </a:cxn>
              </a:cxnLst>
              <a:rect l="0" t="0" r="r" b="b"/>
              <a:pathLst>
                <a:path w="24" h="14">
                  <a:moveTo>
                    <a:pt x="8" y="10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1" name="Freeform 1343"/>
            <p:cNvSpPr>
              <a:spLocks/>
            </p:cNvSpPr>
            <p:nvPr/>
          </p:nvSpPr>
          <p:spPr bwMode="auto">
            <a:xfrm>
              <a:off x="4043363" y="3956050"/>
              <a:ext cx="188912" cy="141288"/>
            </a:xfrm>
            <a:custGeom>
              <a:avLst/>
              <a:gdLst/>
              <a:ahLst/>
              <a:cxnLst>
                <a:cxn ang="0">
                  <a:pos x="9" y="10"/>
                </a:cxn>
                <a:cxn ang="0">
                  <a:pos x="13" y="10"/>
                </a:cxn>
                <a:cxn ang="0">
                  <a:pos x="15" y="13"/>
                </a:cxn>
                <a:cxn ang="0">
                  <a:pos x="16" y="14"/>
                </a:cxn>
                <a:cxn ang="0">
                  <a:pos x="18" y="15"/>
                </a:cxn>
                <a:cxn ang="0">
                  <a:pos x="20" y="18"/>
                </a:cxn>
                <a:cxn ang="0">
                  <a:pos x="22" y="17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3" y="8"/>
                </a:cxn>
                <a:cxn ang="0">
                  <a:pos x="21" y="3"/>
                </a:cxn>
                <a:cxn ang="0">
                  <a:pos x="20" y="1"/>
                </a:cxn>
                <a:cxn ang="0">
                  <a:pos x="16" y="2"/>
                </a:cxn>
                <a:cxn ang="0">
                  <a:pos x="12" y="2"/>
                </a:cxn>
                <a:cxn ang="0">
                  <a:pos x="12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5" y="1"/>
                </a:cxn>
                <a:cxn ang="0">
                  <a:pos x="5" y="4"/>
                </a:cxn>
                <a:cxn ang="0">
                  <a:pos x="3" y="4"/>
                </a:cxn>
                <a:cxn ang="0">
                  <a:pos x="0" y="6"/>
                </a:cxn>
                <a:cxn ang="0">
                  <a:pos x="1" y="6"/>
                </a:cxn>
                <a:cxn ang="0">
                  <a:pos x="6" y="13"/>
                </a:cxn>
                <a:cxn ang="0">
                  <a:pos x="8" y="12"/>
                </a:cxn>
                <a:cxn ang="0">
                  <a:pos x="9" y="10"/>
                </a:cxn>
              </a:cxnLst>
              <a:rect l="0" t="0" r="r" b="b"/>
              <a:pathLst>
                <a:path w="24" h="18">
                  <a:moveTo>
                    <a:pt x="9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9" y="18"/>
                    <a:pt x="20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7"/>
                    <a:pt x="24" y="16"/>
                    <a:pt x="24" y="16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20" y="1"/>
                    <a:pt x="16" y="2"/>
                    <a:pt x="16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2" name="Freeform 1344"/>
            <p:cNvSpPr>
              <a:spLocks/>
            </p:cNvSpPr>
            <p:nvPr/>
          </p:nvSpPr>
          <p:spPr bwMode="auto">
            <a:xfrm>
              <a:off x="3997325" y="3854450"/>
              <a:ext cx="147638" cy="111125"/>
            </a:xfrm>
            <a:custGeom>
              <a:avLst/>
              <a:gdLst/>
              <a:ahLst/>
              <a:cxnLst>
                <a:cxn ang="0">
                  <a:pos x="54" y="79"/>
                </a:cxn>
                <a:cxn ang="0">
                  <a:pos x="66" y="79"/>
                </a:cxn>
                <a:cxn ang="0">
                  <a:pos x="78" y="79"/>
                </a:cxn>
                <a:cxn ang="0">
                  <a:pos x="108" y="85"/>
                </a:cxn>
                <a:cxn ang="0">
                  <a:pos x="114" y="85"/>
                </a:cxn>
                <a:cxn ang="0">
                  <a:pos x="102" y="61"/>
                </a:cxn>
                <a:cxn ang="0">
                  <a:pos x="96" y="43"/>
                </a:cxn>
                <a:cxn ang="0">
                  <a:pos x="96" y="36"/>
                </a:cxn>
                <a:cxn ang="0">
                  <a:pos x="96" y="36"/>
                </a:cxn>
                <a:cxn ang="0">
                  <a:pos x="84" y="30"/>
                </a:cxn>
                <a:cxn ang="0">
                  <a:pos x="72" y="18"/>
                </a:cxn>
                <a:cxn ang="0">
                  <a:pos x="42" y="0"/>
                </a:cxn>
                <a:cxn ang="0">
                  <a:pos x="30" y="6"/>
                </a:cxn>
                <a:cxn ang="0">
                  <a:pos x="12" y="6"/>
                </a:cxn>
                <a:cxn ang="0">
                  <a:pos x="0" y="43"/>
                </a:cxn>
                <a:cxn ang="0">
                  <a:pos x="12" y="85"/>
                </a:cxn>
                <a:cxn ang="0">
                  <a:pos x="18" y="85"/>
                </a:cxn>
                <a:cxn ang="0">
                  <a:pos x="24" y="85"/>
                </a:cxn>
                <a:cxn ang="0">
                  <a:pos x="54" y="79"/>
                </a:cxn>
              </a:cxnLst>
              <a:rect l="0" t="0" r="r" b="b"/>
              <a:pathLst>
                <a:path w="114" h="85">
                  <a:moveTo>
                    <a:pt x="54" y="79"/>
                  </a:moveTo>
                  <a:lnTo>
                    <a:pt x="66" y="79"/>
                  </a:lnTo>
                  <a:lnTo>
                    <a:pt x="78" y="79"/>
                  </a:lnTo>
                  <a:lnTo>
                    <a:pt x="108" y="85"/>
                  </a:lnTo>
                  <a:lnTo>
                    <a:pt x="114" y="85"/>
                  </a:lnTo>
                  <a:lnTo>
                    <a:pt x="102" y="61"/>
                  </a:lnTo>
                  <a:lnTo>
                    <a:pt x="96" y="43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84" y="30"/>
                  </a:lnTo>
                  <a:lnTo>
                    <a:pt x="72" y="18"/>
                  </a:lnTo>
                  <a:lnTo>
                    <a:pt x="42" y="0"/>
                  </a:lnTo>
                  <a:lnTo>
                    <a:pt x="30" y="6"/>
                  </a:lnTo>
                  <a:lnTo>
                    <a:pt x="12" y="6"/>
                  </a:lnTo>
                  <a:lnTo>
                    <a:pt x="0" y="43"/>
                  </a:lnTo>
                  <a:lnTo>
                    <a:pt x="12" y="85"/>
                  </a:lnTo>
                  <a:lnTo>
                    <a:pt x="18" y="85"/>
                  </a:lnTo>
                  <a:lnTo>
                    <a:pt x="24" y="85"/>
                  </a:lnTo>
                  <a:lnTo>
                    <a:pt x="54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3" name="Freeform 1345"/>
            <p:cNvSpPr>
              <a:spLocks/>
            </p:cNvSpPr>
            <p:nvPr/>
          </p:nvSpPr>
          <p:spPr bwMode="auto">
            <a:xfrm>
              <a:off x="4005263" y="3582988"/>
              <a:ext cx="298450" cy="319087"/>
            </a:xfrm>
            <a:custGeom>
              <a:avLst/>
              <a:gdLst/>
              <a:ahLst/>
              <a:cxnLst>
                <a:cxn ang="0">
                  <a:pos x="6" y="35"/>
                </a:cxn>
                <a:cxn ang="0">
                  <a:pos x="11" y="38"/>
                </a:cxn>
                <a:cxn ang="0">
                  <a:pos x="13" y="40"/>
                </a:cxn>
                <a:cxn ang="0">
                  <a:pos x="15" y="41"/>
                </a:cxn>
                <a:cxn ang="0">
                  <a:pos x="15" y="41"/>
                </a:cxn>
                <a:cxn ang="0">
                  <a:pos x="18" y="38"/>
                </a:cxn>
                <a:cxn ang="0">
                  <a:pos x="20" y="40"/>
                </a:cxn>
                <a:cxn ang="0">
                  <a:pos x="21" y="39"/>
                </a:cxn>
                <a:cxn ang="0">
                  <a:pos x="35" y="39"/>
                </a:cxn>
                <a:cxn ang="0">
                  <a:pos x="38" y="37"/>
                </a:cxn>
                <a:cxn ang="0">
                  <a:pos x="36" y="36"/>
                </a:cxn>
                <a:cxn ang="0">
                  <a:pos x="33" y="7"/>
                </a:cxn>
                <a:cxn ang="0">
                  <a:pos x="36" y="7"/>
                </a:cxn>
                <a:cxn ang="0">
                  <a:pos x="27" y="0"/>
                </a:cxn>
                <a:cxn ang="0">
                  <a:pos x="27" y="3"/>
                </a:cxn>
                <a:cxn ang="0">
                  <a:pos x="17" y="3"/>
                </a:cxn>
                <a:cxn ang="0">
                  <a:pos x="16" y="11"/>
                </a:cxn>
                <a:cxn ang="0">
                  <a:pos x="14" y="13"/>
                </a:cxn>
                <a:cxn ang="0">
                  <a:pos x="13" y="20"/>
                </a:cxn>
                <a:cxn ang="0">
                  <a:pos x="1" y="19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3" y="33"/>
                </a:cxn>
                <a:cxn ang="0">
                  <a:pos x="1" y="36"/>
                </a:cxn>
                <a:cxn ang="0">
                  <a:pos x="4" y="36"/>
                </a:cxn>
                <a:cxn ang="0">
                  <a:pos x="6" y="35"/>
                </a:cxn>
              </a:cxnLst>
              <a:rect l="0" t="0" r="r" b="b"/>
              <a:pathLst>
                <a:path w="38" h="41">
                  <a:moveTo>
                    <a:pt x="6" y="35"/>
                  </a:moveTo>
                  <a:cubicBezTo>
                    <a:pt x="11" y="38"/>
                    <a:pt x="11" y="38"/>
                    <a:pt x="11" y="3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20"/>
                    <a:pt x="13" y="20"/>
                  </a:cubicBezTo>
                  <a:cubicBezTo>
                    <a:pt x="13" y="20"/>
                    <a:pt x="5" y="19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4" y="36"/>
                    <a:pt x="4" y="36"/>
                    <a:pt x="4" y="36"/>
                  </a:cubicBezTo>
                  <a:lnTo>
                    <a:pt x="6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4" name="Freeform 1346"/>
            <p:cNvSpPr>
              <a:spLocks/>
            </p:cNvSpPr>
            <p:nvPr/>
          </p:nvSpPr>
          <p:spPr bwMode="auto">
            <a:xfrm>
              <a:off x="5032375" y="3449638"/>
              <a:ext cx="282575" cy="273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8"/>
                </a:cxn>
                <a:cxn ang="0">
                  <a:pos x="2" y="10"/>
                </a:cxn>
                <a:cxn ang="0">
                  <a:pos x="2" y="35"/>
                </a:cxn>
                <a:cxn ang="0">
                  <a:pos x="3" y="35"/>
                </a:cxn>
                <a:cxn ang="0">
                  <a:pos x="29" y="35"/>
                </a:cxn>
                <a:cxn ang="0">
                  <a:pos x="34" y="32"/>
                </a:cxn>
                <a:cxn ang="0">
                  <a:pos x="36" y="30"/>
                </a:cxn>
                <a:cxn ang="0">
                  <a:pos x="36" y="30"/>
                </a:cxn>
                <a:cxn ang="0">
                  <a:pos x="33" y="23"/>
                </a:cxn>
                <a:cxn ang="0">
                  <a:pos x="29" y="15"/>
                </a:cxn>
                <a:cxn ang="0">
                  <a:pos x="24" y="8"/>
                </a:cxn>
                <a:cxn ang="0">
                  <a:pos x="31" y="12"/>
                </a:cxn>
                <a:cxn ang="0">
                  <a:pos x="34" y="9"/>
                </a:cxn>
                <a:cxn ang="0">
                  <a:pos x="33" y="9"/>
                </a:cxn>
                <a:cxn ang="0">
                  <a:pos x="30" y="1"/>
                </a:cxn>
                <a:cxn ang="0">
                  <a:pos x="28" y="3"/>
                </a:cxn>
                <a:cxn ang="0">
                  <a:pos x="22" y="2"/>
                </a:cxn>
                <a:cxn ang="0">
                  <a:pos x="19" y="1"/>
                </a:cxn>
                <a:cxn ang="0">
                  <a:pos x="12" y="3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5"/>
                </a:cxn>
              </a:cxnLst>
              <a:rect l="0" t="0" r="r" b="b"/>
              <a:pathLst>
                <a:path w="36" h="35">
                  <a:moveTo>
                    <a:pt x="0" y="5"/>
                  </a:moveTo>
                  <a:cubicBezTo>
                    <a:pt x="0" y="5"/>
                    <a:pt x="1" y="7"/>
                    <a:pt x="1" y="8"/>
                  </a:cubicBezTo>
                  <a:cubicBezTo>
                    <a:pt x="1" y="8"/>
                    <a:pt x="2" y="10"/>
                    <a:pt x="2" y="10"/>
                  </a:cubicBezTo>
                  <a:cubicBezTo>
                    <a:pt x="2" y="10"/>
                    <a:pt x="1" y="35"/>
                    <a:pt x="2" y="35"/>
                  </a:cubicBezTo>
                  <a:cubicBezTo>
                    <a:pt x="2" y="35"/>
                    <a:pt x="2" y="35"/>
                    <a:pt x="3" y="35"/>
                  </a:cubicBezTo>
                  <a:cubicBezTo>
                    <a:pt x="7" y="35"/>
                    <a:pt x="29" y="35"/>
                    <a:pt x="29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5" name="Freeform 1347"/>
            <p:cNvSpPr>
              <a:spLocks/>
            </p:cNvSpPr>
            <p:nvPr/>
          </p:nvSpPr>
          <p:spPr bwMode="auto">
            <a:xfrm>
              <a:off x="4646613" y="3402013"/>
              <a:ext cx="409575" cy="38893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3" y="9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0" y="29"/>
                </a:cxn>
                <a:cxn ang="0">
                  <a:pos x="6" y="34"/>
                </a:cxn>
                <a:cxn ang="0">
                  <a:pos x="9" y="35"/>
                </a:cxn>
                <a:cxn ang="0">
                  <a:pos x="17" y="36"/>
                </a:cxn>
                <a:cxn ang="0">
                  <a:pos x="19" y="38"/>
                </a:cxn>
                <a:cxn ang="0">
                  <a:pos x="23" y="36"/>
                </a:cxn>
                <a:cxn ang="0">
                  <a:pos x="47" y="49"/>
                </a:cxn>
                <a:cxn ang="0">
                  <a:pos x="47" y="48"/>
                </a:cxn>
                <a:cxn ang="0">
                  <a:pos x="47" y="49"/>
                </a:cxn>
                <a:cxn ang="0">
                  <a:pos x="48" y="50"/>
                </a:cxn>
                <a:cxn ang="0">
                  <a:pos x="48" y="47"/>
                </a:cxn>
                <a:cxn ang="0">
                  <a:pos x="51" y="47"/>
                </a:cxn>
                <a:cxn ang="0">
                  <a:pos x="52" y="41"/>
                </a:cxn>
                <a:cxn ang="0">
                  <a:pos x="51" y="41"/>
                </a:cxn>
                <a:cxn ang="0">
                  <a:pos x="51" y="16"/>
                </a:cxn>
                <a:cxn ang="0">
                  <a:pos x="50" y="14"/>
                </a:cxn>
                <a:cxn ang="0">
                  <a:pos x="49" y="11"/>
                </a:cxn>
                <a:cxn ang="0">
                  <a:pos x="50" y="8"/>
                </a:cxn>
                <a:cxn ang="0">
                  <a:pos x="51" y="6"/>
                </a:cxn>
                <a:cxn ang="0">
                  <a:pos x="48" y="5"/>
                </a:cxn>
                <a:cxn ang="0">
                  <a:pos x="45" y="3"/>
                </a:cxn>
                <a:cxn ang="0">
                  <a:pos x="41" y="2"/>
                </a:cxn>
                <a:cxn ang="0">
                  <a:pos x="35" y="4"/>
                </a:cxn>
                <a:cxn ang="0">
                  <a:pos x="35" y="8"/>
                </a:cxn>
                <a:cxn ang="0">
                  <a:pos x="29" y="10"/>
                </a:cxn>
                <a:cxn ang="0">
                  <a:pos x="25" y="7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4" y="6"/>
                </a:cxn>
              </a:cxnLst>
              <a:rect l="0" t="0" r="r" b="b"/>
              <a:pathLst>
                <a:path w="52" h="50">
                  <a:moveTo>
                    <a:pt x="4" y="6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51" y="16"/>
                    <a:pt x="51" y="16"/>
                  </a:cubicBezTo>
                  <a:cubicBezTo>
                    <a:pt x="51" y="16"/>
                    <a:pt x="50" y="14"/>
                    <a:pt x="50" y="14"/>
                  </a:cubicBezTo>
                  <a:cubicBezTo>
                    <a:pt x="50" y="13"/>
                    <a:pt x="49" y="11"/>
                    <a:pt x="49" y="1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6" name="Freeform 1348"/>
            <p:cNvSpPr>
              <a:spLocks/>
            </p:cNvSpPr>
            <p:nvPr/>
          </p:nvSpPr>
          <p:spPr bwMode="auto">
            <a:xfrm>
              <a:off x="4606925" y="3286125"/>
              <a:ext cx="103188" cy="193675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30"/>
                </a:cxn>
                <a:cxn ang="0">
                  <a:pos x="18" y="54"/>
                </a:cxn>
                <a:cxn ang="0">
                  <a:pos x="0" y="78"/>
                </a:cxn>
                <a:cxn ang="0">
                  <a:pos x="0" y="90"/>
                </a:cxn>
                <a:cxn ang="0">
                  <a:pos x="12" y="102"/>
                </a:cxn>
                <a:cxn ang="0">
                  <a:pos x="18" y="108"/>
                </a:cxn>
                <a:cxn ang="0">
                  <a:pos x="36" y="120"/>
                </a:cxn>
                <a:cxn ang="0">
                  <a:pos x="36" y="144"/>
                </a:cxn>
                <a:cxn ang="0">
                  <a:pos x="42" y="150"/>
                </a:cxn>
                <a:cxn ang="0">
                  <a:pos x="48" y="144"/>
                </a:cxn>
                <a:cxn ang="0">
                  <a:pos x="54" y="126"/>
                </a:cxn>
                <a:cxn ang="0">
                  <a:pos x="78" y="102"/>
                </a:cxn>
                <a:cxn ang="0">
                  <a:pos x="78" y="90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6"/>
                </a:cxn>
                <a:cxn ang="0">
                  <a:pos x="18" y="12"/>
                </a:cxn>
              </a:cxnLst>
              <a:rect l="0" t="0" r="r" b="b"/>
              <a:pathLst>
                <a:path w="78" h="150">
                  <a:moveTo>
                    <a:pt x="18" y="12"/>
                  </a:moveTo>
                  <a:lnTo>
                    <a:pt x="18" y="30"/>
                  </a:lnTo>
                  <a:lnTo>
                    <a:pt x="18" y="54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12" y="102"/>
                  </a:lnTo>
                  <a:lnTo>
                    <a:pt x="18" y="108"/>
                  </a:lnTo>
                  <a:lnTo>
                    <a:pt x="36" y="120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44"/>
                  </a:lnTo>
                  <a:lnTo>
                    <a:pt x="54" y="126"/>
                  </a:lnTo>
                  <a:lnTo>
                    <a:pt x="78" y="102"/>
                  </a:lnTo>
                  <a:lnTo>
                    <a:pt x="78" y="90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7" name="Freeform 1349"/>
            <p:cNvSpPr>
              <a:spLocks/>
            </p:cNvSpPr>
            <p:nvPr/>
          </p:nvSpPr>
          <p:spPr bwMode="auto">
            <a:xfrm>
              <a:off x="4100513" y="3332163"/>
              <a:ext cx="296862" cy="227012"/>
            </a:xfrm>
            <a:custGeom>
              <a:avLst/>
              <a:gdLst/>
              <a:ahLst/>
              <a:cxnLst>
                <a:cxn ang="0">
                  <a:pos x="90" y="156"/>
                </a:cxn>
                <a:cxn ang="0">
                  <a:pos x="114" y="138"/>
                </a:cxn>
                <a:cxn ang="0">
                  <a:pos x="144" y="120"/>
                </a:cxn>
                <a:cxn ang="0">
                  <a:pos x="180" y="108"/>
                </a:cxn>
                <a:cxn ang="0">
                  <a:pos x="186" y="96"/>
                </a:cxn>
                <a:cxn ang="0">
                  <a:pos x="192" y="84"/>
                </a:cxn>
                <a:cxn ang="0">
                  <a:pos x="216" y="78"/>
                </a:cxn>
                <a:cxn ang="0">
                  <a:pos x="228" y="72"/>
                </a:cxn>
                <a:cxn ang="0">
                  <a:pos x="222" y="42"/>
                </a:cxn>
                <a:cxn ang="0">
                  <a:pos x="216" y="12"/>
                </a:cxn>
                <a:cxn ang="0">
                  <a:pos x="210" y="12"/>
                </a:cxn>
                <a:cxn ang="0">
                  <a:pos x="186" y="12"/>
                </a:cxn>
                <a:cxn ang="0">
                  <a:pos x="168" y="12"/>
                </a:cxn>
                <a:cxn ang="0">
                  <a:pos x="144" y="0"/>
                </a:cxn>
                <a:cxn ang="0">
                  <a:pos x="120" y="36"/>
                </a:cxn>
                <a:cxn ang="0">
                  <a:pos x="96" y="60"/>
                </a:cxn>
                <a:cxn ang="0">
                  <a:pos x="72" y="90"/>
                </a:cxn>
                <a:cxn ang="0">
                  <a:pos x="66" y="138"/>
                </a:cxn>
                <a:cxn ang="0">
                  <a:pos x="12" y="162"/>
                </a:cxn>
                <a:cxn ang="0">
                  <a:pos x="0" y="174"/>
                </a:cxn>
                <a:cxn ang="0">
                  <a:pos x="84" y="174"/>
                </a:cxn>
                <a:cxn ang="0">
                  <a:pos x="90" y="156"/>
                </a:cxn>
              </a:cxnLst>
              <a:rect l="0" t="0" r="r" b="b"/>
              <a:pathLst>
                <a:path w="228" h="174">
                  <a:moveTo>
                    <a:pt x="90" y="156"/>
                  </a:moveTo>
                  <a:lnTo>
                    <a:pt x="114" y="138"/>
                  </a:lnTo>
                  <a:lnTo>
                    <a:pt x="144" y="120"/>
                  </a:lnTo>
                  <a:lnTo>
                    <a:pt x="180" y="108"/>
                  </a:lnTo>
                  <a:lnTo>
                    <a:pt x="186" y="96"/>
                  </a:lnTo>
                  <a:lnTo>
                    <a:pt x="192" y="84"/>
                  </a:lnTo>
                  <a:lnTo>
                    <a:pt x="216" y="78"/>
                  </a:lnTo>
                  <a:lnTo>
                    <a:pt x="228" y="72"/>
                  </a:lnTo>
                  <a:lnTo>
                    <a:pt x="222" y="42"/>
                  </a:lnTo>
                  <a:lnTo>
                    <a:pt x="216" y="12"/>
                  </a:lnTo>
                  <a:lnTo>
                    <a:pt x="210" y="12"/>
                  </a:lnTo>
                  <a:lnTo>
                    <a:pt x="186" y="12"/>
                  </a:lnTo>
                  <a:lnTo>
                    <a:pt x="168" y="12"/>
                  </a:lnTo>
                  <a:lnTo>
                    <a:pt x="144" y="0"/>
                  </a:lnTo>
                  <a:lnTo>
                    <a:pt x="120" y="36"/>
                  </a:lnTo>
                  <a:lnTo>
                    <a:pt x="96" y="60"/>
                  </a:lnTo>
                  <a:lnTo>
                    <a:pt x="72" y="90"/>
                  </a:lnTo>
                  <a:lnTo>
                    <a:pt x="66" y="138"/>
                  </a:lnTo>
                  <a:lnTo>
                    <a:pt x="12" y="162"/>
                  </a:lnTo>
                  <a:lnTo>
                    <a:pt x="0" y="174"/>
                  </a:lnTo>
                  <a:lnTo>
                    <a:pt x="84" y="174"/>
                  </a:lnTo>
                  <a:lnTo>
                    <a:pt x="90" y="1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8" name="Freeform 1350"/>
            <p:cNvSpPr>
              <a:spLocks/>
            </p:cNvSpPr>
            <p:nvPr/>
          </p:nvSpPr>
          <p:spPr bwMode="auto">
            <a:xfrm>
              <a:off x="4011613" y="3559175"/>
              <a:ext cx="204787" cy="177800"/>
            </a:xfrm>
            <a:custGeom>
              <a:avLst/>
              <a:gdLst/>
              <a:ahLst/>
              <a:cxnLst>
                <a:cxn ang="0">
                  <a:pos x="13" y="16"/>
                </a:cxn>
                <a:cxn ang="0">
                  <a:pos x="15" y="14"/>
                </a:cxn>
                <a:cxn ang="0">
                  <a:pos x="16" y="6"/>
                </a:cxn>
                <a:cxn ang="0">
                  <a:pos x="26" y="6"/>
                </a:cxn>
                <a:cxn ang="0">
                  <a:pos x="26" y="3"/>
                </a:cxn>
                <a:cxn ang="0">
                  <a:pos x="25" y="3"/>
                </a:cxn>
                <a:cxn ang="0">
                  <a:pos x="25" y="0"/>
                </a:cxn>
                <a:cxn ang="0">
                  <a:pos x="11" y="0"/>
                </a:cxn>
                <a:cxn ang="0">
                  <a:pos x="9" y="2"/>
                </a:cxn>
                <a:cxn ang="0">
                  <a:pos x="4" y="13"/>
                </a:cxn>
                <a:cxn ang="0">
                  <a:pos x="0" y="22"/>
                </a:cxn>
                <a:cxn ang="0">
                  <a:pos x="12" y="23"/>
                </a:cxn>
                <a:cxn ang="0">
                  <a:pos x="13" y="16"/>
                </a:cxn>
              </a:cxnLst>
              <a:rect l="0" t="0" r="r" b="b"/>
              <a:pathLst>
                <a:path w="26" h="23">
                  <a:moveTo>
                    <a:pt x="13" y="16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12" y="23"/>
                    <a:pt x="12" y="23"/>
                  </a:cubicBezTo>
                  <a:cubicBezTo>
                    <a:pt x="13" y="23"/>
                    <a:pt x="13" y="16"/>
                    <a:pt x="13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69" name="Freeform 1351"/>
            <p:cNvSpPr>
              <a:spLocks/>
            </p:cNvSpPr>
            <p:nvPr/>
          </p:nvSpPr>
          <p:spPr bwMode="auto">
            <a:xfrm>
              <a:off x="4021138" y="3956050"/>
              <a:ext cx="61912" cy="47625"/>
            </a:xfrm>
            <a:custGeom>
              <a:avLst/>
              <a:gdLst/>
              <a:ahLst/>
              <a:cxnLst>
                <a:cxn ang="0">
                  <a:pos x="48" y="24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6" y="6"/>
                </a:cxn>
                <a:cxn ang="0">
                  <a:pos x="0" y="6"/>
                </a:cxn>
                <a:cxn ang="0">
                  <a:pos x="18" y="36"/>
                </a:cxn>
                <a:cxn ang="0">
                  <a:pos x="36" y="24"/>
                </a:cxn>
                <a:cxn ang="0">
                  <a:pos x="48" y="24"/>
                </a:cxn>
              </a:cxnLst>
              <a:rect l="0" t="0" r="r" b="b"/>
              <a:pathLst>
                <a:path w="48" h="36">
                  <a:moveTo>
                    <a:pt x="48" y="24"/>
                  </a:moveTo>
                  <a:lnTo>
                    <a:pt x="48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18" y="36"/>
                  </a:lnTo>
                  <a:lnTo>
                    <a:pt x="36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0" name="Freeform 1352"/>
            <p:cNvSpPr>
              <a:spLocks/>
            </p:cNvSpPr>
            <p:nvPr/>
          </p:nvSpPr>
          <p:spPr bwMode="auto">
            <a:xfrm>
              <a:off x="4970463" y="3684588"/>
              <a:ext cx="406400" cy="498475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11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14"/>
                </a:cxn>
                <a:cxn ang="0">
                  <a:pos x="6" y="13"/>
                </a:cxn>
                <a:cxn ang="0">
                  <a:pos x="5" y="25"/>
                </a:cxn>
                <a:cxn ang="0">
                  <a:pos x="2" y="27"/>
                </a:cxn>
                <a:cxn ang="0">
                  <a:pos x="1" y="32"/>
                </a:cxn>
                <a:cxn ang="0">
                  <a:pos x="0" y="35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8" y="50"/>
                </a:cxn>
                <a:cxn ang="0">
                  <a:pos x="12" y="52"/>
                </a:cxn>
                <a:cxn ang="0">
                  <a:pos x="18" y="58"/>
                </a:cxn>
                <a:cxn ang="0">
                  <a:pos x="20" y="61"/>
                </a:cxn>
                <a:cxn ang="0">
                  <a:pos x="25" y="61"/>
                </a:cxn>
                <a:cxn ang="0">
                  <a:pos x="29" y="64"/>
                </a:cxn>
                <a:cxn ang="0">
                  <a:pos x="36" y="63"/>
                </a:cxn>
                <a:cxn ang="0">
                  <a:pos x="41" y="61"/>
                </a:cxn>
                <a:cxn ang="0">
                  <a:pos x="44" y="61"/>
                </a:cxn>
                <a:cxn ang="0">
                  <a:pos x="44" y="59"/>
                </a:cxn>
                <a:cxn ang="0">
                  <a:pos x="42" y="57"/>
                </a:cxn>
                <a:cxn ang="0">
                  <a:pos x="39" y="54"/>
                </a:cxn>
                <a:cxn ang="0">
                  <a:pos x="35" y="51"/>
                </a:cxn>
                <a:cxn ang="0">
                  <a:pos x="36" y="48"/>
                </a:cxn>
                <a:cxn ang="0">
                  <a:pos x="38" y="48"/>
                </a:cxn>
                <a:cxn ang="0">
                  <a:pos x="39" y="42"/>
                </a:cxn>
                <a:cxn ang="0">
                  <a:pos x="43" y="38"/>
                </a:cxn>
                <a:cxn ang="0">
                  <a:pos x="46" y="32"/>
                </a:cxn>
                <a:cxn ang="0">
                  <a:pos x="47" y="21"/>
                </a:cxn>
                <a:cxn ang="0">
                  <a:pos x="50" y="19"/>
                </a:cxn>
                <a:cxn ang="0">
                  <a:pos x="52" y="18"/>
                </a:cxn>
                <a:cxn ang="0">
                  <a:pos x="50" y="13"/>
                </a:cxn>
                <a:cxn ang="0">
                  <a:pos x="47" y="4"/>
                </a:cxn>
                <a:cxn ang="0">
                  <a:pos x="44" y="0"/>
                </a:cxn>
                <a:cxn ang="0">
                  <a:pos x="42" y="2"/>
                </a:cxn>
                <a:cxn ang="0">
                  <a:pos x="37" y="5"/>
                </a:cxn>
              </a:cxnLst>
              <a:rect l="0" t="0" r="r" b="b"/>
              <a:pathLst>
                <a:path w="52" h="64">
                  <a:moveTo>
                    <a:pt x="37" y="5"/>
                  </a:moveTo>
                  <a:cubicBezTo>
                    <a:pt x="37" y="5"/>
                    <a:pt x="15" y="5"/>
                    <a:pt x="11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2"/>
                    <a:pt x="42" y="2"/>
                    <a:pt x="42" y="2"/>
                  </a:cubicBez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1" name="Freeform 1353"/>
            <p:cNvSpPr>
              <a:spLocks/>
            </p:cNvSpPr>
            <p:nvPr/>
          </p:nvSpPr>
          <p:spPr bwMode="auto">
            <a:xfrm>
              <a:off x="4216400" y="4011613"/>
              <a:ext cx="149225" cy="147637"/>
            </a:xfrm>
            <a:custGeom>
              <a:avLst/>
              <a:gdLst/>
              <a:ahLst/>
              <a:cxnLst>
                <a:cxn ang="0">
                  <a:pos x="17" y="10"/>
                </a:cxn>
                <a:cxn ang="0">
                  <a:pos x="19" y="6"/>
                </a:cxn>
                <a:cxn ang="0">
                  <a:pos x="17" y="2"/>
                </a:cxn>
                <a:cxn ang="0">
                  <a:pos x="12" y="3"/>
                </a:cxn>
                <a:cxn ang="0">
                  <a:pos x="10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2" y="1"/>
                </a:cxn>
                <a:cxn ang="0">
                  <a:pos x="2" y="5"/>
                </a:cxn>
                <a:cxn ang="0">
                  <a:pos x="2" y="9"/>
                </a:cxn>
                <a:cxn ang="0">
                  <a:pos x="0" y="10"/>
                </a:cxn>
                <a:cxn ang="0">
                  <a:pos x="1" y="11"/>
                </a:cxn>
                <a:cxn ang="0">
                  <a:pos x="1" y="14"/>
                </a:cxn>
                <a:cxn ang="0">
                  <a:pos x="4" y="16"/>
                </a:cxn>
                <a:cxn ang="0">
                  <a:pos x="4" y="19"/>
                </a:cxn>
                <a:cxn ang="0">
                  <a:pos x="8" y="19"/>
                </a:cxn>
                <a:cxn ang="0">
                  <a:pos x="15" y="16"/>
                </a:cxn>
                <a:cxn ang="0">
                  <a:pos x="18" y="16"/>
                </a:cxn>
                <a:cxn ang="0">
                  <a:pos x="17" y="13"/>
                </a:cxn>
                <a:cxn ang="0">
                  <a:pos x="17" y="10"/>
                </a:cxn>
              </a:cxnLst>
              <a:rect l="0" t="0" r="r" b="b"/>
              <a:pathLst>
                <a:path w="19" h="19">
                  <a:moveTo>
                    <a:pt x="17" y="1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4"/>
                    <a:pt x="1" y="14"/>
                  </a:cubicBezTo>
                  <a:cubicBezTo>
                    <a:pt x="1" y="14"/>
                    <a:pt x="4" y="16"/>
                    <a:pt x="4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17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2" name="Freeform 1354"/>
            <p:cNvSpPr>
              <a:spLocks/>
            </p:cNvSpPr>
            <p:nvPr/>
          </p:nvSpPr>
          <p:spPr bwMode="auto">
            <a:xfrm>
              <a:off x="4140200" y="4067175"/>
              <a:ext cx="106363" cy="92075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11" y="4"/>
                </a:cxn>
                <a:cxn ang="0">
                  <a:pos x="10" y="3"/>
                </a:cxn>
                <a:cxn ang="0">
                  <a:pos x="8" y="4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0" y="12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1" y="7"/>
                </a:cxn>
              </a:cxnLst>
              <a:rect l="0" t="0" r="r" b="b"/>
              <a:pathLst>
                <a:path w="14" h="12">
                  <a:moveTo>
                    <a:pt x="11" y="7"/>
                  </a:moveTo>
                  <a:cubicBezTo>
                    <a:pt x="10" y="7"/>
                    <a:pt x="11" y="4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4"/>
                    <a:pt x="6" y="1"/>
                    <a:pt x="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1" y="7"/>
                    <a:pt x="11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3" name="Freeform 1355"/>
            <p:cNvSpPr>
              <a:spLocks/>
            </p:cNvSpPr>
            <p:nvPr/>
          </p:nvSpPr>
          <p:spPr bwMode="auto">
            <a:xfrm>
              <a:off x="4090988" y="4035425"/>
              <a:ext cx="79375" cy="69850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60" y="24"/>
                </a:cxn>
                <a:cxn ang="0">
                  <a:pos x="54" y="18"/>
                </a:cxn>
                <a:cxn ang="0">
                  <a:pos x="42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0" y="18"/>
                </a:cxn>
                <a:cxn ang="0">
                  <a:pos x="12" y="30"/>
                </a:cxn>
                <a:cxn ang="0">
                  <a:pos x="36" y="54"/>
                </a:cxn>
                <a:cxn ang="0">
                  <a:pos x="42" y="42"/>
                </a:cxn>
                <a:cxn ang="0">
                  <a:pos x="54" y="36"/>
                </a:cxn>
              </a:cxnLst>
              <a:rect l="0" t="0" r="r" b="b"/>
              <a:pathLst>
                <a:path w="60" h="54">
                  <a:moveTo>
                    <a:pt x="54" y="36"/>
                  </a:moveTo>
                  <a:lnTo>
                    <a:pt x="60" y="24"/>
                  </a:lnTo>
                  <a:lnTo>
                    <a:pt x="54" y="18"/>
                  </a:lnTo>
                  <a:lnTo>
                    <a:pt x="42" y="0"/>
                  </a:lnTo>
                  <a:lnTo>
                    <a:pt x="18" y="0"/>
                  </a:lnTo>
                  <a:lnTo>
                    <a:pt x="12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36" y="54"/>
                  </a:lnTo>
                  <a:lnTo>
                    <a:pt x="42" y="42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4" name="Rectangle 1356"/>
            <p:cNvSpPr>
              <a:spLocks noChangeArrowheads="1"/>
            </p:cNvSpPr>
            <p:nvPr/>
          </p:nvSpPr>
          <p:spPr bwMode="auto">
            <a:xfrm>
              <a:off x="4206875" y="3559175"/>
              <a:ext cx="9525" cy="238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5" name="Freeform 1357"/>
            <p:cNvSpPr>
              <a:spLocks/>
            </p:cNvSpPr>
            <p:nvPr/>
          </p:nvSpPr>
          <p:spPr bwMode="auto">
            <a:xfrm>
              <a:off x="4206875" y="3286125"/>
              <a:ext cx="512763" cy="504825"/>
            </a:xfrm>
            <a:custGeom>
              <a:avLst/>
              <a:gdLst/>
              <a:ahLst/>
              <a:cxnLst>
                <a:cxn ang="0">
                  <a:pos x="60" y="270"/>
                </a:cxn>
                <a:cxn ang="0">
                  <a:pos x="216" y="378"/>
                </a:cxn>
                <a:cxn ang="0">
                  <a:pos x="228" y="390"/>
                </a:cxn>
                <a:cxn ang="0">
                  <a:pos x="246" y="390"/>
                </a:cxn>
                <a:cxn ang="0">
                  <a:pos x="282" y="372"/>
                </a:cxn>
                <a:cxn ang="0">
                  <a:pos x="390" y="300"/>
                </a:cxn>
                <a:cxn ang="0">
                  <a:pos x="384" y="300"/>
                </a:cxn>
                <a:cxn ang="0">
                  <a:pos x="366" y="276"/>
                </a:cxn>
                <a:cxn ang="0">
                  <a:pos x="354" y="270"/>
                </a:cxn>
                <a:cxn ang="0">
                  <a:pos x="342" y="246"/>
                </a:cxn>
                <a:cxn ang="0">
                  <a:pos x="348" y="234"/>
                </a:cxn>
                <a:cxn ang="0">
                  <a:pos x="348" y="174"/>
                </a:cxn>
                <a:cxn ang="0">
                  <a:pos x="342" y="162"/>
                </a:cxn>
                <a:cxn ang="0">
                  <a:pos x="348" y="150"/>
                </a:cxn>
                <a:cxn ang="0">
                  <a:pos x="342" y="144"/>
                </a:cxn>
                <a:cxn ang="0">
                  <a:pos x="342" y="120"/>
                </a:cxn>
                <a:cxn ang="0">
                  <a:pos x="324" y="108"/>
                </a:cxn>
                <a:cxn ang="0">
                  <a:pos x="318" y="102"/>
                </a:cxn>
                <a:cxn ang="0">
                  <a:pos x="306" y="90"/>
                </a:cxn>
                <a:cxn ang="0">
                  <a:pos x="306" y="78"/>
                </a:cxn>
                <a:cxn ang="0">
                  <a:pos x="324" y="54"/>
                </a:cxn>
                <a:cxn ang="0">
                  <a:pos x="324" y="30"/>
                </a:cxn>
                <a:cxn ang="0">
                  <a:pos x="324" y="12"/>
                </a:cxn>
                <a:cxn ang="0">
                  <a:pos x="330" y="6"/>
                </a:cxn>
                <a:cxn ang="0">
                  <a:pos x="330" y="0"/>
                </a:cxn>
                <a:cxn ang="0">
                  <a:pos x="318" y="6"/>
                </a:cxn>
                <a:cxn ang="0">
                  <a:pos x="288" y="12"/>
                </a:cxn>
                <a:cxn ang="0">
                  <a:pos x="222" y="12"/>
                </a:cxn>
                <a:cxn ang="0">
                  <a:pos x="162" y="30"/>
                </a:cxn>
                <a:cxn ang="0">
                  <a:pos x="132" y="48"/>
                </a:cxn>
                <a:cxn ang="0">
                  <a:pos x="138" y="78"/>
                </a:cxn>
                <a:cxn ang="0">
                  <a:pos x="144" y="108"/>
                </a:cxn>
                <a:cxn ang="0">
                  <a:pos x="132" y="114"/>
                </a:cxn>
                <a:cxn ang="0">
                  <a:pos x="108" y="120"/>
                </a:cxn>
                <a:cxn ang="0">
                  <a:pos x="102" y="132"/>
                </a:cxn>
                <a:cxn ang="0">
                  <a:pos x="96" y="144"/>
                </a:cxn>
                <a:cxn ang="0">
                  <a:pos x="60" y="156"/>
                </a:cxn>
                <a:cxn ang="0">
                  <a:pos x="30" y="174"/>
                </a:cxn>
                <a:cxn ang="0">
                  <a:pos x="6" y="192"/>
                </a:cxn>
                <a:cxn ang="0">
                  <a:pos x="0" y="210"/>
                </a:cxn>
                <a:cxn ang="0">
                  <a:pos x="6" y="210"/>
                </a:cxn>
                <a:cxn ang="0">
                  <a:pos x="6" y="228"/>
                </a:cxn>
                <a:cxn ang="0">
                  <a:pos x="60" y="270"/>
                </a:cxn>
              </a:cxnLst>
              <a:rect l="0" t="0" r="r" b="b"/>
              <a:pathLst>
                <a:path w="390" h="390">
                  <a:moveTo>
                    <a:pt x="60" y="270"/>
                  </a:moveTo>
                  <a:lnTo>
                    <a:pt x="216" y="378"/>
                  </a:lnTo>
                  <a:lnTo>
                    <a:pt x="228" y="390"/>
                  </a:lnTo>
                  <a:lnTo>
                    <a:pt x="246" y="390"/>
                  </a:lnTo>
                  <a:lnTo>
                    <a:pt x="282" y="372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66" y="276"/>
                  </a:lnTo>
                  <a:lnTo>
                    <a:pt x="354" y="270"/>
                  </a:lnTo>
                  <a:lnTo>
                    <a:pt x="342" y="246"/>
                  </a:lnTo>
                  <a:lnTo>
                    <a:pt x="348" y="234"/>
                  </a:lnTo>
                  <a:lnTo>
                    <a:pt x="348" y="174"/>
                  </a:lnTo>
                  <a:lnTo>
                    <a:pt x="342" y="162"/>
                  </a:lnTo>
                  <a:lnTo>
                    <a:pt x="348" y="150"/>
                  </a:lnTo>
                  <a:lnTo>
                    <a:pt x="342" y="144"/>
                  </a:lnTo>
                  <a:lnTo>
                    <a:pt x="342" y="120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06" y="90"/>
                  </a:lnTo>
                  <a:lnTo>
                    <a:pt x="306" y="78"/>
                  </a:lnTo>
                  <a:lnTo>
                    <a:pt x="324" y="54"/>
                  </a:lnTo>
                  <a:lnTo>
                    <a:pt x="324" y="30"/>
                  </a:lnTo>
                  <a:lnTo>
                    <a:pt x="324" y="12"/>
                  </a:lnTo>
                  <a:lnTo>
                    <a:pt x="330" y="6"/>
                  </a:lnTo>
                  <a:lnTo>
                    <a:pt x="330" y="0"/>
                  </a:lnTo>
                  <a:lnTo>
                    <a:pt x="318" y="6"/>
                  </a:lnTo>
                  <a:lnTo>
                    <a:pt x="288" y="12"/>
                  </a:lnTo>
                  <a:lnTo>
                    <a:pt x="222" y="12"/>
                  </a:lnTo>
                  <a:lnTo>
                    <a:pt x="162" y="30"/>
                  </a:lnTo>
                  <a:lnTo>
                    <a:pt x="132" y="48"/>
                  </a:lnTo>
                  <a:lnTo>
                    <a:pt x="138" y="78"/>
                  </a:lnTo>
                  <a:lnTo>
                    <a:pt x="144" y="108"/>
                  </a:lnTo>
                  <a:lnTo>
                    <a:pt x="132" y="114"/>
                  </a:lnTo>
                  <a:lnTo>
                    <a:pt x="108" y="120"/>
                  </a:lnTo>
                  <a:lnTo>
                    <a:pt x="102" y="132"/>
                  </a:lnTo>
                  <a:lnTo>
                    <a:pt x="96" y="144"/>
                  </a:lnTo>
                  <a:lnTo>
                    <a:pt x="60" y="156"/>
                  </a:lnTo>
                  <a:lnTo>
                    <a:pt x="30" y="174"/>
                  </a:lnTo>
                  <a:lnTo>
                    <a:pt x="6" y="192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28"/>
                  </a:lnTo>
                  <a:lnTo>
                    <a:pt x="60" y="2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6" name="Freeform 1359"/>
            <p:cNvSpPr>
              <a:spLocks/>
            </p:cNvSpPr>
            <p:nvPr/>
          </p:nvSpPr>
          <p:spPr bwMode="auto">
            <a:xfrm>
              <a:off x="4246563" y="3248025"/>
              <a:ext cx="9525" cy="476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7" name="Freeform 1360"/>
            <p:cNvSpPr>
              <a:spLocks/>
            </p:cNvSpPr>
            <p:nvPr/>
          </p:nvSpPr>
          <p:spPr bwMode="auto">
            <a:xfrm>
              <a:off x="4264025" y="3136900"/>
              <a:ext cx="7938" cy="79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8" name="Freeform 1361"/>
            <p:cNvSpPr>
              <a:spLocks/>
            </p:cNvSpPr>
            <p:nvPr/>
          </p:nvSpPr>
          <p:spPr bwMode="auto">
            <a:xfrm>
              <a:off x="4192588" y="3071813"/>
              <a:ext cx="307975" cy="236537"/>
            </a:xfrm>
            <a:custGeom>
              <a:avLst/>
              <a:gdLst>
                <a:gd name="T0" fmla="*/ 34 w 39"/>
                <a:gd name="T1" fmla="*/ 5 h 30"/>
                <a:gd name="T2" fmla="*/ 32 w 39"/>
                <a:gd name="T3" fmla="*/ 5 h 30"/>
                <a:gd name="T4" fmla="*/ 29 w 39"/>
                <a:gd name="T5" fmla="*/ 4 h 30"/>
                <a:gd name="T6" fmla="*/ 27 w 39"/>
                <a:gd name="T7" fmla="*/ 4 h 30"/>
                <a:gd name="T8" fmla="*/ 26 w 39"/>
                <a:gd name="T9" fmla="*/ 4 h 30"/>
                <a:gd name="T10" fmla="*/ 25 w 39"/>
                <a:gd name="T11" fmla="*/ 2 h 30"/>
                <a:gd name="T12" fmla="*/ 13 w 39"/>
                <a:gd name="T13" fmla="*/ 0 h 30"/>
                <a:gd name="T14" fmla="*/ 7 w 39"/>
                <a:gd name="T15" fmla="*/ 1 h 30"/>
                <a:gd name="T16" fmla="*/ 5 w 39"/>
                <a:gd name="T17" fmla="*/ 0 h 30"/>
                <a:gd name="T18" fmla="*/ 3 w 39"/>
                <a:gd name="T19" fmla="*/ 1 h 30"/>
                <a:gd name="T20" fmla="*/ 0 w 39"/>
                <a:gd name="T21" fmla="*/ 3 h 30"/>
                <a:gd name="T22" fmla="*/ 2 w 39"/>
                <a:gd name="T23" fmla="*/ 8 h 30"/>
                <a:gd name="T24" fmla="*/ 4 w 39"/>
                <a:gd name="T25" fmla="*/ 6 h 30"/>
                <a:gd name="T26" fmla="*/ 8 w 39"/>
                <a:gd name="T27" fmla="*/ 7 h 30"/>
                <a:gd name="T28" fmla="*/ 9 w 39"/>
                <a:gd name="T29" fmla="*/ 8 h 30"/>
                <a:gd name="T30" fmla="*/ 9 w 39"/>
                <a:gd name="T31" fmla="*/ 8 h 30"/>
                <a:gd name="T32" fmla="*/ 10 w 39"/>
                <a:gd name="T33" fmla="*/ 9 h 30"/>
                <a:gd name="T34" fmla="*/ 9 w 39"/>
                <a:gd name="T35" fmla="*/ 12 h 30"/>
                <a:gd name="T36" fmla="*/ 8 w 39"/>
                <a:gd name="T37" fmla="*/ 17 h 30"/>
                <a:gd name="T38" fmla="*/ 7 w 39"/>
                <a:gd name="T39" fmla="*/ 20 h 30"/>
                <a:gd name="T40" fmla="*/ 7 w 39"/>
                <a:gd name="T41" fmla="*/ 22 h 30"/>
                <a:gd name="T42" fmla="*/ 8 w 39"/>
                <a:gd name="T43" fmla="*/ 22 h 30"/>
                <a:gd name="T44" fmla="*/ 7 w 39"/>
                <a:gd name="T45" fmla="*/ 23 h 30"/>
                <a:gd name="T46" fmla="*/ 7 w 39"/>
                <a:gd name="T47" fmla="*/ 24 h 30"/>
                <a:gd name="T48" fmla="*/ 6 w 39"/>
                <a:gd name="T49" fmla="*/ 27 h 30"/>
                <a:gd name="T50" fmla="*/ 8 w 39"/>
                <a:gd name="T51" fmla="*/ 27 h 30"/>
                <a:gd name="T52" fmla="*/ 12 w 39"/>
                <a:gd name="T53" fmla="*/ 30 h 30"/>
                <a:gd name="T54" fmla="*/ 18 w 39"/>
                <a:gd name="T55" fmla="*/ 28 h 30"/>
                <a:gd name="T56" fmla="*/ 24 w 39"/>
                <a:gd name="T57" fmla="*/ 27 h 30"/>
                <a:gd name="T58" fmla="*/ 27 w 39"/>
                <a:gd name="T59" fmla="*/ 23 h 30"/>
                <a:gd name="T60" fmla="*/ 30 w 39"/>
                <a:gd name="T61" fmla="*/ 19 h 30"/>
                <a:gd name="T62" fmla="*/ 30 w 39"/>
                <a:gd name="T63" fmla="*/ 17 h 30"/>
                <a:gd name="T64" fmla="*/ 33 w 39"/>
                <a:gd name="T65" fmla="*/ 11 h 30"/>
                <a:gd name="T66" fmla="*/ 39 w 39"/>
                <a:gd name="T67" fmla="*/ 7 h 30"/>
                <a:gd name="T68" fmla="*/ 39 w 39"/>
                <a:gd name="T69" fmla="*/ 6 h 30"/>
                <a:gd name="T70" fmla="*/ 37 w 39"/>
                <a:gd name="T71" fmla="*/ 6 h 30"/>
                <a:gd name="T72" fmla="*/ 34 w 39"/>
                <a:gd name="T73" fmla="*/ 5 h 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"/>
                <a:gd name="T112" fmla="*/ 0 h 30"/>
                <a:gd name="T113" fmla="*/ 39 w 39"/>
                <a:gd name="T114" fmla="*/ 30 h 3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" h="30">
                  <a:moveTo>
                    <a:pt x="34" y="5"/>
                  </a:moveTo>
                  <a:cubicBezTo>
                    <a:pt x="34" y="5"/>
                    <a:pt x="33" y="5"/>
                    <a:pt x="32" y="5"/>
                  </a:cubicBezTo>
                  <a:cubicBezTo>
                    <a:pt x="32" y="5"/>
                    <a:pt x="29" y="4"/>
                    <a:pt x="29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1" y="3"/>
                    <a:pt x="0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6"/>
                    <a:pt x="37" y="6"/>
                    <a:pt x="37" y="6"/>
                  </a:cubicBezTo>
                  <a:lnTo>
                    <a:pt x="34" y="5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79" name="Freeform 1362"/>
            <p:cNvSpPr>
              <a:spLocks/>
            </p:cNvSpPr>
            <p:nvPr/>
          </p:nvSpPr>
          <p:spPr bwMode="auto">
            <a:xfrm>
              <a:off x="4192588" y="3119438"/>
              <a:ext cx="79375" cy="166687"/>
            </a:xfrm>
            <a:custGeom>
              <a:avLst/>
              <a:gdLst/>
              <a:ahLst/>
              <a:cxnLst>
                <a:cxn ang="0">
                  <a:pos x="42" y="103"/>
                </a:cxn>
                <a:cxn ang="0">
                  <a:pos x="42" y="97"/>
                </a:cxn>
                <a:cxn ang="0">
                  <a:pos x="42" y="97"/>
                </a:cxn>
                <a:cxn ang="0">
                  <a:pos x="42" y="85"/>
                </a:cxn>
                <a:cxn ang="0">
                  <a:pos x="48" y="73"/>
                </a:cxn>
                <a:cxn ang="0">
                  <a:pos x="48" y="67"/>
                </a:cxn>
                <a:cxn ang="0">
                  <a:pos x="48" y="49"/>
                </a:cxn>
                <a:cxn ang="0">
                  <a:pos x="54" y="43"/>
                </a:cxn>
                <a:cxn ang="0">
                  <a:pos x="54" y="31"/>
                </a:cxn>
                <a:cxn ang="0">
                  <a:pos x="60" y="19"/>
                </a:cxn>
                <a:cxn ang="0">
                  <a:pos x="54" y="13"/>
                </a:cxn>
                <a:cxn ang="0">
                  <a:pos x="48" y="6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6" y="13"/>
                </a:cxn>
                <a:cxn ang="0">
                  <a:pos x="12" y="37"/>
                </a:cxn>
                <a:cxn ang="0">
                  <a:pos x="12" y="61"/>
                </a:cxn>
                <a:cxn ang="0">
                  <a:pos x="0" y="91"/>
                </a:cxn>
                <a:cxn ang="0">
                  <a:pos x="12" y="97"/>
                </a:cxn>
                <a:cxn ang="0">
                  <a:pos x="12" y="127"/>
                </a:cxn>
                <a:cxn ang="0">
                  <a:pos x="36" y="127"/>
                </a:cxn>
                <a:cxn ang="0">
                  <a:pos x="42" y="115"/>
                </a:cxn>
                <a:cxn ang="0">
                  <a:pos x="42" y="103"/>
                </a:cxn>
              </a:cxnLst>
              <a:rect l="0" t="0" r="r" b="b"/>
              <a:pathLst>
                <a:path w="60" h="127">
                  <a:moveTo>
                    <a:pt x="42" y="103"/>
                  </a:moveTo>
                  <a:lnTo>
                    <a:pt x="42" y="97"/>
                  </a:lnTo>
                  <a:lnTo>
                    <a:pt x="42" y="97"/>
                  </a:lnTo>
                  <a:lnTo>
                    <a:pt x="42" y="85"/>
                  </a:lnTo>
                  <a:lnTo>
                    <a:pt x="48" y="73"/>
                  </a:lnTo>
                  <a:lnTo>
                    <a:pt x="48" y="67"/>
                  </a:lnTo>
                  <a:lnTo>
                    <a:pt x="48" y="49"/>
                  </a:lnTo>
                  <a:lnTo>
                    <a:pt x="54" y="43"/>
                  </a:lnTo>
                  <a:lnTo>
                    <a:pt x="54" y="31"/>
                  </a:lnTo>
                  <a:lnTo>
                    <a:pt x="60" y="19"/>
                  </a:lnTo>
                  <a:lnTo>
                    <a:pt x="54" y="13"/>
                  </a:lnTo>
                  <a:lnTo>
                    <a:pt x="48" y="6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6" y="13"/>
                  </a:lnTo>
                  <a:lnTo>
                    <a:pt x="12" y="37"/>
                  </a:lnTo>
                  <a:lnTo>
                    <a:pt x="12" y="61"/>
                  </a:lnTo>
                  <a:lnTo>
                    <a:pt x="0" y="91"/>
                  </a:lnTo>
                  <a:lnTo>
                    <a:pt x="12" y="97"/>
                  </a:lnTo>
                  <a:lnTo>
                    <a:pt x="12" y="127"/>
                  </a:lnTo>
                  <a:lnTo>
                    <a:pt x="36" y="127"/>
                  </a:lnTo>
                  <a:lnTo>
                    <a:pt x="42" y="115"/>
                  </a:lnTo>
                  <a:lnTo>
                    <a:pt x="42" y="1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0" name="Freeform 1363"/>
            <p:cNvSpPr>
              <a:spLocks/>
            </p:cNvSpPr>
            <p:nvPr/>
          </p:nvSpPr>
          <p:spPr bwMode="auto">
            <a:xfrm>
              <a:off x="4256088" y="3144838"/>
              <a:ext cx="15875" cy="6350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0" y="30"/>
                </a:cxn>
                <a:cxn ang="0">
                  <a:pos x="0" y="48"/>
                </a:cxn>
                <a:cxn ang="0">
                  <a:pos x="6" y="18"/>
                </a:cxn>
                <a:cxn ang="0">
                  <a:pos x="12" y="0"/>
                </a:cxn>
                <a:cxn ang="0">
                  <a:pos x="6" y="12"/>
                </a:cxn>
                <a:cxn ang="0">
                  <a:pos x="6" y="24"/>
                </a:cxn>
              </a:cxnLst>
              <a:rect l="0" t="0" r="r" b="b"/>
              <a:pathLst>
                <a:path w="12" h="48">
                  <a:moveTo>
                    <a:pt x="6" y="24"/>
                  </a:moveTo>
                  <a:lnTo>
                    <a:pt x="0" y="30"/>
                  </a:lnTo>
                  <a:lnTo>
                    <a:pt x="0" y="48"/>
                  </a:lnTo>
                  <a:lnTo>
                    <a:pt x="6" y="18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1" name="Freeform 1364"/>
            <p:cNvSpPr>
              <a:spLocks/>
            </p:cNvSpPr>
            <p:nvPr/>
          </p:nvSpPr>
          <p:spPr bwMode="auto">
            <a:xfrm>
              <a:off x="4241800" y="3252788"/>
              <a:ext cx="4763" cy="33337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12"/>
                </a:cxn>
                <a:cxn ang="0">
                  <a:pos x="0" y="24"/>
                </a:cxn>
                <a:cxn ang="0">
                  <a:pos x="6" y="6"/>
                </a:cxn>
                <a:cxn ang="0">
                  <a:pos x="6" y="0"/>
                </a:cxn>
              </a:cxnLst>
              <a:rect l="0" t="0" r="r" b="b"/>
              <a:pathLst>
                <a:path w="6" h="24">
                  <a:moveTo>
                    <a:pt x="6" y="0"/>
                  </a:moveTo>
                  <a:lnTo>
                    <a:pt x="6" y="12"/>
                  </a:lnTo>
                  <a:lnTo>
                    <a:pt x="0" y="2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2" name="Freeform 1365"/>
            <p:cNvSpPr>
              <a:spLocks/>
            </p:cNvSpPr>
            <p:nvPr/>
          </p:nvSpPr>
          <p:spPr bwMode="auto">
            <a:xfrm>
              <a:off x="4246563" y="3208338"/>
              <a:ext cx="9525" cy="2222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0"/>
                </a:cxn>
                <a:cxn ang="0">
                  <a:pos x="6" y="12"/>
                </a:cxn>
                <a:cxn ang="0">
                  <a:pos x="0" y="18"/>
                </a:cxn>
              </a:cxnLst>
              <a:rect l="0" t="0" r="r" b="b"/>
              <a:pathLst>
                <a:path w="6" h="18">
                  <a:moveTo>
                    <a:pt x="0" y="18"/>
                  </a:moveTo>
                  <a:lnTo>
                    <a:pt x="6" y="0"/>
                  </a:lnTo>
                  <a:lnTo>
                    <a:pt x="6" y="12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3" name="Freeform 1366"/>
            <p:cNvSpPr>
              <a:spLocks/>
            </p:cNvSpPr>
            <p:nvPr/>
          </p:nvSpPr>
          <p:spPr bwMode="auto">
            <a:xfrm>
              <a:off x="4246563" y="3230563"/>
              <a:ext cx="0" cy="1746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4" name="Freeform 1367"/>
            <p:cNvSpPr>
              <a:spLocks/>
            </p:cNvSpPr>
            <p:nvPr/>
          </p:nvSpPr>
          <p:spPr bwMode="auto">
            <a:xfrm>
              <a:off x="5667375" y="3276600"/>
              <a:ext cx="25400" cy="17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5" name="Freeform 1368"/>
            <p:cNvSpPr>
              <a:spLocks/>
            </p:cNvSpPr>
            <p:nvPr/>
          </p:nvSpPr>
          <p:spPr bwMode="auto">
            <a:xfrm>
              <a:off x="5630863" y="3238500"/>
              <a:ext cx="14287" cy="23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lnTo>
                    <a:pt x="12" y="1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6" name="Freeform 1369"/>
            <p:cNvSpPr>
              <a:spLocks/>
            </p:cNvSpPr>
            <p:nvPr/>
          </p:nvSpPr>
          <p:spPr bwMode="auto">
            <a:xfrm>
              <a:off x="6916738" y="3722688"/>
              <a:ext cx="179387" cy="288925"/>
            </a:xfrm>
            <a:custGeom>
              <a:avLst/>
              <a:gdLst/>
              <a:ahLst/>
              <a:cxnLst>
                <a:cxn ang="0">
                  <a:pos x="102" y="205"/>
                </a:cxn>
                <a:cxn ang="0">
                  <a:pos x="120" y="199"/>
                </a:cxn>
                <a:cxn ang="0">
                  <a:pos x="138" y="187"/>
                </a:cxn>
                <a:cxn ang="0">
                  <a:pos x="138" y="151"/>
                </a:cxn>
                <a:cxn ang="0">
                  <a:pos x="138" y="120"/>
                </a:cxn>
                <a:cxn ang="0">
                  <a:pos x="120" y="102"/>
                </a:cxn>
                <a:cxn ang="0">
                  <a:pos x="96" y="72"/>
                </a:cxn>
                <a:cxn ang="0">
                  <a:pos x="78" y="48"/>
                </a:cxn>
                <a:cxn ang="0">
                  <a:pos x="84" y="36"/>
                </a:cxn>
                <a:cxn ang="0">
                  <a:pos x="78" y="24"/>
                </a:cxn>
                <a:cxn ang="0">
                  <a:pos x="60" y="18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12" y="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6" y="36"/>
                </a:cxn>
                <a:cxn ang="0">
                  <a:pos x="12" y="72"/>
                </a:cxn>
                <a:cxn ang="0">
                  <a:pos x="54" y="72"/>
                </a:cxn>
                <a:cxn ang="0">
                  <a:pos x="72" y="78"/>
                </a:cxn>
                <a:cxn ang="0">
                  <a:pos x="102" y="126"/>
                </a:cxn>
                <a:cxn ang="0">
                  <a:pos x="96" y="145"/>
                </a:cxn>
                <a:cxn ang="0">
                  <a:pos x="60" y="151"/>
                </a:cxn>
                <a:cxn ang="0">
                  <a:pos x="42" y="163"/>
                </a:cxn>
                <a:cxn ang="0">
                  <a:pos x="42" y="187"/>
                </a:cxn>
                <a:cxn ang="0">
                  <a:pos x="72" y="217"/>
                </a:cxn>
                <a:cxn ang="0">
                  <a:pos x="84" y="223"/>
                </a:cxn>
                <a:cxn ang="0">
                  <a:pos x="96" y="217"/>
                </a:cxn>
                <a:cxn ang="0">
                  <a:pos x="102" y="205"/>
                </a:cxn>
              </a:cxnLst>
              <a:rect l="0" t="0" r="r" b="b"/>
              <a:pathLst>
                <a:path w="138" h="223">
                  <a:moveTo>
                    <a:pt x="102" y="205"/>
                  </a:moveTo>
                  <a:lnTo>
                    <a:pt x="120" y="199"/>
                  </a:lnTo>
                  <a:lnTo>
                    <a:pt x="138" y="187"/>
                  </a:lnTo>
                  <a:lnTo>
                    <a:pt x="138" y="151"/>
                  </a:lnTo>
                  <a:lnTo>
                    <a:pt x="138" y="120"/>
                  </a:lnTo>
                  <a:lnTo>
                    <a:pt x="120" y="102"/>
                  </a:lnTo>
                  <a:lnTo>
                    <a:pt x="96" y="72"/>
                  </a:lnTo>
                  <a:lnTo>
                    <a:pt x="78" y="48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60" y="18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12" y="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6" y="36"/>
                  </a:lnTo>
                  <a:lnTo>
                    <a:pt x="12" y="72"/>
                  </a:lnTo>
                  <a:lnTo>
                    <a:pt x="54" y="72"/>
                  </a:lnTo>
                  <a:lnTo>
                    <a:pt x="72" y="78"/>
                  </a:lnTo>
                  <a:lnTo>
                    <a:pt x="102" y="126"/>
                  </a:lnTo>
                  <a:lnTo>
                    <a:pt x="96" y="145"/>
                  </a:lnTo>
                  <a:lnTo>
                    <a:pt x="60" y="151"/>
                  </a:lnTo>
                  <a:lnTo>
                    <a:pt x="42" y="163"/>
                  </a:lnTo>
                  <a:lnTo>
                    <a:pt x="42" y="187"/>
                  </a:lnTo>
                  <a:lnTo>
                    <a:pt x="72" y="217"/>
                  </a:lnTo>
                  <a:lnTo>
                    <a:pt x="84" y="223"/>
                  </a:lnTo>
                  <a:lnTo>
                    <a:pt x="96" y="217"/>
                  </a:lnTo>
                  <a:lnTo>
                    <a:pt x="102" y="2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7" name="Freeform 1370"/>
            <p:cNvSpPr>
              <a:spLocks/>
            </p:cNvSpPr>
            <p:nvPr/>
          </p:nvSpPr>
          <p:spPr bwMode="auto">
            <a:xfrm>
              <a:off x="6972300" y="3689350"/>
              <a:ext cx="180975" cy="355600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" y="0"/>
                </a:cxn>
                <a:cxn ang="0">
                  <a:pos x="0" y="24"/>
                </a:cxn>
                <a:cxn ang="0">
                  <a:pos x="6" y="24"/>
                </a:cxn>
                <a:cxn ang="0">
                  <a:pos x="18" y="42"/>
                </a:cxn>
                <a:cxn ang="0">
                  <a:pos x="36" y="48"/>
                </a:cxn>
                <a:cxn ang="0">
                  <a:pos x="42" y="60"/>
                </a:cxn>
                <a:cxn ang="0">
                  <a:pos x="36" y="72"/>
                </a:cxn>
                <a:cxn ang="0">
                  <a:pos x="54" y="96"/>
                </a:cxn>
                <a:cxn ang="0">
                  <a:pos x="78" y="126"/>
                </a:cxn>
                <a:cxn ang="0">
                  <a:pos x="96" y="144"/>
                </a:cxn>
                <a:cxn ang="0">
                  <a:pos x="96" y="175"/>
                </a:cxn>
                <a:cxn ang="0">
                  <a:pos x="96" y="211"/>
                </a:cxn>
                <a:cxn ang="0">
                  <a:pos x="78" y="223"/>
                </a:cxn>
                <a:cxn ang="0">
                  <a:pos x="60" y="229"/>
                </a:cxn>
                <a:cxn ang="0">
                  <a:pos x="54" y="241"/>
                </a:cxn>
                <a:cxn ang="0">
                  <a:pos x="42" y="247"/>
                </a:cxn>
                <a:cxn ang="0">
                  <a:pos x="48" y="253"/>
                </a:cxn>
                <a:cxn ang="0">
                  <a:pos x="66" y="271"/>
                </a:cxn>
                <a:cxn ang="0">
                  <a:pos x="108" y="241"/>
                </a:cxn>
                <a:cxn ang="0">
                  <a:pos x="138" y="211"/>
                </a:cxn>
                <a:cxn ang="0">
                  <a:pos x="114" y="132"/>
                </a:cxn>
                <a:cxn ang="0">
                  <a:pos x="102" y="114"/>
                </a:cxn>
                <a:cxn ang="0">
                  <a:pos x="78" y="84"/>
                </a:cxn>
                <a:cxn ang="0">
                  <a:pos x="66" y="60"/>
                </a:cxn>
                <a:cxn ang="0">
                  <a:pos x="78" y="48"/>
                </a:cxn>
                <a:cxn ang="0">
                  <a:pos x="96" y="36"/>
                </a:cxn>
                <a:cxn ang="0">
                  <a:pos x="90" y="18"/>
                </a:cxn>
                <a:cxn ang="0">
                  <a:pos x="66" y="0"/>
                </a:cxn>
              </a:cxnLst>
              <a:rect l="0" t="0" r="r" b="b"/>
              <a:pathLst>
                <a:path w="138" h="271">
                  <a:moveTo>
                    <a:pt x="66" y="0"/>
                  </a:moveTo>
                  <a:lnTo>
                    <a:pt x="6" y="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60"/>
                  </a:lnTo>
                  <a:lnTo>
                    <a:pt x="36" y="72"/>
                  </a:lnTo>
                  <a:lnTo>
                    <a:pt x="54" y="96"/>
                  </a:lnTo>
                  <a:lnTo>
                    <a:pt x="78" y="126"/>
                  </a:lnTo>
                  <a:lnTo>
                    <a:pt x="96" y="144"/>
                  </a:lnTo>
                  <a:lnTo>
                    <a:pt x="96" y="175"/>
                  </a:lnTo>
                  <a:lnTo>
                    <a:pt x="96" y="211"/>
                  </a:lnTo>
                  <a:lnTo>
                    <a:pt x="78" y="223"/>
                  </a:lnTo>
                  <a:lnTo>
                    <a:pt x="60" y="229"/>
                  </a:lnTo>
                  <a:lnTo>
                    <a:pt x="54" y="241"/>
                  </a:lnTo>
                  <a:lnTo>
                    <a:pt x="42" y="247"/>
                  </a:lnTo>
                  <a:lnTo>
                    <a:pt x="48" y="253"/>
                  </a:lnTo>
                  <a:lnTo>
                    <a:pt x="66" y="271"/>
                  </a:lnTo>
                  <a:lnTo>
                    <a:pt x="108" y="241"/>
                  </a:lnTo>
                  <a:lnTo>
                    <a:pt x="138" y="211"/>
                  </a:lnTo>
                  <a:lnTo>
                    <a:pt x="114" y="132"/>
                  </a:lnTo>
                  <a:lnTo>
                    <a:pt x="102" y="114"/>
                  </a:lnTo>
                  <a:lnTo>
                    <a:pt x="78" y="84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96" y="36"/>
                  </a:lnTo>
                  <a:lnTo>
                    <a:pt x="90" y="1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8" name="Freeform 1371"/>
            <p:cNvSpPr>
              <a:spLocks/>
            </p:cNvSpPr>
            <p:nvPr/>
          </p:nvSpPr>
          <p:spPr bwMode="auto">
            <a:xfrm>
              <a:off x="6413500" y="3495675"/>
              <a:ext cx="196850" cy="93663"/>
            </a:xfrm>
            <a:custGeom>
              <a:avLst/>
              <a:gdLst/>
              <a:ahLst/>
              <a:cxnLst>
                <a:cxn ang="0">
                  <a:pos x="102" y="36"/>
                </a:cxn>
                <a:cxn ang="0">
                  <a:pos x="66" y="18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30"/>
                </a:cxn>
                <a:cxn ang="0">
                  <a:pos x="60" y="60"/>
                </a:cxn>
                <a:cxn ang="0">
                  <a:pos x="102" y="66"/>
                </a:cxn>
                <a:cxn ang="0">
                  <a:pos x="126" y="72"/>
                </a:cxn>
                <a:cxn ang="0">
                  <a:pos x="138" y="72"/>
                </a:cxn>
                <a:cxn ang="0">
                  <a:pos x="150" y="54"/>
                </a:cxn>
                <a:cxn ang="0">
                  <a:pos x="150" y="54"/>
                </a:cxn>
                <a:cxn ang="0">
                  <a:pos x="138" y="42"/>
                </a:cxn>
                <a:cxn ang="0">
                  <a:pos x="102" y="36"/>
                </a:cxn>
              </a:cxnLst>
              <a:rect l="0" t="0" r="r" b="b"/>
              <a:pathLst>
                <a:path w="150" h="72">
                  <a:moveTo>
                    <a:pt x="102" y="36"/>
                  </a:moveTo>
                  <a:lnTo>
                    <a:pt x="66" y="18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30"/>
                  </a:lnTo>
                  <a:lnTo>
                    <a:pt x="60" y="60"/>
                  </a:lnTo>
                  <a:lnTo>
                    <a:pt x="102" y="66"/>
                  </a:lnTo>
                  <a:lnTo>
                    <a:pt x="126" y="72"/>
                  </a:lnTo>
                  <a:lnTo>
                    <a:pt x="138" y="72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38" y="42"/>
                  </a:lnTo>
                  <a:lnTo>
                    <a:pt x="10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89" name="Freeform 1373"/>
            <p:cNvSpPr>
              <a:spLocks/>
            </p:cNvSpPr>
            <p:nvPr/>
          </p:nvSpPr>
          <p:spPr bwMode="auto">
            <a:xfrm>
              <a:off x="6616700" y="2762250"/>
              <a:ext cx="777875" cy="390525"/>
            </a:xfrm>
            <a:custGeom>
              <a:avLst/>
              <a:gdLst/>
              <a:ahLst/>
              <a:cxnLst>
                <a:cxn ang="0">
                  <a:pos x="42" y="126"/>
                </a:cxn>
                <a:cxn ang="0">
                  <a:pos x="48" y="186"/>
                </a:cxn>
                <a:cxn ang="0">
                  <a:pos x="127" y="210"/>
                </a:cxn>
                <a:cxn ang="0">
                  <a:pos x="181" y="264"/>
                </a:cxn>
                <a:cxn ang="0">
                  <a:pos x="253" y="270"/>
                </a:cxn>
                <a:cxn ang="0">
                  <a:pos x="313" y="301"/>
                </a:cxn>
                <a:cxn ang="0">
                  <a:pos x="379" y="258"/>
                </a:cxn>
                <a:cxn ang="0">
                  <a:pos x="445" y="252"/>
                </a:cxn>
                <a:cxn ang="0">
                  <a:pos x="457" y="210"/>
                </a:cxn>
                <a:cxn ang="0">
                  <a:pos x="499" y="192"/>
                </a:cxn>
                <a:cxn ang="0">
                  <a:pos x="541" y="174"/>
                </a:cxn>
                <a:cxn ang="0">
                  <a:pos x="595" y="156"/>
                </a:cxn>
                <a:cxn ang="0">
                  <a:pos x="583" y="132"/>
                </a:cxn>
                <a:cxn ang="0">
                  <a:pos x="529" y="126"/>
                </a:cxn>
                <a:cxn ang="0">
                  <a:pos x="529" y="96"/>
                </a:cxn>
                <a:cxn ang="0">
                  <a:pos x="541" y="72"/>
                </a:cxn>
                <a:cxn ang="0">
                  <a:pos x="499" y="60"/>
                </a:cxn>
                <a:cxn ang="0">
                  <a:pos x="403" y="84"/>
                </a:cxn>
                <a:cxn ang="0">
                  <a:pos x="367" y="54"/>
                </a:cxn>
                <a:cxn ang="0">
                  <a:pos x="307" y="54"/>
                </a:cxn>
                <a:cxn ang="0">
                  <a:pos x="289" y="36"/>
                </a:cxn>
                <a:cxn ang="0">
                  <a:pos x="217" y="0"/>
                </a:cxn>
                <a:cxn ang="0">
                  <a:pos x="193" y="30"/>
                </a:cxn>
                <a:cxn ang="0">
                  <a:pos x="169" y="66"/>
                </a:cxn>
                <a:cxn ang="0">
                  <a:pos x="121" y="48"/>
                </a:cxn>
                <a:cxn ang="0">
                  <a:pos x="54" y="54"/>
                </a:cxn>
                <a:cxn ang="0">
                  <a:pos x="12" y="78"/>
                </a:cxn>
                <a:cxn ang="0">
                  <a:pos x="0" y="102"/>
                </a:cxn>
                <a:cxn ang="0">
                  <a:pos x="6" y="108"/>
                </a:cxn>
                <a:cxn ang="0">
                  <a:pos x="42" y="126"/>
                </a:cxn>
              </a:cxnLst>
              <a:rect l="0" t="0" r="r" b="b"/>
              <a:pathLst>
                <a:path w="595" h="301">
                  <a:moveTo>
                    <a:pt x="42" y="126"/>
                  </a:moveTo>
                  <a:lnTo>
                    <a:pt x="48" y="186"/>
                  </a:lnTo>
                  <a:lnTo>
                    <a:pt x="127" y="210"/>
                  </a:lnTo>
                  <a:lnTo>
                    <a:pt x="181" y="264"/>
                  </a:lnTo>
                  <a:lnTo>
                    <a:pt x="253" y="270"/>
                  </a:lnTo>
                  <a:lnTo>
                    <a:pt x="313" y="301"/>
                  </a:lnTo>
                  <a:lnTo>
                    <a:pt x="379" y="258"/>
                  </a:lnTo>
                  <a:lnTo>
                    <a:pt x="445" y="252"/>
                  </a:lnTo>
                  <a:lnTo>
                    <a:pt x="457" y="210"/>
                  </a:lnTo>
                  <a:lnTo>
                    <a:pt x="499" y="192"/>
                  </a:lnTo>
                  <a:lnTo>
                    <a:pt x="541" y="174"/>
                  </a:lnTo>
                  <a:lnTo>
                    <a:pt x="595" y="156"/>
                  </a:lnTo>
                  <a:lnTo>
                    <a:pt x="583" y="132"/>
                  </a:lnTo>
                  <a:lnTo>
                    <a:pt x="529" y="126"/>
                  </a:lnTo>
                  <a:lnTo>
                    <a:pt x="529" y="96"/>
                  </a:lnTo>
                  <a:lnTo>
                    <a:pt x="541" y="72"/>
                  </a:lnTo>
                  <a:lnTo>
                    <a:pt x="499" y="60"/>
                  </a:lnTo>
                  <a:lnTo>
                    <a:pt x="403" y="84"/>
                  </a:lnTo>
                  <a:lnTo>
                    <a:pt x="367" y="54"/>
                  </a:lnTo>
                  <a:lnTo>
                    <a:pt x="307" y="54"/>
                  </a:lnTo>
                  <a:lnTo>
                    <a:pt x="289" y="36"/>
                  </a:lnTo>
                  <a:lnTo>
                    <a:pt x="217" y="0"/>
                  </a:lnTo>
                  <a:lnTo>
                    <a:pt x="193" y="30"/>
                  </a:lnTo>
                  <a:lnTo>
                    <a:pt x="169" y="66"/>
                  </a:lnTo>
                  <a:lnTo>
                    <a:pt x="121" y="48"/>
                  </a:lnTo>
                  <a:lnTo>
                    <a:pt x="54" y="54"/>
                  </a:lnTo>
                  <a:lnTo>
                    <a:pt x="12" y="78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2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0" name="Freeform 1374"/>
            <p:cNvSpPr>
              <a:spLocks/>
            </p:cNvSpPr>
            <p:nvPr/>
          </p:nvSpPr>
          <p:spPr bwMode="auto">
            <a:xfrm>
              <a:off x="4937125" y="1825625"/>
              <a:ext cx="266700" cy="585788"/>
            </a:xfrm>
            <a:custGeom>
              <a:avLst/>
              <a:gdLst/>
              <a:ahLst/>
              <a:cxnLst>
                <a:cxn ang="0">
                  <a:pos x="34" y="55"/>
                </a:cxn>
                <a:cxn ang="0">
                  <a:pos x="32" y="54"/>
                </a:cxn>
                <a:cxn ang="0">
                  <a:pos x="30" y="52"/>
                </a:cxn>
                <a:cxn ang="0">
                  <a:pos x="31" y="47"/>
                </a:cxn>
                <a:cxn ang="0">
                  <a:pos x="30" y="45"/>
                </a:cxn>
                <a:cxn ang="0">
                  <a:pos x="30" y="43"/>
                </a:cxn>
                <a:cxn ang="0">
                  <a:pos x="29" y="42"/>
                </a:cxn>
                <a:cxn ang="0">
                  <a:pos x="29" y="40"/>
                </a:cxn>
                <a:cxn ang="0">
                  <a:pos x="28" y="38"/>
                </a:cxn>
                <a:cxn ang="0">
                  <a:pos x="30" y="36"/>
                </a:cxn>
                <a:cxn ang="0">
                  <a:pos x="27" y="27"/>
                </a:cxn>
                <a:cxn ang="0">
                  <a:pos x="30" y="21"/>
                </a:cxn>
                <a:cxn ang="0">
                  <a:pos x="28" y="17"/>
                </a:cxn>
                <a:cxn ang="0">
                  <a:pos x="25" y="15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25" y="10"/>
                </a:cxn>
                <a:cxn ang="0">
                  <a:pos x="26" y="9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7" y="3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17" y="3"/>
                </a:cxn>
                <a:cxn ang="0">
                  <a:pos x="15" y="8"/>
                </a:cxn>
                <a:cxn ang="0">
                  <a:pos x="12" y="11"/>
                </a:cxn>
                <a:cxn ang="0">
                  <a:pos x="11" y="10"/>
                </a:cxn>
                <a:cxn ang="0">
                  <a:pos x="8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2" y="6"/>
                </a:cxn>
                <a:cxn ang="0">
                  <a:pos x="1" y="8"/>
                </a:cxn>
                <a:cxn ang="0">
                  <a:pos x="0" y="8"/>
                </a:cxn>
                <a:cxn ang="0">
                  <a:pos x="1" y="10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7" y="14"/>
                </a:cxn>
                <a:cxn ang="0">
                  <a:pos x="9" y="19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0" y="29"/>
                </a:cxn>
                <a:cxn ang="0">
                  <a:pos x="10" y="30"/>
                </a:cxn>
                <a:cxn ang="0">
                  <a:pos x="10" y="35"/>
                </a:cxn>
                <a:cxn ang="0">
                  <a:pos x="10" y="36"/>
                </a:cxn>
                <a:cxn ang="0">
                  <a:pos x="12" y="36"/>
                </a:cxn>
                <a:cxn ang="0">
                  <a:pos x="14" y="40"/>
                </a:cxn>
                <a:cxn ang="0">
                  <a:pos x="9" y="49"/>
                </a:cxn>
                <a:cxn ang="0">
                  <a:pos x="4" y="53"/>
                </a:cxn>
                <a:cxn ang="0">
                  <a:pos x="1" y="58"/>
                </a:cxn>
                <a:cxn ang="0">
                  <a:pos x="2" y="66"/>
                </a:cxn>
                <a:cxn ang="0">
                  <a:pos x="3" y="71"/>
                </a:cxn>
                <a:cxn ang="0">
                  <a:pos x="5" y="73"/>
                </a:cxn>
                <a:cxn ang="0">
                  <a:pos x="7" y="75"/>
                </a:cxn>
                <a:cxn ang="0">
                  <a:pos x="12" y="75"/>
                </a:cxn>
                <a:cxn ang="0">
                  <a:pos x="20" y="72"/>
                </a:cxn>
                <a:cxn ang="0">
                  <a:pos x="22" y="72"/>
                </a:cxn>
                <a:cxn ang="0">
                  <a:pos x="34" y="58"/>
                </a:cxn>
                <a:cxn ang="0">
                  <a:pos x="34" y="55"/>
                </a:cxn>
              </a:cxnLst>
              <a:rect l="0" t="0" r="r" b="b"/>
              <a:pathLst>
                <a:path w="34" h="75">
                  <a:moveTo>
                    <a:pt x="34" y="55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6"/>
                    <a:pt x="30" y="45"/>
                  </a:cubicBezTo>
                  <a:cubicBezTo>
                    <a:pt x="29" y="45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4" y="58"/>
                    <a:pt x="34" y="58"/>
                    <a:pt x="34" y="58"/>
                  </a:cubicBezTo>
                  <a:lnTo>
                    <a:pt x="34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1" name="Freeform 1375"/>
            <p:cNvSpPr>
              <a:spLocks/>
            </p:cNvSpPr>
            <p:nvPr/>
          </p:nvSpPr>
          <p:spPr bwMode="auto">
            <a:xfrm>
              <a:off x="5211763" y="2754313"/>
              <a:ext cx="15875" cy="7937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2" y="6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2" name="Freeform 1376"/>
            <p:cNvSpPr>
              <a:spLocks/>
            </p:cNvSpPr>
            <p:nvPr/>
          </p:nvSpPr>
          <p:spPr bwMode="auto">
            <a:xfrm>
              <a:off x="5110163" y="1168400"/>
              <a:ext cx="3792537" cy="2030413"/>
            </a:xfrm>
            <a:custGeom>
              <a:avLst/>
              <a:gdLst/>
              <a:ahLst/>
              <a:cxnLst>
                <a:cxn ang="0">
                  <a:pos x="470" y="89"/>
                </a:cxn>
                <a:cxn ang="0">
                  <a:pos x="451" y="97"/>
                </a:cxn>
                <a:cxn ang="0">
                  <a:pos x="431" y="89"/>
                </a:cxn>
                <a:cxn ang="0">
                  <a:pos x="403" y="77"/>
                </a:cxn>
                <a:cxn ang="0">
                  <a:pos x="362" y="59"/>
                </a:cxn>
                <a:cxn ang="0">
                  <a:pos x="342" y="70"/>
                </a:cxn>
                <a:cxn ang="0">
                  <a:pos x="323" y="73"/>
                </a:cxn>
                <a:cxn ang="0">
                  <a:pos x="312" y="51"/>
                </a:cxn>
                <a:cxn ang="0">
                  <a:pos x="287" y="53"/>
                </a:cxn>
                <a:cxn ang="0">
                  <a:pos x="264" y="44"/>
                </a:cxn>
                <a:cxn ang="0">
                  <a:pos x="262" y="39"/>
                </a:cxn>
                <a:cxn ang="0">
                  <a:pos x="254" y="8"/>
                </a:cxn>
                <a:cxn ang="0">
                  <a:pos x="216" y="19"/>
                </a:cxn>
                <a:cxn ang="0">
                  <a:pos x="169" y="54"/>
                </a:cxn>
                <a:cxn ang="0">
                  <a:pos x="152" y="59"/>
                </a:cxn>
                <a:cxn ang="0">
                  <a:pos x="143" y="76"/>
                </a:cxn>
                <a:cxn ang="0">
                  <a:pos x="128" y="70"/>
                </a:cxn>
                <a:cxn ang="0">
                  <a:pos x="132" y="94"/>
                </a:cxn>
                <a:cxn ang="0">
                  <a:pos x="104" y="95"/>
                </a:cxn>
                <a:cxn ang="0">
                  <a:pos x="83" y="97"/>
                </a:cxn>
                <a:cxn ang="0">
                  <a:pos x="59" y="112"/>
                </a:cxn>
                <a:cxn ang="0">
                  <a:pos x="53" y="99"/>
                </a:cxn>
                <a:cxn ang="0">
                  <a:pos x="49" y="116"/>
                </a:cxn>
                <a:cxn ang="0">
                  <a:pos x="39" y="129"/>
                </a:cxn>
                <a:cxn ang="0">
                  <a:pos x="31" y="136"/>
                </a:cxn>
                <a:cxn ang="0">
                  <a:pos x="23" y="118"/>
                </a:cxn>
                <a:cxn ang="0">
                  <a:pos x="22" y="113"/>
                </a:cxn>
                <a:cxn ang="0">
                  <a:pos x="36" y="101"/>
                </a:cxn>
                <a:cxn ang="0">
                  <a:pos x="13" y="87"/>
                </a:cxn>
                <a:cxn ang="0">
                  <a:pos x="4" y="94"/>
                </a:cxn>
                <a:cxn ang="0">
                  <a:pos x="8" y="107"/>
                </a:cxn>
                <a:cxn ang="0">
                  <a:pos x="8" y="129"/>
                </a:cxn>
                <a:cxn ang="0">
                  <a:pos x="11" y="143"/>
                </a:cxn>
                <a:cxn ang="0">
                  <a:pos x="2" y="164"/>
                </a:cxn>
                <a:cxn ang="0">
                  <a:pos x="9" y="186"/>
                </a:cxn>
                <a:cxn ang="0">
                  <a:pos x="15" y="205"/>
                </a:cxn>
                <a:cxn ang="0">
                  <a:pos x="34" y="219"/>
                </a:cxn>
                <a:cxn ang="0">
                  <a:pos x="26" y="232"/>
                </a:cxn>
                <a:cxn ang="0">
                  <a:pos x="45" y="248"/>
                </a:cxn>
                <a:cxn ang="0">
                  <a:pos x="59" y="256"/>
                </a:cxn>
                <a:cxn ang="0">
                  <a:pos x="63" y="244"/>
                </a:cxn>
                <a:cxn ang="0">
                  <a:pos x="63" y="224"/>
                </a:cxn>
                <a:cxn ang="0">
                  <a:pos x="82" y="209"/>
                </a:cxn>
                <a:cxn ang="0">
                  <a:pos x="109" y="196"/>
                </a:cxn>
                <a:cxn ang="0">
                  <a:pos x="160" y="203"/>
                </a:cxn>
                <a:cxn ang="0">
                  <a:pos x="191" y="222"/>
                </a:cxn>
                <a:cxn ang="0">
                  <a:pos x="224" y="211"/>
                </a:cxn>
                <a:cxn ang="0">
                  <a:pos x="275" y="216"/>
                </a:cxn>
                <a:cxn ang="0">
                  <a:pos x="307" y="200"/>
                </a:cxn>
                <a:cxn ang="0">
                  <a:pos x="329" y="239"/>
                </a:cxn>
                <a:cxn ang="0">
                  <a:pos x="335" y="250"/>
                </a:cxn>
                <a:cxn ang="0">
                  <a:pos x="360" y="203"/>
                </a:cxn>
                <a:cxn ang="0">
                  <a:pos x="341" y="192"/>
                </a:cxn>
                <a:cxn ang="0">
                  <a:pos x="371" y="164"/>
                </a:cxn>
                <a:cxn ang="0">
                  <a:pos x="403" y="166"/>
                </a:cxn>
                <a:cxn ang="0">
                  <a:pos x="421" y="155"/>
                </a:cxn>
                <a:cxn ang="0">
                  <a:pos x="419" y="166"/>
                </a:cxn>
                <a:cxn ang="0">
                  <a:pos x="416" y="202"/>
                </a:cxn>
                <a:cxn ang="0">
                  <a:pos x="427" y="184"/>
                </a:cxn>
                <a:cxn ang="0">
                  <a:pos x="435" y="161"/>
                </a:cxn>
                <a:cxn ang="0">
                  <a:pos x="457" y="156"/>
                </a:cxn>
                <a:cxn ang="0">
                  <a:pos x="479" y="140"/>
                </a:cxn>
              </a:cxnLst>
              <a:rect l="0" t="0" r="r" b="b"/>
              <a:pathLst>
                <a:path w="483" h="260">
                  <a:moveTo>
                    <a:pt x="482" y="127"/>
                  </a:move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8" y="94"/>
                    <a:pt x="478" y="94"/>
                    <a:pt x="478" y="94"/>
                  </a:cubicBezTo>
                  <a:cubicBezTo>
                    <a:pt x="478" y="94"/>
                    <a:pt x="474" y="90"/>
                    <a:pt x="474" y="90"/>
                  </a:cubicBezTo>
                  <a:cubicBezTo>
                    <a:pt x="473" y="89"/>
                    <a:pt x="470" y="89"/>
                    <a:pt x="470" y="89"/>
                  </a:cubicBezTo>
                  <a:cubicBezTo>
                    <a:pt x="463" y="88"/>
                    <a:pt x="463" y="88"/>
                    <a:pt x="463" y="88"/>
                  </a:cubicBezTo>
                  <a:cubicBezTo>
                    <a:pt x="459" y="87"/>
                    <a:pt x="459" y="87"/>
                    <a:pt x="459" y="87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4" y="87"/>
                    <a:pt x="454" y="87"/>
                    <a:pt x="454" y="87"/>
                  </a:cubicBezTo>
                  <a:cubicBezTo>
                    <a:pt x="455" y="95"/>
                    <a:pt x="455" y="95"/>
                    <a:pt x="455" y="95"/>
                  </a:cubicBezTo>
                  <a:cubicBezTo>
                    <a:pt x="455" y="95"/>
                    <a:pt x="451" y="97"/>
                    <a:pt x="451" y="97"/>
                  </a:cubicBezTo>
                  <a:cubicBezTo>
                    <a:pt x="450" y="97"/>
                    <a:pt x="448" y="94"/>
                    <a:pt x="448" y="94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5" y="89"/>
                    <a:pt x="445" y="89"/>
                    <a:pt x="445" y="89"/>
                  </a:cubicBezTo>
                  <a:cubicBezTo>
                    <a:pt x="440" y="89"/>
                    <a:pt x="440" y="89"/>
                    <a:pt x="440" y="89"/>
                  </a:cubicBezTo>
                  <a:cubicBezTo>
                    <a:pt x="437" y="90"/>
                    <a:pt x="437" y="90"/>
                    <a:pt x="437" y="90"/>
                  </a:cubicBezTo>
                  <a:cubicBezTo>
                    <a:pt x="431" y="89"/>
                    <a:pt x="431" y="89"/>
                    <a:pt x="431" y="89"/>
                  </a:cubicBezTo>
                  <a:cubicBezTo>
                    <a:pt x="426" y="89"/>
                    <a:pt x="426" y="89"/>
                    <a:pt x="426" y="89"/>
                  </a:cubicBezTo>
                  <a:cubicBezTo>
                    <a:pt x="423" y="90"/>
                    <a:pt x="423" y="90"/>
                    <a:pt x="423" y="90"/>
                  </a:cubicBezTo>
                  <a:cubicBezTo>
                    <a:pt x="419" y="87"/>
                    <a:pt x="419" y="87"/>
                    <a:pt x="419" y="87"/>
                  </a:cubicBezTo>
                  <a:cubicBezTo>
                    <a:pt x="419" y="80"/>
                    <a:pt x="419" y="80"/>
                    <a:pt x="419" y="80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03" y="77"/>
                    <a:pt x="403" y="77"/>
                    <a:pt x="403" y="77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393" y="75"/>
                    <a:pt x="393" y="75"/>
                    <a:pt x="393" y="75"/>
                  </a:cubicBezTo>
                  <a:cubicBezTo>
                    <a:pt x="392" y="72"/>
                    <a:pt x="392" y="72"/>
                    <a:pt x="392" y="72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62" y="59"/>
                    <a:pt x="362" y="59"/>
                    <a:pt x="362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7" y="71"/>
                    <a:pt x="357" y="71"/>
                    <a:pt x="357" y="71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2" y="70"/>
                    <a:pt x="342" y="70"/>
                    <a:pt x="342" y="70"/>
                  </a:cubicBezTo>
                  <a:cubicBezTo>
                    <a:pt x="340" y="72"/>
                    <a:pt x="340" y="72"/>
                    <a:pt x="340" y="72"/>
                  </a:cubicBezTo>
                  <a:cubicBezTo>
                    <a:pt x="336" y="71"/>
                    <a:pt x="336" y="71"/>
                    <a:pt x="336" y="71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28" y="78"/>
                    <a:pt x="328" y="78"/>
                    <a:pt x="328" y="78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20" y="67"/>
                    <a:pt x="320" y="67"/>
                    <a:pt x="320" y="67"/>
                  </a:cubicBezTo>
                  <a:cubicBezTo>
                    <a:pt x="323" y="60"/>
                    <a:pt x="323" y="60"/>
                    <a:pt x="323" y="60"/>
                  </a:cubicBezTo>
                  <a:cubicBezTo>
                    <a:pt x="323" y="57"/>
                    <a:pt x="323" y="57"/>
                    <a:pt x="323" y="57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6" y="51"/>
                    <a:pt x="316" y="51"/>
                    <a:pt x="316" y="51"/>
                  </a:cubicBezTo>
                  <a:cubicBezTo>
                    <a:pt x="312" y="51"/>
                    <a:pt x="312" y="51"/>
                    <a:pt x="312" y="51"/>
                  </a:cubicBezTo>
                  <a:cubicBezTo>
                    <a:pt x="310" y="49"/>
                    <a:pt x="310" y="49"/>
                    <a:pt x="310" y="49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3" y="50"/>
                    <a:pt x="303" y="50"/>
                    <a:pt x="303" y="50"/>
                  </a:cubicBezTo>
                  <a:cubicBezTo>
                    <a:pt x="301" y="55"/>
                    <a:pt x="301" y="55"/>
                    <a:pt x="301" y="55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77" y="49"/>
                    <a:pt x="277" y="49"/>
                    <a:pt x="277" y="49"/>
                  </a:cubicBezTo>
                  <a:cubicBezTo>
                    <a:pt x="272" y="52"/>
                    <a:pt x="272" y="52"/>
                    <a:pt x="272" y="52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4" y="44"/>
                    <a:pt x="264" y="44"/>
                    <a:pt x="264" y="44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62" y="39"/>
                    <a:pt x="262" y="39"/>
                    <a:pt x="262" y="39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70" y="29"/>
                    <a:pt x="270" y="29"/>
                    <a:pt x="270" y="2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2" y="0"/>
                    <a:pt x="241" y="0"/>
                  </a:cubicBezTo>
                  <a:cubicBezTo>
                    <a:pt x="241" y="1"/>
                    <a:pt x="233" y="9"/>
                    <a:pt x="233" y="9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195" y="29"/>
                    <a:pt x="195" y="29"/>
                    <a:pt x="195" y="29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0" y="35"/>
                    <a:pt x="189" y="46"/>
                    <a:pt x="188" y="46"/>
                  </a:cubicBezTo>
                  <a:cubicBezTo>
                    <a:pt x="187" y="46"/>
                    <a:pt x="172" y="50"/>
                    <a:pt x="172" y="50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71" y="63"/>
                    <a:pt x="170" y="64"/>
                  </a:cubicBezTo>
                  <a:cubicBezTo>
                    <a:pt x="170" y="64"/>
                    <a:pt x="167" y="63"/>
                    <a:pt x="167" y="63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1"/>
                    <a:pt x="160" y="65"/>
                    <a:pt x="158" y="66"/>
                  </a:cubicBezTo>
                  <a:cubicBezTo>
                    <a:pt x="155" y="67"/>
                    <a:pt x="155" y="62"/>
                    <a:pt x="155" y="62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65"/>
                    <a:pt x="148" y="70"/>
                    <a:pt x="148" y="70"/>
                  </a:cubicBezTo>
                  <a:cubicBezTo>
                    <a:pt x="149" y="71"/>
                    <a:pt x="148" y="79"/>
                    <a:pt x="148" y="79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3" y="76"/>
                    <a:pt x="143" y="76"/>
                    <a:pt x="143" y="76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39" y="129"/>
                    <a:pt x="39" y="129"/>
                  </a:cubicBezTo>
                  <a:cubicBezTo>
                    <a:pt x="38" y="128"/>
                    <a:pt x="33" y="128"/>
                    <a:pt x="33" y="128"/>
                  </a:cubicBezTo>
                  <a:cubicBezTo>
                    <a:pt x="30" y="127"/>
                    <a:pt x="30" y="127"/>
                    <a:pt x="30" y="12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22" y="113"/>
                    <a:pt x="22" y="113"/>
                  </a:cubicBezTo>
                  <a:cubicBezTo>
                    <a:pt x="23" y="113"/>
                    <a:pt x="24" y="116"/>
                    <a:pt x="24" y="116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7" y="131"/>
                    <a:pt x="7" y="131"/>
                  </a:cubicBezTo>
                  <a:cubicBezTo>
                    <a:pt x="8" y="131"/>
                    <a:pt x="9" y="133"/>
                    <a:pt x="9" y="133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5" y="199"/>
                    <a:pt x="15" y="199"/>
                    <a:pt x="15" y="199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1" y="208"/>
                    <a:pt x="21" y="208"/>
                    <a:pt x="21" y="208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34" y="214"/>
                    <a:pt x="34" y="214"/>
                    <a:pt x="34" y="214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29" y="228"/>
                    <a:pt x="29" y="228"/>
                    <a:pt x="29" y="228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0" y="247"/>
                    <a:pt x="40" y="247"/>
                    <a:pt x="40" y="247"/>
                  </a:cubicBezTo>
                  <a:cubicBezTo>
                    <a:pt x="42" y="248"/>
                    <a:pt x="42" y="248"/>
                    <a:pt x="42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7" y="250"/>
                    <a:pt x="47" y="250"/>
                    <a:pt x="47" y="250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52" y="259"/>
                    <a:pt x="52" y="259"/>
                    <a:pt x="52" y="259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61" y="258"/>
                    <a:pt x="61" y="258"/>
                    <a:pt x="61" y="258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7" y="253"/>
                    <a:pt x="64" y="244"/>
                    <a:pt x="63" y="244"/>
                  </a:cubicBezTo>
                  <a:cubicBezTo>
                    <a:pt x="62" y="243"/>
                    <a:pt x="56" y="235"/>
                    <a:pt x="56" y="235"/>
                  </a:cubicBezTo>
                  <a:cubicBezTo>
                    <a:pt x="59" y="229"/>
                    <a:pt x="59" y="229"/>
                    <a:pt x="59" y="229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5"/>
                    <a:pt x="63" y="225"/>
                    <a:pt x="63" y="225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0" y="222"/>
                    <a:pt x="60" y="222"/>
                    <a:pt x="60" y="222"/>
                  </a:cubicBezTo>
                  <a:cubicBezTo>
                    <a:pt x="63" y="214"/>
                    <a:pt x="63" y="214"/>
                    <a:pt x="63" y="214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7" y="211"/>
                    <a:pt x="107" y="211"/>
                    <a:pt x="107" y="211"/>
                  </a:cubicBezTo>
                  <a:cubicBezTo>
                    <a:pt x="105" y="205"/>
                    <a:pt x="105" y="205"/>
                    <a:pt x="105" y="205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22" y="191"/>
                    <a:pt x="122" y="191"/>
                    <a:pt x="122" y="191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42" y="198"/>
                    <a:pt x="142" y="198"/>
                    <a:pt x="142" y="198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64" y="212"/>
                    <a:pt x="164" y="212"/>
                    <a:pt x="16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9" y="217"/>
                    <a:pt x="189" y="217"/>
                    <a:pt x="189" y="217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1" y="222"/>
                    <a:pt x="191" y="222"/>
                    <a:pt x="191" y="222"/>
                  </a:cubicBezTo>
                  <a:cubicBezTo>
                    <a:pt x="192" y="223"/>
                    <a:pt x="192" y="223"/>
                    <a:pt x="192" y="223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201" y="214"/>
                    <a:pt x="201" y="214"/>
                    <a:pt x="201" y="214"/>
                  </a:cubicBezTo>
                  <a:cubicBezTo>
                    <a:pt x="212" y="213"/>
                    <a:pt x="212" y="213"/>
                    <a:pt x="212" y="213"/>
                  </a:cubicBezTo>
                  <a:cubicBezTo>
                    <a:pt x="220" y="217"/>
                    <a:pt x="220" y="217"/>
                    <a:pt x="220" y="217"/>
                  </a:cubicBezTo>
                  <a:cubicBezTo>
                    <a:pt x="224" y="211"/>
                    <a:pt x="224" y="211"/>
                    <a:pt x="224" y="211"/>
                  </a:cubicBezTo>
                  <a:cubicBezTo>
                    <a:pt x="228" y="206"/>
                    <a:pt x="228" y="206"/>
                    <a:pt x="228" y="206"/>
                  </a:cubicBezTo>
                  <a:cubicBezTo>
                    <a:pt x="240" y="211"/>
                    <a:pt x="240" y="211"/>
                    <a:pt x="240" y="211"/>
                  </a:cubicBezTo>
                  <a:cubicBezTo>
                    <a:pt x="243" y="215"/>
                    <a:pt x="243" y="215"/>
                    <a:pt x="243" y="215"/>
                  </a:cubicBezTo>
                  <a:cubicBezTo>
                    <a:pt x="253" y="215"/>
                    <a:pt x="253" y="215"/>
                    <a:pt x="253" y="215"/>
                  </a:cubicBezTo>
                  <a:cubicBezTo>
                    <a:pt x="259" y="220"/>
                    <a:pt x="259" y="220"/>
                    <a:pt x="259" y="220"/>
                  </a:cubicBezTo>
                  <a:cubicBezTo>
                    <a:pt x="275" y="216"/>
                    <a:pt x="275" y="216"/>
                    <a:pt x="275" y="216"/>
                  </a:cubicBezTo>
                  <a:cubicBezTo>
                    <a:pt x="282" y="218"/>
                    <a:pt x="282" y="218"/>
                    <a:pt x="282" y="218"/>
                  </a:cubicBezTo>
                  <a:cubicBezTo>
                    <a:pt x="283" y="216"/>
                    <a:pt x="283" y="216"/>
                    <a:pt x="283" y="216"/>
                  </a:cubicBezTo>
                  <a:cubicBezTo>
                    <a:pt x="289" y="216"/>
                    <a:pt x="289" y="216"/>
                    <a:pt x="289" y="21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17" y="218"/>
                    <a:pt x="317" y="218"/>
                    <a:pt x="317" y="218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27" y="224"/>
                    <a:pt x="327" y="224"/>
                    <a:pt x="327" y="224"/>
                  </a:cubicBezTo>
                  <a:cubicBezTo>
                    <a:pt x="339" y="223"/>
                    <a:pt x="339" y="223"/>
                    <a:pt x="339" y="223"/>
                  </a:cubicBezTo>
                  <a:cubicBezTo>
                    <a:pt x="334" y="238"/>
                    <a:pt x="334" y="238"/>
                    <a:pt x="334" y="238"/>
                  </a:cubicBezTo>
                  <a:cubicBezTo>
                    <a:pt x="329" y="239"/>
                    <a:pt x="329" y="239"/>
                    <a:pt x="329" y="239"/>
                  </a:cubicBezTo>
                  <a:cubicBezTo>
                    <a:pt x="326" y="250"/>
                    <a:pt x="326" y="250"/>
                    <a:pt x="326" y="250"/>
                  </a:cubicBezTo>
                  <a:cubicBezTo>
                    <a:pt x="327" y="250"/>
                    <a:pt x="327" y="250"/>
                    <a:pt x="327" y="250"/>
                  </a:cubicBezTo>
                  <a:cubicBezTo>
                    <a:pt x="329" y="250"/>
                    <a:pt x="329" y="250"/>
                    <a:pt x="329" y="250"/>
                  </a:cubicBezTo>
                  <a:cubicBezTo>
                    <a:pt x="331" y="249"/>
                    <a:pt x="331" y="249"/>
                    <a:pt x="331" y="249"/>
                  </a:cubicBezTo>
                  <a:cubicBezTo>
                    <a:pt x="332" y="249"/>
                    <a:pt x="332" y="249"/>
                    <a:pt x="332" y="249"/>
                  </a:cubicBezTo>
                  <a:cubicBezTo>
                    <a:pt x="335" y="250"/>
                    <a:pt x="335" y="250"/>
                    <a:pt x="335" y="250"/>
                  </a:cubicBezTo>
                  <a:cubicBezTo>
                    <a:pt x="342" y="245"/>
                    <a:pt x="342" y="245"/>
                    <a:pt x="342" y="245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53" y="230"/>
                    <a:pt x="353" y="230"/>
                    <a:pt x="353" y="230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8" y="214"/>
                    <a:pt x="358" y="214"/>
                    <a:pt x="358" y="214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5" y="194"/>
                    <a:pt x="349" y="198"/>
                    <a:pt x="349" y="198"/>
                  </a:cubicBezTo>
                  <a:cubicBezTo>
                    <a:pt x="348" y="198"/>
                    <a:pt x="346" y="196"/>
                    <a:pt x="346" y="196"/>
                  </a:cubicBezTo>
                  <a:cubicBezTo>
                    <a:pt x="344" y="192"/>
                    <a:pt x="344" y="192"/>
                    <a:pt x="344" y="192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344" y="190"/>
                    <a:pt x="344" y="190"/>
                    <a:pt x="344" y="190"/>
                  </a:cubicBezTo>
                  <a:cubicBezTo>
                    <a:pt x="349" y="185"/>
                    <a:pt x="349" y="185"/>
                    <a:pt x="349" y="185"/>
                  </a:cubicBezTo>
                  <a:cubicBezTo>
                    <a:pt x="353" y="180"/>
                    <a:pt x="353" y="180"/>
                    <a:pt x="353" y="180"/>
                  </a:cubicBezTo>
                  <a:cubicBezTo>
                    <a:pt x="354" y="178"/>
                    <a:pt x="354" y="178"/>
                    <a:pt x="354" y="178"/>
                  </a:cubicBezTo>
                  <a:cubicBezTo>
                    <a:pt x="367" y="165"/>
                    <a:pt x="367" y="165"/>
                    <a:pt x="367" y="165"/>
                  </a:cubicBezTo>
                  <a:cubicBezTo>
                    <a:pt x="371" y="164"/>
                    <a:pt x="371" y="164"/>
                    <a:pt x="37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8"/>
                    <a:pt x="392" y="168"/>
                    <a:pt x="392" y="168"/>
                  </a:cubicBezTo>
                  <a:cubicBezTo>
                    <a:pt x="392" y="168"/>
                    <a:pt x="400" y="166"/>
                    <a:pt x="401" y="166"/>
                  </a:cubicBezTo>
                  <a:cubicBezTo>
                    <a:pt x="401" y="167"/>
                    <a:pt x="403" y="166"/>
                    <a:pt x="403" y="166"/>
                  </a:cubicBezTo>
                  <a:cubicBezTo>
                    <a:pt x="402" y="164"/>
                    <a:pt x="402" y="164"/>
                    <a:pt x="402" y="164"/>
                  </a:cubicBezTo>
                  <a:cubicBezTo>
                    <a:pt x="403" y="159"/>
                    <a:pt x="403" y="159"/>
                    <a:pt x="403" y="159"/>
                  </a:cubicBezTo>
                  <a:cubicBezTo>
                    <a:pt x="406" y="153"/>
                    <a:pt x="406" y="153"/>
                    <a:pt x="406" y="153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9" y="150"/>
                    <a:pt x="419" y="150"/>
                    <a:pt x="419" y="150"/>
                  </a:cubicBezTo>
                  <a:cubicBezTo>
                    <a:pt x="421" y="155"/>
                    <a:pt x="421" y="155"/>
                    <a:pt x="421" y="155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33" y="144"/>
                    <a:pt x="433" y="144"/>
                    <a:pt x="433" y="144"/>
                  </a:cubicBezTo>
                  <a:cubicBezTo>
                    <a:pt x="433" y="152"/>
                    <a:pt x="433" y="152"/>
                    <a:pt x="433" y="152"/>
                  </a:cubicBezTo>
                  <a:cubicBezTo>
                    <a:pt x="427" y="158"/>
                    <a:pt x="427" y="158"/>
                    <a:pt x="427" y="158"/>
                  </a:cubicBezTo>
                  <a:cubicBezTo>
                    <a:pt x="423" y="160"/>
                    <a:pt x="423" y="160"/>
                    <a:pt x="423" y="160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416" y="171"/>
                    <a:pt x="416" y="171"/>
                    <a:pt x="416" y="171"/>
                  </a:cubicBezTo>
                  <a:cubicBezTo>
                    <a:pt x="416" y="171"/>
                    <a:pt x="411" y="173"/>
                    <a:pt x="411" y="174"/>
                  </a:cubicBezTo>
                  <a:cubicBezTo>
                    <a:pt x="410" y="174"/>
                    <a:pt x="409" y="175"/>
                    <a:pt x="409" y="175"/>
                  </a:cubicBezTo>
                  <a:cubicBezTo>
                    <a:pt x="405" y="186"/>
                    <a:pt x="405" y="186"/>
                    <a:pt x="405" y="186"/>
                  </a:cubicBezTo>
                  <a:cubicBezTo>
                    <a:pt x="410" y="210"/>
                    <a:pt x="410" y="210"/>
                    <a:pt x="410" y="210"/>
                  </a:cubicBezTo>
                  <a:cubicBezTo>
                    <a:pt x="416" y="202"/>
                    <a:pt x="416" y="202"/>
                    <a:pt x="416" y="202"/>
                  </a:cubicBezTo>
                  <a:cubicBezTo>
                    <a:pt x="418" y="201"/>
                    <a:pt x="418" y="201"/>
                    <a:pt x="418" y="201"/>
                  </a:cubicBezTo>
                  <a:cubicBezTo>
                    <a:pt x="420" y="196"/>
                    <a:pt x="420" y="196"/>
                    <a:pt x="420" y="196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6" y="191"/>
                    <a:pt x="426" y="191"/>
                    <a:pt x="426" y="191"/>
                  </a:cubicBezTo>
                  <a:cubicBezTo>
                    <a:pt x="426" y="186"/>
                    <a:pt x="426" y="186"/>
                    <a:pt x="426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29" y="175"/>
                    <a:pt x="429" y="175"/>
                    <a:pt x="429" y="175"/>
                  </a:cubicBezTo>
                  <a:cubicBezTo>
                    <a:pt x="426" y="174"/>
                    <a:pt x="426" y="174"/>
                    <a:pt x="426" y="174"/>
                  </a:cubicBezTo>
                  <a:cubicBezTo>
                    <a:pt x="430" y="165"/>
                    <a:pt x="430" y="165"/>
                    <a:pt x="430" y="165"/>
                  </a:cubicBezTo>
                  <a:cubicBezTo>
                    <a:pt x="432" y="162"/>
                    <a:pt x="432" y="162"/>
                    <a:pt x="432" y="162"/>
                  </a:cubicBezTo>
                  <a:cubicBezTo>
                    <a:pt x="435" y="161"/>
                    <a:pt x="435" y="161"/>
                    <a:pt x="435" y="161"/>
                  </a:cubicBezTo>
                  <a:cubicBezTo>
                    <a:pt x="438" y="160"/>
                    <a:pt x="438" y="160"/>
                    <a:pt x="438" y="160"/>
                  </a:cubicBezTo>
                  <a:cubicBezTo>
                    <a:pt x="439" y="162"/>
                    <a:pt x="439" y="162"/>
                    <a:pt x="439" y="162"/>
                  </a:cubicBezTo>
                  <a:cubicBezTo>
                    <a:pt x="446" y="157"/>
                    <a:pt x="446" y="157"/>
                    <a:pt x="446" y="157"/>
                  </a:cubicBezTo>
                  <a:cubicBezTo>
                    <a:pt x="446" y="157"/>
                    <a:pt x="452" y="162"/>
                    <a:pt x="452" y="162"/>
                  </a:cubicBezTo>
                  <a:cubicBezTo>
                    <a:pt x="453" y="162"/>
                    <a:pt x="454" y="157"/>
                    <a:pt x="454" y="157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57" y="156"/>
                    <a:pt x="463" y="150"/>
                    <a:pt x="464" y="149"/>
                  </a:cubicBezTo>
                  <a:cubicBezTo>
                    <a:pt x="464" y="149"/>
                    <a:pt x="472" y="145"/>
                    <a:pt x="472" y="145"/>
                  </a:cubicBezTo>
                  <a:cubicBezTo>
                    <a:pt x="473" y="145"/>
                    <a:pt x="476" y="145"/>
                    <a:pt x="476" y="145"/>
                  </a:cubicBezTo>
                  <a:cubicBezTo>
                    <a:pt x="480" y="146"/>
                    <a:pt x="480" y="146"/>
                    <a:pt x="480" y="146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79" y="140"/>
                    <a:pt x="479" y="140"/>
                    <a:pt x="479" y="140"/>
                  </a:cubicBezTo>
                  <a:cubicBezTo>
                    <a:pt x="478" y="135"/>
                    <a:pt x="478" y="135"/>
                    <a:pt x="478" y="135"/>
                  </a:cubicBezTo>
                  <a:cubicBezTo>
                    <a:pt x="474" y="131"/>
                    <a:pt x="474" y="131"/>
                    <a:pt x="474" y="131"/>
                  </a:cubicBezTo>
                  <a:cubicBezTo>
                    <a:pt x="477" y="129"/>
                    <a:pt x="477" y="129"/>
                    <a:pt x="477" y="129"/>
                  </a:cubicBezTo>
                  <a:lnTo>
                    <a:pt x="482" y="1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3" name="Freeform 1377"/>
            <p:cNvSpPr>
              <a:spLocks/>
            </p:cNvSpPr>
            <p:nvPr/>
          </p:nvSpPr>
          <p:spPr bwMode="auto">
            <a:xfrm>
              <a:off x="5692775" y="3286125"/>
              <a:ext cx="71438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30" y="6"/>
                </a:cxn>
                <a:cxn ang="0">
                  <a:pos x="54" y="0"/>
                </a:cxn>
                <a:cxn ang="0">
                  <a:pos x="0" y="6"/>
                </a:cxn>
                <a:cxn ang="0">
                  <a:pos x="6" y="6"/>
                </a:cxn>
              </a:cxnLst>
              <a:rect l="0" t="0" r="r" b="b"/>
              <a:pathLst>
                <a:path w="54" h="6">
                  <a:moveTo>
                    <a:pt x="6" y="6"/>
                  </a:moveTo>
                  <a:lnTo>
                    <a:pt x="30" y="6"/>
                  </a:lnTo>
                  <a:lnTo>
                    <a:pt x="54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4" name="Freeform 1378"/>
            <p:cNvSpPr>
              <a:spLocks/>
            </p:cNvSpPr>
            <p:nvPr/>
          </p:nvSpPr>
          <p:spPr bwMode="auto">
            <a:xfrm>
              <a:off x="5583238" y="2628900"/>
              <a:ext cx="1011237" cy="709613"/>
            </a:xfrm>
            <a:custGeom>
              <a:avLst/>
              <a:gdLst/>
              <a:ahLst/>
              <a:cxnLst>
                <a:cxn ang="0">
                  <a:pos x="87" y="77"/>
                </a:cxn>
                <a:cxn ang="0">
                  <a:pos x="96" y="71"/>
                </a:cxn>
                <a:cxn ang="0">
                  <a:pos x="105" y="63"/>
                </a:cxn>
                <a:cxn ang="0">
                  <a:pos x="114" y="50"/>
                </a:cxn>
                <a:cxn ang="0">
                  <a:pos x="124" y="41"/>
                </a:cxn>
                <a:cxn ang="0">
                  <a:pos x="129" y="34"/>
                </a:cxn>
                <a:cxn ang="0">
                  <a:pos x="122" y="27"/>
                </a:cxn>
                <a:cxn ang="0">
                  <a:pos x="104" y="23"/>
                </a:cxn>
                <a:cxn ang="0">
                  <a:pos x="96" y="6"/>
                </a:cxn>
                <a:cxn ang="0">
                  <a:pos x="82" y="9"/>
                </a:cxn>
                <a:cxn ang="0">
                  <a:pos x="62" y="3"/>
                </a:cxn>
                <a:cxn ang="0">
                  <a:pos x="45" y="16"/>
                </a:cxn>
                <a:cxn ang="0">
                  <a:pos x="40" y="24"/>
                </a:cxn>
                <a:cxn ang="0">
                  <a:pos x="27" y="24"/>
                </a:cxn>
                <a:cxn ang="0">
                  <a:pos x="13" y="21"/>
                </a:cxn>
                <a:cxn ang="0">
                  <a:pos x="0" y="33"/>
                </a:cxn>
                <a:cxn ang="0">
                  <a:pos x="6" y="42"/>
                </a:cxn>
                <a:cxn ang="0">
                  <a:pos x="19" y="41"/>
                </a:cxn>
                <a:cxn ang="0">
                  <a:pos x="20" y="50"/>
                </a:cxn>
                <a:cxn ang="0">
                  <a:pos x="13" y="52"/>
                </a:cxn>
                <a:cxn ang="0">
                  <a:pos x="20" y="63"/>
                </a:cxn>
                <a:cxn ang="0">
                  <a:pos x="24" y="76"/>
                </a:cxn>
                <a:cxn ang="0">
                  <a:pos x="24" y="82"/>
                </a:cxn>
                <a:cxn ang="0">
                  <a:pos x="33" y="79"/>
                </a:cxn>
                <a:cxn ang="0">
                  <a:pos x="42" y="85"/>
                </a:cxn>
                <a:cxn ang="0">
                  <a:pos x="46" y="89"/>
                </a:cxn>
                <a:cxn ang="0">
                  <a:pos x="51" y="91"/>
                </a:cxn>
                <a:cxn ang="0">
                  <a:pos x="58" y="87"/>
                </a:cxn>
                <a:cxn ang="0">
                  <a:pos x="63" y="83"/>
                </a:cxn>
                <a:cxn ang="0">
                  <a:pos x="68" y="85"/>
                </a:cxn>
                <a:cxn ang="0">
                  <a:pos x="74" y="82"/>
                </a:cxn>
                <a:cxn ang="0">
                  <a:pos x="78" y="80"/>
                </a:cxn>
                <a:cxn ang="0">
                  <a:pos x="82" y="83"/>
                </a:cxn>
                <a:cxn ang="0">
                  <a:pos x="88" y="82"/>
                </a:cxn>
                <a:cxn ang="0">
                  <a:pos x="90" y="82"/>
                </a:cxn>
              </a:cxnLst>
              <a:rect l="0" t="0" r="r" b="b"/>
              <a:pathLst>
                <a:path w="129" h="91">
                  <a:moveTo>
                    <a:pt x="89" y="79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20" y="62"/>
                    <a:pt x="20" y="63"/>
                  </a:cubicBezTo>
                  <a:cubicBezTo>
                    <a:pt x="20" y="64"/>
                    <a:pt x="20" y="72"/>
                    <a:pt x="20" y="72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90" y="82"/>
                    <a:pt x="90" y="82"/>
                    <a:pt x="90" y="82"/>
                  </a:cubicBezTo>
                  <a:lnTo>
                    <a:pt x="89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5" name="Freeform 1379"/>
            <p:cNvSpPr>
              <a:spLocks/>
            </p:cNvSpPr>
            <p:nvPr/>
          </p:nvSpPr>
          <p:spPr bwMode="auto">
            <a:xfrm>
              <a:off x="5645150" y="3262313"/>
              <a:ext cx="22225" cy="142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8" y="12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0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6" name="Rectangle 1380"/>
            <p:cNvSpPr>
              <a:spLocks noChangeArrowheads="1"/>
            </p:cNvSpPr>
            <p:nvPr/>
          </p:nvSpPr>
          <p:spPr bwMode="auto">
            <a:xfrm>
              <a:off x="4827588" y="2894013"/>
              <a:ext cx="9525" cy="15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7" name="Freeform 1381"/>
            <p:cNvSpPr>
              <a:spLocks/>
            </p:cNvSpPr>
            <p:nvPr/>
          </p:nvSpPr>
          <p:spPr bwMode="auto">
            <a:xfrm>
              <a:off x="4656138" y="2886075"/>
              <a:ext cx="187325" cy="85725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3" y="2"/>
                </a:cxn>
                <a:cxn ang="0">
                  <a:pos x="23" y="1"/>
                </a:cxn>
                <a:cxn ang="0">
                  <a:pos x="22" y="1"/>
                </a:cxn>
                <a:cxn ang="0">
                  <a:pos x="18" y="0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3" y="2"/>
                </a:cxn>
                <a:cxn ang="0">
                  <a:pos x="11" y="3"/>
                </a:cxn>
                <a:cxn ang="0">
                  <a:pos x="12" y="5"/>
                </a:cxn>
                <a:cxn ang="0">
                  <a:pos x="11" y="6"/>
                </a:cxn>
                <a:cxn ang="0">
                  <a:pos x="10" y="6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2" y="7"/>
                </a:cxn>
                <a:cxn ang="0">
                  <a:pos x="1" y="7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10"/>
                </a:cxn>
                <a:cxn ang="0">
                  <a:pos x="4" y="11"/>
                </a:cxn>
                <a:cxn ang="0">
                  <a:pos x="5" y="10"/>
                </a:cxn>
                <a:cxn ang="0">
                  <a:pos x="9" y="10"/>
                </a:cxn>
                <a:cxn ang="0">
                  <a:pos x="13" y="11"/>
                </a:cxn>
                <a:cxn ang="0">
                  <a:pos x="14" y="11"/>
                </a:cxn>
                <a:cxn ang="0">
                  <a:pos x="18" y="11"/>
                </a:cxn>
                <a:cxn ang="0">
                  <a:pos x="21" y="9"/>
                </a:cxn>
                <a:cxn ang="0">
                  <a:pos x="22" y="9"/>
                </a:cxn>
                <a:cxn ang="0">
                  <a:pos x="23" y="6"/>
                </a:cxn>
              </a:cxnLst>
              <a:rect l="0" t="0" r="r" b="b"/>
              <a:pathLst>
                <a:path w="24" h="11">
                  <a:moveTo>
                    <a:pt x="23" y="6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8" name="Freeform 1382"/>
            <p:cNvSpPr>
              <a:spLocks/>
            </p:cNvSpPr>
            <p:nvPr/>
          </p:nvSpPr>
          <p:spPr bwMode="auto">
            <a:xfrm>
              <a:off x="4310063" y="2801938"/>
              <a:ext cx="314325" cy="317500"/>
            </a:xfrm>
            <a:custGeom>
              <a:avLst/>
              <a:gdLst/>
              <a:ahLst/>
              <a:cxnLst>
                <a:cxn ang="0">
                  <a:pos x="36" y="29"/>
                </a:cxn>
                <a:cxn ang="0">
                  <a:pos x="37" y="27"/>
                </a:cxn>
                <a:cxn ang="0">
                  <a:pos x="37" y="25"/>
                </a:cxn>
                <a:cxn ang="0">
                  <a:pos x="37" y="25"/>
                </a:cxn>
                <a:cxn ang="0">
                  <a:pos x="36" y="23"/>
                </a:cxn>
                <a:cxn ang="0">
                  <a:pos x="34" y="23"/>
                </a:cxn>
                <a:cxn ang="0">
                  <a:pos x="34" y="21"/>
                </a:cxn>
                <a:cxn ang="0">
                  <a:pos x="37" y="18"/>
                </a:cxn>
                <a:cxn ang="0">
                  <a:pos x="38" y="17"/>
                </a:cxn>
                <a:cxn ang="0">
                  <a:pos x="38" y="17"/>
                </a:cxn>
                <a:cxn ang="0">
                  <a:pos x="38" y="13"/>
                </a:cxn>
                <a:cxn ang="0">
                  <a:pos x="40" y="11"/>
                </a:cxn>
                <a:cxn ang="0">
                  <a:pos x="37" y="10"/>
                </a:cxn>
                <a:cxn ang="0">
                  <a:pos x="35" y="9"/>
                </a:cxn>
                <a:cxn ang="0">
                  <a:pos x="32" y="8"/>
                </a:cxn>
                <a:cxn ang="0">
                  <a:pos x="31" y="7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4" y="2"/>
                </a:cxn>
                <a:cxn ang="0">
                  <a:pos x="23" y="0"/>
                </a:cxn>
                <a:cxn ang="0">
                  <a:pos x="21" y="1"/>
                </a:cxn>
                <a:cxn ang="0">
                  <a:pos x="19" y="5"/>
                </a:cxn>
                <a:cxn ang="0">
                  <a:pos x="18" y="6"/>
                </a:cxn>
                <a:cxn ang="0">
                  <a:pos x="16" y="9"/>
                </a:cxn>
                <a:cxn ang="0">
                  <a:pos x="12" y="9"/>
                </a:cxn>
                <a:cxn ang="0">
                  <a:pos x="11" y="8"/>
                </a:cxn>
                <a:cxn ang="0">
                  <a:pos x="9" y="8"/>
                </a:cxn>
                <a:cxn ang="0">
                  <a:pos x="9" y="10"/>
                </a:cxn>
                <a:cxn ang="0">
                  <a:pos x="10" y="12"/>
                </a:cxn>
                <a:cxn ang="0">
                  <a:pos x="7" y="12"/>
                </a:cxn>
                <a:cxn ang="0">
                  <a:pos x="6" y="12"/>
                </a:cxn>
                <a:cxn ang="0">
                  <a:pos x="3" y="12"/>
                </a:cxn>
                <a:cxn ang="0">
                  <a:pos x="0" y="13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4" y="18"/>
                </a:cxn>
                <a:cxn ang="0">
                  <a:pos x="7" y="18"/>
                </a:cxn>
                <a:cxn ang="0">
                  <a:pos x="8" y="19"/>
                </a:cxn>
                <a:cxn ang="0">
                  <a:pos x="8" y="20"/>
                </a:cxn>
                <a:cxn ang="0">
                  <a:pos x="9" y="22"/>
                </a:cxn>
                <a:cxn ang="0">
                  <a:pos x="10" y="25"/>
                </a:cxn>
                <a:cxn ang="0">
                  <a:pos x="11" y="26"/>
                </a:cxn>
                <a:cxn ang="0">
                  <a:pos x="11" y="29"/>
                </a:cxn>
                <a:cxn ang="0">
                  <a:pos x="10" y="37"/>
                </a:cxn>
                <a:cxn ang="0">
                  <a:pos x="10" y="37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4" y="39"/>
                </a:cxn>
                <a:cxn ang="0">
                  <a:pos x="17" y="40"/>
                </a:cxn>
                <a:cxn ang="0">
                  <a:pos x="19" y="40"/>
                </a:cxn>
                <a:cxn ang="0">
                  <a:pos x="22" y="41"/>
                </a:cxn>
                <a:cxn ang="0">
                  <a:pos x="24" y="41"/>
                </a:cxn>
                <a:cxn ang="0">
                  <a:pos x="25" y="38"/>
                </a:cxn>
                <a:cxn ang="0">
                  <a:pos x="28" y="37"/>
                </a:cxn>
                <a:cxn ang="0">
                  <a:pos x="32" y="38"/>
                </a:cxn>
                <a:cxn ang="0">
                  <a:pos x="38" y="34"/>
                </a:cxn>
                <a:cxn ang="0">
                  <a:pos x="39" y="34"/>
                </a:cxn>
                <a:cxn ang="0">
                  <a:pos x="37" y="32"/>
                </a:cxn>
                <a:cxn ang="0">
                  <a:pos x="36" y="29"/>
                </a:cxn>
              </a:cxnLst>
              <a:rect l="0" t="0" r="r" b="b"/>
              <a:pathLst>
                <a:path w="40" h="41">
                  <a:moveTo>
                    <a:pt x="36" y="29"/>
                  </a:move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7" y="40"/>
                    <a:pt x="17" y="40"/>
                  </a:cubicBezTo>
                  <a:cubicBezTo>
                    <a:pt x="18" y="40"/>
                    <a:pt x="19" y="40"/>
                    <a:pt x="19" y="4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7" y="32"/>
                    <a:pt x="37" y="32"/>
                    <a:pt x="37" y="32"/>
                  </a:cubicBezTo>
                  <a:lnTo>
                    <a:pt x="36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299" name="Freeform 1383"/>
            <p:cNvSpPr>
              <a:spLocks/>
            </p:cNvSpPr>
            <p:nvPr/>
          </p:nvSpPr>
          <p:spPr bwMode="auto">
            <a:xfrm>
              <a:off x="4592638" y="2963863"/>
              <a:ext cx="290512" cy="293687"/>
            </a:xfrm>
            <a:custGeom>
              <a:avLst/>
              <a:gdLst>
                <a:gd name="T0" fmla="*/ 87 w 154"/>
                <a:gd name="T1" fmla="*/ 4 h 154"/>
                <a:gd name="T2" fmla="*/ 71 w 154"/>
                <a:gd name="T3" fmla="*/ 0 h 154"/>
                <a:gd name="T4" fmla="*/ 54 w 154"/>
                <a:gd name="T5" fmla="*/ 0 h 154"/>
                <a:gd name="T6" fmla="*/ 50 w 154"/>
                <a:gd name="T7" fmla="*/ 4 h 154"/>
                <a:gd name="T8" fmla="*/ 46 w 154"/>
                <a:gd name="T9" fmla="*/ 4 h 154"/>
                <a:gd name="T10" fmla="*/ 37 w 154"/>
                <a:gd name="T11" fmla="*/ 8 h 154"/>
                <a:gd name="T12" fmla="*/ 25 w 154"/>
                <a:gd name="T13" fmla="*/ 12 h 154"/>
                <a:gd name="T14" fmla="*/ 21 w 154"/>
                <a:gd name="T15" fmla="*/ 8 h 154"/>
                <a:gd name="T16" fmla="*/ 8 w 154"/>
                <a:gd name="T17" fmla="*/ 16 h 154"/>
                <a:gd name="T18" fmla="*/ 4 w 154"/>
                <a:gd name="T19" fmla="*/ 16 h 154"/>
                <a:gd name="T20" fmla="*/ 4 w 154"/>
                <a:gd name="T21" fmla="*/ 25 h 154"/>
                <a:gd name="T22" fmla="*/ 0 w 154"/>
                <a:gd name="T23" fmla="*/ 33 h 154"/>
                <a:gd name="T24" fmla="*/ 4 w 154"/>
                <a:gd name="T25" fmla="*/ 45 h 154"/>
                <a:gd name="T26" fmla="*/ 12 w 154"/>
                <a:gd name="T27" fmla="*/ 54 h 154"/>
                <a:gd name="T28" fmla="*/ 21 w 154"/>
                <a:gd name="T29" fmla="*/ 45 h 154"/>
                <a:gd name="T30" fmla="*/ 42 w 154"/>
                <a:gd name="T31" fmla="*/ 54 h 154"/>
                <a:gd name="T32" fmla="*/ 54 w 154"/>
                <a:gd name="T33" fmla="*/ 78 h 154"/>
                <a:gd name="T34" fmla="*/ 67 w 154"/>
                <a:gd name="T35" fmla="*/ 95 h 154"/>
                <a:gd name="T36" fmla="*/ 96 w 154"/>
                <a:gd name="T37" fmla="*/ 112 h 154"/>
                <a:gd name="T38" fmla="*/ 114 w 154"/>
                <a:gd name="T39" fmla="*/ 126 h 154"/>
                <a:gd name="T40" fmla="*/ 106 w 154"/>
                <a:gd name="T41" fmla="*/ 154 h 154"/>
                <a:gd name="T42" fmla="*/ 133 w 154"/>
                <a:gd name="T43" fmla="*/ 133 h 154"/>
                <a:gd name="T44" fmla="*/ 133 w 154"/>
                <a:gd name="T45" fmla="*/ 120 h 154"/>
                <a:gd name="T46" fmla="*/ 146 w 154"/>
                <a:gd name="T47" fmla="*/ 124 h 154"/>
                <a:gd name="T48" fmla="*/ 154 w 154"/>
                <a:gd name="T49" fmla="*/ 124 h 154"/>
                <a:gd name="T50" fmla="*/ 133 w 154"/>
                <a:gd name="T51" fmla="*/ 104 h 154"/>
                <a:gd name="T52" fmla="*/ 117 w 154"/>
                <a:gd name="T53" fmla="*/ 91 h 154"/>
                <a:gd name="T54" fmla="*/ 104 w 154"/>
                <a:gd name="T55" fmla="*/ 87 h 154"/>
                <a:gd name="T56" fmla="*/ 87 w 154"/>
                <a:gd name="T57" fmla="*/ 58 h 154"/>
                <a:gd name="T58" fmla="*/ 79 w 154"/>
                <a:gd name="T59" fmla="*/ 41 h 154"/>
                <a:gd name="T60" fmla="*/ 83 w 154"/>
                <a:gd name="T61" fmla="*/ 25 h 154"/>
                <a:gd name="T62" fmla="*/ 87 w 154"/>
                <a:gd name="T63" fmla="*/ 25 h 154"/>
                <a:gd name="T64" fmla="*/ 87 w 154"/>
                <a:gd name="T65" fmla="*/ 16 h 154"/>
                <a:gd name="T66" fmla="*/ 87 w 154"/>
                <a:gd name="T67" fmla="*/ 4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4"/>
                <a:gd name="T103" fmla="*/ 0 h 154"/>
                <a:gd name="T104" fmla="*/ 154 w 154"/>
                <a:gd name="T105" fmla="*/ 154 h 1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4" h="154">
                  <a:moveTo>
                    <a:pt x="87" y="4"/>
                  </a:moveTo>
                  <a:lnTo>
                    <a:pt x="71" y="0"/>
                  </a:lnTo>
                  <a:lnTo>
                    <a:pt x="54" y="0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37" y="8"/>
                  </a:lnTo>
                  <a:lnTo>
                    <a:pt x="25" y="12"/>
                  </a:lnTo>
                  <a:lnTo>
                    <a:pt x="21" y="8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4" y="45"/>
                  </a:lnTo>
                  <a:lnTo>
                    <a:pt x="12" y="54"/>
                  </a:lnTo>
                  <a:lnTo>
                    <a:pt x="21" y="45"/>
                  </a:lnTo>
                  <a:lnTo>
                    <a:pt x="42" y="54"/>
                  </a:lnTo>
                  <a:lnTo>
                    <a:pt x="54" y="78"/>
                  </a:lnTo>
                  <a:lnTo>
                    <a:pt x="67" y="95"/>
                  </a:lnTo>
                  <a:lnTo>
                    <a:pt x="96" y="112"/>
                  </a:lnTo>
                  <a:lnTo>
                    <a:pt x="114" y="126"/>
                  </a:lnTo>
                  <a:lnTo>
                    <a:pt x="106" y="154"/>
                  </a:lnTo>
                  <a:lnTo>
                    <a:pt x="133" y="133"/>
                  </a:lnTo>
                  <a:lnTo>
                    <a:pt x="133" y="120"/>
                  </a:lnTo>
                  <a:lnTo>
                    <a:pt x="146" y="124"/>
                  </a:lnTo>
                  <a:lnTo>
                    <a:pt x="154" y="124"/>
                  </a:lnTo>
                  <a:lnTo>
                    <a:pt x="133" y="104"/>
                  </a:lnTo>
                  <a:lnTo>
                    <a:pt x="117" y="91"/>
                  </a:lnTo>
                  <a:lnTo>
                    <a:pt x="104" y="87"/>
                  </a:lnTo>
                  <a:lnTo>
                    <a:pt x="87" y="58"/>
                  </a:lnTo>
                  <a:lnTo>
                    <a:pt x="79" y="41"/>
                  </a:lnTo>
                  <a:lnTo>
                    <a:pt x="83" y="25"/>
                  </a:lnTo>
                  <a:lnTo>
                    <a:pt x="87" y="25"/>
                  </a:lnTo>
                  <a:lnTo>
                    <a:pt x="87" y="16"/>
                  </a:lnTo>
                  <a:lnTo>
                    <a:pt x="87" y="4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0" name="Freeform 1384"/>
            <p:cNvSpPr>
              <a:spLocks/>
            </p:cNvSpPr>
            <p:nvPr/>
          </p:nvSpPr>
          <p:spPr bwMode="auto">
            <a:xfrm>
              <a:off x="4562475" y="2644775"/>
              <a:ext cx="227013" cy="303213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12"/>
                </a:cxn>
                <a:cxn ang="0">
                  <a:pos x="4" y="15"/>
                </a:cxn>
                <a:cxn ang="0">
                  <a:pos x="2" y="17"/>
                </a:cxn>
                <a:cxn ang="0">
                  <a:pos x="2" y="20"/>
                </a:cxn>
                <a:cxn ang="0">
                  <a:pos x="1" y="22"/>
                </a:cxn>
                <a:cxn ang="0">
                  <a:pos x="1" y="22"/>
                </a:cxn>
                <a:cxn ang="0">
                  <a:pos x="2" y="24"/>
                </a:cxn>
                <a:cxn ang="0">
                  <a:pos x="1" y="26"/>
                </a:cxn>
                <a:cxn ang="0">
                  <a:pos x="0" y="28"/>
                </a:cxn>
                <a:cxn ang="0">
                  <a:pos x="3" y="29"/>
                </a:cxn>
                <a:cxn ang="0">
                  <a:pos x="5" y="30"/>
                </a:cxn>
                <a:cxn ang="0">
                  <a:pos x="8" y="31"/>
                </a:cxn>
                <a:cxn ang="0">
                  <a:pos x="6" y="33"/>
                </a:cxn>
                <a:cxn ang="0">
                  <a:pos x="6" y="37"/>
                </a:cxn>
                <a:cxn ang="0">
                  <a:pos x="7" y="38"/>
                </a:cxn>
                <a:cxn ang="0">
                  <a:pos x="10" y="37"/>
                </a:cxn>
                <a:cxn ang="0">
                  <a:pos x="12" y="38"/>
                </a:cxn>
                <a:cxn ang="0">
                  <a:pos x="13" y="38"/>
                </a:cxn>
                <a:cxn ang="0">
                  <a:pos x="14" y="38"/>
                </a:cxn>
                <a:cxn ang="0">
                  <a:pos x="16" y="38"/>
                </a:cxn>
                <a:cxn ang="0">
                  <a:pos x="18" y="38"/>
                </a:cxn>
                <a:cxn ang="0">
                  <a:pos x="22" y="37"/>
                </a:cxn>
                <a:cxn ang="0">
                  <a:pos x="23" y="37"/>
                </a:cxn>
                <a:cxn ang="0">
                  <a:pos x="24" y="36"/>
                </a:cxn>
                <a:cxn ang="0">
                  <a:pos x="23" y="34"/>
                </a:cxn>
                <a:cxn ang="0">
                  <a:pos x="25" y="33"/>
                </a:cxn>
                <a:cxn ang="0">
                  <a:pos x="26" y="32"/>
                </a:cxn>
                <a:cxn ang="0">
                  <a:pos x="26" y="32"/>
                </a:cxn>
                <a:cxn ang="0">
                  <a:pos x="25" y="31"/>
                </a:cxn>
                <a:cxn ang="0">
                  <a:pos x="23" y="28"/>
                </a:cxn>
                <a:cxn ang="0">
                  <a:pos x="21" y="26"/>
                </a:cxn>
                <a:cxn ang="0">
                  <a:pos x="20" y="25"/>
                </a:cxn>
                <a:cxn ang="0">
                  <a:pos x="22" y="24"/>
                </a:cxn>
                <a:cxn ang="0">
                  <a:pos x="24" y="23"/>
                </a:cxn>
                <a:cxn ang="0">
                  <a:pos x="26" y="22"/>
                </a:cxn>
                <a:cxn ang="0">
                  <a:pos x="27" y="21"/>
                </a:cxn>
                <a:cxn ang="0">
                  <a:pos x="29" y="22"/>
                </a:cxn>
                <a:cxn ang="0">
                  <a:pos x="29" y="21"/>
                </a:cxn>
                <a:cxn ang="0">
                  <a:pos x="29" y="18"/>
                </a:cxn>
                <a:cxn ang="0">
                  <a:pos x="28" y="14"/>
                </a:cxn>
                <a:cxn ang="0">
                  <a:pos x="28" y="11"/>
                </a:cxn>
                <a:cxn ang="0">
                  <a:pos x="28" y="10"/>
                </a:cxn>
                <a:cxn ang="0">
                  <a:pos x="27" y="7"/>
                </a:cxn>
                <a:cxn ang="0">
                  <a:pos x="27" y="5"/>
                </a:cxn>
                <a:cxn ang="0">
                  <a:pos x="23" y="3"/>
                </a:cxn>
                <a:cxn ang="0">
                  <a:pos x="19" y="5"/>
                </a:cxn>
                <a:cxn ang="0">
                  <a:pos x="17" y="4"/>
                </a:cxn>
                <a:cxn ang="0">
                  <a:pos x="17" y="2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0" y="5"/>
                </a:cxn>
                <a:cxn ang="0">
                  <a:pos x="9" y="7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5" y="8"/>
                </a:cxn>
                <a:cxn ang="0">
                  <a:pos x="5" y="10"/>
                </a:cxn>
              </a:cxnLst>
              <a:rect l="0" t="0" r="r" b="b"/>
              <a:pathLst>
                <a:path w="29" h="39">
                  <a:moveTo>
                    <a:pt x="5" y="10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9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3" y="37"/>
                    <a:pt x="23" y="37"/>
                  </a:cubicBezTo>
                  <a:cubicBezTo>
                    <a:pt x="24" y="37"/>
                    <a:pt x="24" y="36"/>
                    <a:pt x="24" y="3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0"/>
                    <a:pt x="29" y="18"/>
                    <a:pt x="29" y="18"/>
                  </a:cubicBezTo>
                  <a:cubicBezTo>
                    <a:pt x="28" y="18"/>
                    <a:pt x="28" y="14"/>
                    <a:pt x="28" y="1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2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1" name="Freeform 1385"/>
            <p:cNvSpPr>
              <a:spLocks/>
            </p:cNvSpPr>
            <p:nvPr/>
          </p:nvSpPr>
          <p:spPr bwMode="auto">
            <a:xfrm>
              <a:off x="4514850" y="2698750"/>
              <a:ext cx="87313" cy="115888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30" y="78"/>
                </a:cxn>
                <a:cxn ang="0">
                  <a:pos x="36" y="84"/>
                </a:cxn>
                <a:cxn ang="0">
                  <a:pos x="42" y="90"/>
                </a:cxn>
                <a:cxn ang="0">
                  <a:pos x="48" y="78"/>
                </a:cxn>
                <a:cxn ang="0">
                  <a:pos x="48" y="60"/>
                </a:cxn>
                <a:cxn ang="0">
                  <a:pos x="60" y="48"/>
                </a:cxn>
                <a:cxn ang="0">
                  <a:pos x="60" y="30"/>
                </a:cxn>
                <a:cxn ang="0">
                  <a:pos x="66" y="18"/>
                </a:cxn>
                <a:cxn ang="0">
                  <a:pos x="66" y="6"/>
                </a:cxn>
                <a:cxn ang="0">
                  <a:pos x="66" y="0"/>
                </a:cxn>
                <a:cxn ang="0">
                  <a:pos x="54" y="6"/>
                </a:cxn>
                <a:cxn ang="0">
                  <a:pos x="36" y="12"/>
                </a:cxn>
                <a:cxn ang="0">
                  <a:pos x="36" y="30"/>
                </a:cxn>
                <a:cxn ang="0">
                  <a:pos x="24" y="18"/>
                </a:cxn>
                <a:cxn ang="0">
                  <a:pos x="12" y="54"/>
                </a:cxn>
                <a:cxn ang="0">
                  <a:pos x="0" y="66"/>
                </a:cxn>
                <a:cxn ang="0">
                  <a:pos x="6" y="72"/>
                </a:cxn>
                <a:cxn ang="0">
                  <a:pos x="18" y="72"/>
                </a:cxn>
              </a:cxnLst>
              <a:rect l="0" t="0" r="r" b="b"/>
              <a:pathLst>
                <a:path w="66" h="90">
                  <a:moveTo>
                    <a:pt x="18" y="72"/>
                  </a:moveTo>
                  <a:lnTo>
                    <a:pt x="30" y="78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8" y="78"/>
                  </a:lnTo>
                  <a:lnTo>
                    <a:pt x="48" y="60"/>
                  </a:lnTo>
                  <a:lnTo>
                    <a:pt x="60" y="48"/>
                  </a:lnTo>
                  <a:lnTo>
                    <a:pt x="60" y="30"/>
                  </a:lnTo>
                  <a:lnTo>
                    <a:pt x="66" y="18"/>
                  </a:lnTo>
                  <a:lnTo>
                    <a:pt x="66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18"/>
                  </a:lnTo>
                  <a:lnTo>
                    <a:pt x="12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2" name="Freeform 1386"/>
            <p:cNvSpPr>
              <a:spLocks/>
            </p:cNvSpPr>
            <p:nvPr/>
          </p:nvSpPr>
          <p:spPr bwMode="auto">
            <a:xfrm>
              <a:off x="4922838" y="3144838"/>
              <a:ext cx="157162" cy="153987"/>
            </a:xfrm>
            <a:custGeom>
              <a:avLst/>
              <a:gdLst/>
              <a:ahLst/>
              <a:cxnLst>
                <a:cxn ang="0">
                  <a:pos x="120" y="6"/>
                </a:cxn>
                <a:cxn ang="0">
                  <a:pos x="120" y="0"/>
                </a:cxn>
                <a:cxn ang="0">
                  <a:pos x="114" y="6"/>
                </a:cxn>
                <a:cxn ang="0">
                  <a:pos x="96" y="6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18" y="18"/>
                </a:cxn>
                <a:cxn ang="0">
                  <a:pos x="18" y="24"/>
                </a:cxn>
                <a:cxn ang="0">
                  <a:pos x="12" y="36"/>
                </a:cxn>
                <a:cxn ang="0">
                  <a:pos x="0" y="48"/>
                </a:cxn>
                <a:cxn ang="0">
                  <a:pos x="12" y="66"/>
                </a:cxn>
                <a:cxn ang="0">
                  <a:pos x="36" y="72"/>
                </a:cxn>
                <a:cxn ang="0">
                  <a:pos x="24" y="84"/>
                </a:cxn>
                <a:cxn ang="0">
                  <a:pos x="24" y="108"/>
                </a:cxn>
                <a:cxn ang="0">
                  <a:pos x="48" y="120"/>
                </a:cxn>
                <a:cxn ang="0">
                  <a:pos x="60" y="108"/>
                </a:cxn>
                <a:cxn ang="0">
                  <a:pos x="60" y="96"/>
                </a:cxn>
                <a:cxn ang="0">
                  <a:pos x="84" y="84"/>
                </a:cxn>
                <a:cxn ang="0">
                  <a:pos x="60" y="60"/>
                </a:cxn>
                <a:cxn ang="0">
                  <a:pos x="60" y="48"/>
                </a:cxn>
                <a:cxn ang="0">
                  <a:pos x="48" y="30"/>
                </a:cxn>
                <a:cxn ang="0">
                  <a:pos x="84" y="24"/>
                </a:cxn>
                <a:cxn ang="0">
                  <a:pos x="108" y="18"/>
                </a:cxn>
                <a:cxn ang="0">
                  <a:pos x="108" y="24"/>
                </a:cxn>
                <a:cxn ang="0">
                  <a:pos x="114" y="18"/>
                </a:cxn>
                <a:cxn ang="0">
                  <a:pos x="120" y="6"/>
                </a:cxn>
              </a:cxnLst>
              <a:rect l="0" t="0" r="r" b="b"/>
              <a:pathLst>
                <a:path w="120" h="120">
                  <a:moveTo>
                    <a:pt x="120" y="6"/>
                  </a:moveTo>
                  <a:lnTo>
                    <a:pt x="120" y="0"/>
                  </a:lnTo>
                  <a:lnTo>
                    <a:pt x="114" y="6"/>
                  </a:lnTo>
                  <a:lnTo>
                    <a:pt x="96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2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36" y="72"/>
                  </a:lnTo>
                  <a:lnTo>
                    <a:pt x="24" y="84"/>
                  </a:lnTo>
                  <a:lnTo>
                    <a:pt x="24" y="108"/>
                  </a:lnTo>
                  <a:lnTo>
                    <a:pt x="48" y="120"/>
                  </a:lnTo>
                  <a:lnTo>
                    <a:pt x="60" y="108"/>
                  </a:lnTo>
                  <a:lnTo>
                    <a:pt x="60" y="96"/>
                  </a:lnTo>
                  <a:lnTo>
                    <a:pt x="84" y="84"/>
                  </a:lnTo>
                  <a:lnTo>
                    <a:pt x="60" y="60"/>
                  </a:lnTo>
                  <a:lnTo>
                    <a:pt x="60" y="48"/>
                  </a:lnTo>
                  <a:lnTo>
                    <a:pt x="48" y="30"/>
                  </a:lnTo>
                  <a:lnTo>
                    <a:pt x="84" y="24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114" y="18"/>
                  </a:lnTo>
                  <a:lnTo>
                    <a:pt x="1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3" name="Freeform 1387"/>
            <p:cNvSpPr>
              <a:spLocks/>
            </p:cNvSpPr>
            <p:nvPr/>
          </p:nvSpPr>
          <p:spPr bwMode="auto">
            <a:xfrm>
              <a:off x="4540250" y="1738313"/>
              <a:ext cx="649288" cy="766762"/>
            </a:xfrm>
            <a:custGeom>
              <a:avLst/>
              <a:gdLst/>
              <a:ahLst/>
              <a:cxnLst>
                <a:cxn ang="0">
                  <a:pos x="24" y="86"/>
                </a:cxn>
                <a:cxn ang="0">
                  <a:pos x="24" y="80"/>
                </a:cxn>
                <a:cxn ang="0">
                  <a:pos x="24" y="75"/>
                </a:cxn>
                <a:cxn ang="0">
                  <a:pos x="24" y="65"/>
                </a:cxn>
                <a:cxn ang="0">
                  <a:pos x="26" y="60"/>
                </a:cxn>
                <a:cxn ang="0">
                  <a:pos x="30" y="56"/>
                </a:cxn>
                <a:cxn ang="0">
                  <a:pos x="31" y="50"/>
                </a:cxn>
                <a:cxn ang="0">
                  <a:pos x="34" y="43"/>
                </a:cxn>
                <a:cxn ang="0">
                  <a:pos x="38" y="35"/>
                </a:cxn>
                <a:cxn ang="0">
                  <a:pos x="38" y="30"/>
                </a:cxn>
                <a:cxn ang="0">
                  <a:pos x="42" y="28"/>
                </a:cxn>
                <a:cxn ang="0">
                  <a:pos x="47" y="24"/>
                </a:cxn>
                <a:cxn ang="0">
                  <a:pos x="49" y="22"/>
                </a:cxn>
                <a:cxn ang="0">
                  <a:pos x="51" y="19"/>
                </a:cxn>
                <a:cxn ang="0">
                  <a:pos x="53" y="17"/>
                </a:cxn>
                <a:cxn ang="0">
                  <a:pos x="56" y="21"/>
                </a:cxn>
                <a:cxn ang="0">
                  <a:pos x="62" y="21"/>
                </a:cxn>
                <a:cxn ang="0">
                  <a:pos x="66" y="19"/>
                </a:cxn>
                <a:cxn ang="0">
                  <a:pos x="70" y="12"/>
                </a:cxn>
                <a:cxn ang="0">
                  <a:pos x="78" y="14"/>
                </a:cxn>
                <a:cxn ang="0">
                  <a:pos x="77" y="19"/>
                </a:cxn>
                <a:cxn ang="0">
                  <a:pos x="77" y="19"/>
                </a:cxn>
                <a:cxn ang="0">
                  <a:pos x="81" y="15"/>
                </a:cxn>
                <a:cxn ang="0">
                  <a:pos x="81" y="12"/>
                </a:cxn>
                <a:cxn ang="0">
                  <a:pos x="83" y="6"/>
                </a:cxn>
                <a:cxn ang="0">
                  <a:pos x="76" y="0"/>
                </a:cxn>
                <a:cxn ang="0">
                  <a:pos x="69" y="2"/>
                </a:cxn>
                <a:cxn ang="0">
                  <a:pos x="66" y="1"/>
                </a:cxn>
                <a:cxn ang="0">
                  <a:pos x="59" y="5"/>
                </a:cxn>
                <a:cxn ang="0">
                  <a:pos x="55" y="6"/>
                </a:cxn>
                <a:cxn ang="0">
                  <a:pos x="50" y="8"/>
                </a:cxn>
                <a:cxn ang="0">
                  <a:pos x="43" y="14"/>
                </a:cxn>
                <a:cxn ang="0">
                  <a:pos x="40" y="22"/>
                </a:cxn>
                <a:cxn ang="0">
                  <a:pos x="32" y="28"/>
                </a:cxn>
                <a:cxn ang="0">
                  <a:pos x="28" y="38"/>
                </a:cxn>
                <a:cxn ang="0">
                  <a:pos x="25" y="46"/>
                </a:cxn>
                <a:cxn ang="0">
                  <a:pos x="17" y="60"/>
                </a:cxn>
                <a:cxn ang="0">
                  <a:pos x="8" y="65"/>
                </a:cxn>
                <a:cxn ang="0">
                  <a:pos x="4" y="71"/>
                </a:cxn>
                <a:cxn ang="0">
                  <a:pos x="2" y="76"/>
                </a:cxn>
                <a:cxn ang="0">
                  <a:pos x="1" y="84"/>
                </a:cxn>
                <a:cxn ang="0">
                  <a:pos x="3" y="91"/>
                </a:cxn>
                <a:cxn ang="0">
                  <a:pos x="7" y="98"/>
                </a:cxn>
                <a:cxn ang="0">
                  <a:pos x="16" y="93"/>
                </a:cxn>
                <a:cxn ang="0">
                  <a:pos x="20" y="92"/>
                </a:cxn>
                <a:cxn ang="0">
                  <a:pos x="21" y="92"/>
                </a:cxn>
              </a:cxnLst>
              <a:rect l="0" t="0" r="r" b="b"/>
              <a:pathLst>
                <a:path w="83" h="98">
                  <a:moveTo>
                    <a:pt x="23" y="87"/>
                  </a:moveTo>
                  <a:cubicBezTo>
                    <a:pt x="23" y="87"/>
                    <a:pt x="24" y="87"/>
                    <a:pt x="24" y="86"/>
                  </a:cubicBezTo>
                  <a:cubicBezTo>
                    <a:pt x="24" y="86"/>
                    <a:pt x="24" y="82"/>
                    <a:pt x="24" y="82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3" y="70"/>
                    <a:pt x="23" y="70"/>
                  </a:cubicBezTo>
                  <a:cubicBezTo>
                    <a:pt x="23" y="69"/>
                    <a:pt x="24" y="65"/>
                    <a:pt x="24" y="65"/>
                  </a:cubicBezTo>
                  <a:cubicBezTo>
                    <a:pt x="24" y="65"/>
                    <a:pt x="24" y="62"/>
                    <a:pt x="24" y="62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1" y="92"/>
                    <a:pt x="21" y="92"/>
                  </a:cubicBezTo>
                  <a:lnTo>
                    <a:pt x="23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4" name="Freeform 1388"/>
            <p:cNvSpPr>
              <a:spLocks/>
            </p:cNvSpPr>
            <p:nvPr/>
          </p:nvSpPr>
          <p:spPr bwMode="auto">
            <a:xfrm>
              <a:off x="4695825" y="1887538"/>
              <a:ext cx="320675" cy="741362"/>
            </a:xfrm>
            <a:custGeom>
              <a:avLst/>
              <a:gdLst/>
              <a:ahLst/>
              <a:cxnLst>
                <a:cxn ang="0">
                  <a:pos x="41" y="21"/>
                </a:cxn>
                <a:cxn ang="0">
                  <a:pos x="40" y="15"/>
                </a:cxn>
                <a:cxn ang="0">
                  <a:pos x="38" y="6"/>
                </a:cxn>
                <a:cxn ang="0">
                  <a:pos x="35" y="5"/>
                </a:cxn>
                <a:cxn ang="0">
                  <a:pos x="31" y="0"/>
                </a:cxn>
                <a:cxn ang="0">
                  <a:pos x="29" y="3"/>
                </a:cxn>
                <a:cxn ang="0">
                  <a:pos x="27" y="5"/>
                </a:cxn>
                <a:cxn ang="0">
                  <a:pos x="22" y="9"/>
                </a:cxn>
                <a:cxn ang="0">
                  <a:pos x="18" y="11"/>
                </a:cxn>
                <a:cxn ang="0">
                  <a:pos x="18" y="16"/>
                </a:cxn>
                <a:cxn ang="0">
                  <a:pos x="14" y="24"/>
                </a:cxn>
                <a:cxn ang="0">
                  <a:pos x="11" y="31"/>
                </a:cxn>
                <a:cxn ang="0">
                  <a:pos x="10" y="37"/>
                </a:cxn>
                <a:cxn ang="0">
                  <a:pos x="6" y="41"/>
                </a:cxn>
                <a:cxn ang="0">
                  <a:pos x="4" y="46"/>
                </a:cxn>
                <a:cxn ang="0">
                  <a:pos x="4" y="56"/>
                </a:cxn>
                <a:cxn ang="0">
                  <a:pos x="4" y="61"/>
                </a:cxn>
                <a:cxn ang="0">
                  <a:pos x="4" y="67"/>
                </a:cxn>
                <a:cxn ang="0">
                  <a:pos x="1" y="73"/>
                </a:cxn>
                <a:cxn ang="0">
                  <a:pos x="2" y="79"/>
                </a:cxn>
                <a:cxn ang="0">
                  <a:pos x="5" y="88"/>
                </a:cxn>
                <a:cxn ang="0">
                  <a:pos x="6" y="93"/>
                </a:cxn>
                <a:cxn ang="0">
                  <a:pos x="10" y="94"/>
                </a:cxn>
                <a:cxn ang="0">
                  <a:pos x="13" y="90"/>
                </a:cxn>
                <a:cxn ang="0">
                  <a:pos x="18" y="86"/>
                </a:cxn>
                <a:cxn ang="0">
                  <a:pos x="19" y="75"/>
                </a:cxn>
                <a:cxn ang="0">
                  <a:pos x="24" y="73"/>
                </a:cxn>
                <a:cxn ang="0">
                  <a:pos x="23" y="65"/>
                </a:cxn>
                <a:cxn ang="0">
                  <a:pos x="21" y="56"/>
                </a:cxn>
                <a:cxn ang="0">
                  <a:pos x="24" y="46"/>
                </a:cxn>
                <a:cxn ang="0">
                  <a:pos x="33" y="40"/>
                </a:cxn>
                <a:cxn ang="0">
                  <a:pos x="33" y="34"/>
                </a:cxn>
                <a:cxn ang="0">
                  <a:pos x="38" y="27"/>
                </a:cxn>
                <a:cxn ang="0">
                  <a:pos x="41" y="27"/>
                </a:cxn>
              </a:cxnLst>
              <a:rect l="0" t="0" r="r" b="b"/>
              <a:pathLst>
                <a:path w="41" h="95">
                  <a:moveTo>
                    <a:pt x="41" y="22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6"/>
                    <a:pt x="4" y="46"/>
                  </a:cubicBezTo>
                  <a:cubicBezTo>
                    <a:pt x="4" y="46"/>
                    <a:pt x="3" y="50"/>
                    <a:pt x="3" y="51"/>
                  </a:cubicBezTo>
                  <a:cubicBezTo>
                    <a:pt x="3" y="51"/>
                    <a:pt x="4" y="56"/>
                    <a:pt x="4" y="56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7"/>
                    <a:pt x="4" y="67"/>
                  </a:cubicBezTo>
                  <a:cubicBezTo>
                    <a:pt x="4" y="68"/>
                    <a:pt x="3" y="68"/>
                    <a:pt x="3" y="6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4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5" name="Freeform 1389"/>
            <p:cNvSpPr>
              <a:spLocks/>
            </p:cNvSpPr>
            <p:nvPr/>
          </p:nvSpPr>
          <p:spPr bwMode="auto">
            <a:xfrm>
              <a:off x="4970463" y="2754313"/>
              <a:ext cx="446087" cy="287337"/>
            </a:xfrm>
            <a:custGeom>
              <a:avLst/>
              <a:gdLst/>
              <a:ahLst/>
              <a:cxnLst>
                <a:cxn ang="0">
                  <a:pos x="54" y="22"/>
                </a:cxn>
                <a:cxn ang="0">
                  <a:pos x="56" y="21"/>
                </a:cxn>
                <a:cxn ang="0">
                  <a:pos x="57" y="16"/>
                </a:cxn>
                <a:cxn ang="0">
                  <a:pos x="57" y="14"/>
                </a:cxn>
                <a:cxn ang="0">
                  <a:pos x="52" y="12"/>
                </a:cxn>
                <a:cxn ang="0">
                  <a:pos x="47" y="9"/>
                </a:cxn>
                <a:cxn ang="0">
                  <a:pos x="45" y="9"/>
                </a:cxn>
                <a:cxn ang="0">
                  <a:pos x="42" y="7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31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8" y="6"/>
                </a:cxn>
                <a:cxn ang="0">
                  <a:pos x="24" y="5"/>
                </a:cxn>
                <a:cxn ang="0">
                  <a:pos x="17" y="5"/>
                </a:cxn>
                <a:cxn ang="0">
                  <a:pos x="11" y="3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1" y="19"/>
                </a:cxn>
                <a:cxn ang="0">
                  <a:pos x="2" y="20"/>
                </a:cxn>
                <a:cxn ang="0">
                  <a:pos x="3" y="21"/>
                </a:cxn>
                <a:cxn ang="0">
                  <a:pos x="12" y="20"/>
                </a:cxn>
                <a:cxn ang="0">
                  <a:pos x="18" y="20"/>
                </a:cxn>
                <a:cxn ang="0">
                  <a:pos x="24" y="24"/>
                </a:cxn>
                <a:cxn ang="0">
                  <a:pos x="25" y="28"/>
                </a:cxn>
                <a:cxn ang="0">
                  <a:pos x="22" y="30"/>
                </a:cxn>
                <a:cxn ang="0">
                  <a:pos x="21" y="33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30" y="29"/>
                </a:cxn>
                <a:cxn ang="0">
                  <a:pos x="33" y="29"/>
                </a:cxn>
                <a:cxn ang="0">
                  <a:pos x="36" y="32"/>
                </a:cxn>
                <a:cxn ang="0">
                  <a:pos x="34" y="34"/>
                </a:cxn>
                <a:cxn ang="0">
                  <a:pos x="37" y="37"/>
                </a:cxn>
                <a:cxn ang="0">
                  <a:pos x="45" y="34"/>
                </a:cxn>
                <a:cxn ang="0">
                  <a:pos x="41" y="31"/>
                </a:cxn>
                <a:cxn ang="0">
                  <a:pos x="43" y="28"/>
                </a:cxn>
                <a:cxn ang="0">
                  <a:pos x="50" y="27"/>
                </a:cxn>
                <a:cxn ang="0">
                  <a:pos x="51" y="25"/>
                </a:cxn>
                <a:cxn ang="0">
                  <a:pos x="54" y="22"/>
                </a:cxn>
              </a:cxnLst>
              <a:rect l="0" t="0" r="r" b="b"/>
              <a:pathLst>
                <a:path w="57" h="37">
                  <a:moveTo>
                    <a:pt x="54" y="22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6" y="26"/>
                    <a:pt x="25" y="28"/>
                  </a:cubicBezTo>
                  <a:cubicBezTo>
                    <a:pt x="25" y="29"/>
                    <a:pt x="22" y="30"/>
                    <a:pt x="22" y="3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5"/>
                    <a:pt x="51" y="25"/>
                    <a:pt x="51" y="25"/>
                  </a:cubicBezTo>
                  <a:lnTo>
                    <a:pt x="54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6" name="Freeform 1390"/>
            <p:cNvSpPr>
              <a:spLocks/>
            </p:cNvSpPr>
            <p:nvPr/>
          </p:nvSpPr>
          <p:spPr bwMode="auto">
            <a:xfrm>
              <a:off x="5227638" y="2754313"/>
              <a:ext cx="55562" cy="30162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18" y="0"/>
                </a:cxn>
                <a:cxn ang="0">
                  <a:pos x="0" y="6"/>
                </a:cxn>
                <a:cxn ang="0">
                  <a:pos x="42" y="24"/>
                </a:cxn>
                <a:cxn ang="0">
                  <a:pos x="36" y="24"/>
                </a:cxn>
              </a:cxnLst>
              <a:rect l="0" t="0" r="r" b="b"/>
              <a:pathLst>
                <a:path w="42" h="24">
                  <a:moveTo>
                    <a:pt x="36" y="24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42" y="24"/>
                  </a:lnTo>
                  <a:lnTo>
                    <a:pt x="3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7" name="Freeform 1391"/>
            <p:cNvSpPr>
              <a:spLocks/>
            </p:cNvSpPr>
            <p:nvPr/>
          </p:nvSpPr>
          <p:spPr bwMode="auto">
            <a:xfrm>
              <a:off x="4922838" y="2909888"/>
              <a:ext cx="250825" cy="161925"/>
            </a:xfrm>
            <a:custGeom>
              <a:avLst/>
              <a:gdLst/>
              <a:ahLst/>
              <a:cxnLst>
                <a:cxn ang="0">
                  <a:pos x="28" y="10"/>
                </a:cxn>
                <a:cxn ang="0">
                  <a:pos x="31" y="8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5" y="5"/>
                </a:cxn>
                <a:cxn ang="0">
                  <a:pos x="3" y="9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19"/>
                </a:cxn>
                <a:cxn ang="0">
                  <a:pos x="10" y="20"/>
                </a:cxn>
                <a:cxn ang="0">
                  <a:pos x="16" y="20"/>
                </a:cxn>
                <a:cxn ang="0">
                  <a:pos x="21" y="19"/>
                </a:cxn>
                <a:cxn ang="0">
                  <a:pos x="27" y="21"/>
                </a:cxn>
                <a:cxn ang="0">
                  <a:pos x="28" y="15"/>
                </a:cxn>
                <a:cxn ang="0">
                  <a:pos x="30" y="14"/>
                </a:cxn>
                <a:cxn ang="0">
                  <a:pos x="27" y="13"/>
                </a:cxn>
                <a:cxn ang="0">
                  <a:pos x="28" y="10"/>
                </a:cxn>
              </a:cxnLst>
              <a:rect l="0" t="0" r="r" b="b"/>
              <a:pathLst>
                <a:path w="32" h="21">
                  <a:moveTo>
                    <a:pt x="28" y="10"/>
                  </a:moveTo>
                  <a:cubicBezTo>
                    <a:pt x="28" y="10"/>
                    <a:pt x="31" y="9"/>
                    <a:pt x="31" y="8"/>
                  </a:cubicBezTo>
                  <a:cubicBezTo>
                    <a:pt x="32" y="6"/>
                    <a:pt x="30" y="4"/>
                    <a:pt x="3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8" name="Freeform 1392"/>
            <p:cNvSpPr>
              <a:spLocks/>
            </p:cNvSpPr>
            <p:nvPr/>
          </p:nvSpPr>
          <p:spPr bwMode="auto">
            <a:xfrm>
              <a:off x="4922838" y="2989263"/>
              <a:ext cx="61912" cy="69850"/>
            </a:xfrm>
            <a:custGeom>
              <a:avLst/>
              <a:gdLst/>
              <a:ahLst/>
              <a:cxnLst>
                <a:cxn ang="0">
                  <a:pos x="42" y="42"/>
                </a:cxn>
                <a:cxn ang="0">
                  <a:pos x="48" y="54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42" y="42"/>
                </a:cxn>
              </a:cxnLst>
              <a:rect l="0" t="0" r="r" b="b"/>
              <a:pathLst>
                <a:path w="48" h="54">
                  <a:moveTo>
                    <a:pt x="42" y="42"/>
                  </a:moveTo>
                  <a:lnTo>
                    <a:pt x="48" y="54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42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09" name="Freeform 1393"/>
            <p:cNvSpPr>
              <a:spLocks/>
            </p:cNvSpPr>
            <p:nvPr/>
          </p:nvSpPr>
          <p:spPr bwMode="auto">
            <a:xfrm>
              <a:off x="4719638" y="2809875"/>
              <a:ext cx="171450" cy="93663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4" y="11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5" y="12"/>
                </a:cxn>
                <a:cxn ang="0">
                  <a:pos x="19" y="10"/>
                </a:cxn>
                <a:cxn ang="0">
                  <a:pos x="20" y="8"/>
                </a:cxn>
                <a:cxn ang="0">
                  <a:pos x="22" y="6"/>
                </a:cxn>
                <a:cxn ang="0">
                  <a:pos x="17" y="4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5" y="10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9" y="11"/>
                </a:cxn>
                <a:cxn ang="0">
                  <a:pos x="10" y="10"/>
                </a:cxn>
              </a:cxnLst>
              <a:rect l="0" t="0" r="r" b="b"/>
              <a:pathLst>
                <a:path w="22" h="12">
                  <a:moveTo>
                    <a:pt x="10" y="10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1"/>
                    <a:pt x="9" y="11"/>
                    <a:pt x="9" y="11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0" name="Freeform 1394"/>
            <p:cNvSpPr>
              <a:spLocks/>
            </p:cNvSpPr>
            <p:nvPr/>
          </p:nvSpPr>
          <p:spPr bwMode="auto">
            <a:xfrm>
              <a:off x="4821238" y="2903538"/>
              <a:ext cx="163512" cy="9048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3" y="1"/>
                </a:cxn>
                <a:cxn ang="0">
                  <a:pos x="9" y="2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3" y="2"/>
                </a:cxn>
                <a:cxn ang="0">
                  <a:pos x="2" y="4"/>
                </a:cxn>
                <a:cxn ang="0">
                  <a:pos x="1" y="7"/>
                </a:cxn>
                <a:cxn ang="0">
                  <a:pos x="0" y="7"/>
                </a:cxn>
                <a:cxn ang="0">
                  <a:pos x="1" y="9"/>
                </a:cxn>
                <a:cxn ang="0">
                  <a:pos x="4" y="11"/>
                </a:cxn>
                <a:cxn ang="0">
                  <a:pos x="8" y="12"/>
                </a:cxn>
                <a:cxn ang="0">
                  <a:pos x="9" y="12"/>
                </a:cxn>
                <a:cxn ang="0">
                  <a:pos x="13" y="11"/>
                </a:cxn>
                <a:cxn ang="0">
                  <a:pos x="13" y="11"/>
                </a:cxn>
                <a:cxn ang="0">
                  <a:pos x="16" y="10"/>
                </a:cxn>
                <a:cxn ang="0">
                  <a:pos x="18" y="6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</a:cxnLst>
              <a:rect l="0" t="0" r="r" b="b"/>
              <a:pathLst>
                <a:path w="21" h="12">
                  <a:moveTo>
                    <a:pt x="15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2" y="12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1" name="Freeform 1395"/>
            <p:cNvSpPr>
              <a:spLocks/>
            </p:cNvSpPr>
            <p:nvPr/>
          </p:nvSpPr>
          <p:spPr bwMode="auto">
            <a:xfrm>
              <a:off x="4837113" y="2855913"/>
              <a:ext cx="139700" cy="69850"/>
            </a:xfrm>
            <a:custGeom>
              <a:avLst/>
              <a:gdLst/>
              <a:ahLst/>
              <a:cxnLst>
                <a:cxn ang="0">
                  <a:pos x="66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0" y="12"/>
                </a:cxn>
                <a:cxn ang="0">
                  <a:pos x="24" y="24"/>
                </a:cxn>
                <a:cxn ang="0">
                  <a:pos x="0" y="36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2" y="54"/>
                </a:cxn>
                <a:cxn ang="0">
                  <a:pos x="24" y="54"/>
                </a:cxn>
                <a:cxn ang="0">
                  <a:pos x="42" y="48"/>
                </a:cxn>
                <a:cxn ang="0">
                  <a:pos x="66" y="42"/>
                </a:cxn>
                <a:cxn ang="0">
                  <a:pos x="78" y="36"/>
                </a:cxn>
                <a:cxn ang="0">
                  <a:pos x="96" y="36"/>
                </a:cxn>
                <a:cxn ang="0">
                  <a:pos x="108" y="36"/>
                </a:cxn>
                <a:cxn ang="0">
                  <a:pos x="102" y="30"/>
                </a:cxn>
                <a:cxn ang="0">
                  <a:pos x="102" y="12"/>
                </a:cxn>
                <a:cxn ang="0">
                  <a:pos x="90" y="12"/>
                </a:cxn>
                <a:cxn ang="0">
                  <a:pos x="66" y="12"/>
                </a:cxn>
              </a:cxnLst>
              <a:rect l="0" t="0" r="r" b="b"/>
              <a:pathLst>
                <a:path w="108" h="54">
                  <a:moveTo>
                    <a:pt x="66" y="12"/>
                  </a:moveTo>
                  <a:lnTo>
                    <a:pt x="42" y="0"/>
                  </a:lnTo>
                  <a:lnTo>
                    <a:pt x="42" y="0"/>
                  </a:lnTo>
                  <a:lnTo>
                    <a:pt x="30" y="12"/>
                  </a:lnTo>
                  <a:lnTo>
                    <a:pt x="24" y="24"/>
                  </a:lnTo>
                  <a:lnTo>
                    <a:pt x="0" y="3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24" y="54"/>
                  </a:lnTo>
                  <a:lnTo>
                    <a:pt x="42" y="48"/>
                  </a:lnTo>
                  <a:lnTo>
                    <a:pt x="66" y="42"/>
                  </a:lnTo>
                  <a:lnTo>
                    <a:pt x="78" y="36"/>
                  </a:lnTo>
                  <a:lnTo>
                    <a:pt x="96" y="36"/>
                  </a:lnTo>
                  <a:lnTo>
                    <a:pt x="108" y="36"/>
                  </a:lnTo>
                  <a:lnTo>
                    <a:pt x="102" y="30"/>
                  </a:lnTo>
                  <a:lnTo>
                    <a:pt x="102" y="12"/>
                  </a:lnTo>
                  <a:lnTo>
                    <a:pt x="90" y="12"/>
                  </a:lnTo>
                  <a:lnTo>
                    <a:pt x="6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2" name="Freeform 1396"/>
            <p:cNvSpPr>
              <a:spLocks/>
            </p:cNvSpPr>
            <p:nvPr/>
          </p:nvSpPr>
          <p:spPr bwMode="auto">
            <a:xfrm>
              <a:off x="4984750" y="3059113"/>
              <a:ext cx="174625" cy="149225"/>
            </a:xfrm>
            <a:custGeom>
              <a:avLst/>
              <a:gdLst/>
              <a:ahLst/>
              <a:cxnLst>
                <a:cxn ang="0">
                  <a:pos x="48" y="6"/>
                </a:cxn>
                <a:cxn ang="0">
                  <a:pos x="12" y="6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6" y="30"/>
                </a:cxn>
                <a:cxn ang="0">
                  <a:pos x="0" y="48"/>
                </a:cxn>
                <a:cxn ang="0">
                  <a:pos x="6" y="61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48" y="73"/>
                </a:cxn>
                <a:cxn ang="0">
                  <a:pos x="66" y="73"/>
                </a:cxn>
                <a:cxn ang="0">
                  <a:pos x="72" y="67"/>
                </a:cxn>
                <a:cxn ang="0">
                  <a:pos x="72" y="73"/>
                </a:cxn>
                <a:cxn ang="0">
                  <a:pos x="66" y="85"/>
                </a:cxn>
                <a:cxn ang="0">
                  <a:pos x="60" y="91"/>
                </a:cxn>
                <a:cxn ang="0">
                  <a:pos x="66" y="115"/>
                </a:cxn>
                <a:cxn ang="0">
                  <a:pos x="90" y="97"/>
                </a:cxn>
                <a:cxn ang="0">
                  <a:pos x="114" y="97"/>
                </a:cxn>
                <a:cxn ang="0">
                  <a:pos x="126" y="79"/>
                </a:cxn>
                <a:cxn ang="0">
                  <a:pos x="132" y="79"/>
                </a:cxn>
                <a:cxn ang="0">
                  <a:pos x="96" y="67"/>
                </a:cxn>
                <a:cxn ang="0">
                  <a:pos x="90" y="36"/>
                </a:cxn>
                <a:cxn ang="0">
                  <a:pos x="114" y="12"/>
                </a:cxn>
                <a:cxn ang="0">
                  <a:pos x="114" y="12"/>
                </a:cxn>
                <a:cxn ang="0">
                  <a:pos x="78" y="0"/>
                </a:cxn>
                <a:cxn ang="0">
                  <a:pos x="48" y="6"/>
                </a:cxn>
              </a:cxnLst>
              <a:rect l="0" t="0" r="r" b="b"/>
              <a:pathLst>
                <a:path w="132" h="115">
                  <a:moveTo>
                    <a:pt x="48" y="6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30"/>
                  </a:lnTo>
                  <a:lnTo>
                    <a:pt x="0" y="48"/>
                  </a:lnTo>
                  <a:lnTo>
                    <a:pt x="6" y="61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48" y="73"/>
                  </a:lnTo>
                  <a:lnTo>
                    <a:pt x="66" y="73"/>
                  </a:lnTo>
                  <a:lnTo>
                    <a:pt x="72" y="67"/>
                  </a:lnTo>
                  <a:lnTo>
                    <a:pt x="72" y="73"/>
                  </a:lnTo>
                  <a:lnTo>
                    <a:pt x="66" y="85"/>
                  </a:lnTo>
                  <a:lnTo>
                    <a:pt x="60" y="91"/>
                  </a:lnTo>
                  <a:lnTo>
                    <a:pt x="66" y="115"/>
                  </a:lnTo>
                  <a:lnTo>
                    <a:pt x="90" y="97"/>
                  </a:lnTo>
                  <a:lnTo>
                    <a:pt x="114" y="97"/>
                  </a:lnTo>
                  <a:lnTo>
                    <a:pt x="126" y="79"/>
                  </a:lnTo>
                  <a:lnTo>
                    <a:pt x="132" y="79"/>
                  </a:lnTo>
                  <a:lnTo>
                    <a:pt x="96" y="67"/>
                  </a:lnTo>
                  <a:lnTo>
                    <a:pt x="90" y="36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78" y="0"/>
                  </a:lnTo>
                  <a:lnTo>
                    <a:pt x="4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3" name="Freeform 1397"/>
            <p:cNvSpPr>
              <a:spLocks/>
            </p:cNvSpPr>
            <p:nvPr/>
          </p:nvSpPr>
          <p:spPr bwMode="auto">
            <a:xfrm>
              <a:off x="4875213" y="2989263"/>
              <a:ext cx="127000" cy="219075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9" y="23"/>
                </a:cxn>
                <a:cxn ang="0">
                  <a:pos x="13" y="22"/>
                </a:cxn>
                <a:cxn ang="0">
                  <a:pos x="16" y="21"/>
                </a:cxn>
                <a:cxn ang="0">
                  <a:pos x="15" y="19"/>
                </a:cxn>
                <a:cxn ang="0">
                  <a:pos x="14" y="17"/>
                </a:cxn>
                <a:cxn ang="0">
                  <a:pos x="15" y="14"/>
                </a:cxn>
                <a:cxn ang="0">
                  <a:pos x="14" y="11"/>
                </a:cxn>
                <a:cxn ang="0">
                  <a:pos x="14" y="9"/>
                </a:cxn>
                <a:cxn ang="0">
                  <a:pos x="13" y="7"/>
                </a:cxn>
                <a:cxn ang="0">
                  <a:pos x="8" y="3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2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6" y="28"/>
                </a:cxn>
                <a:cxn ang="0">
                  <a:pos x="8" y="26"/>
                </a:cxn>
                <a:cxn ang="0">
                  <a:pos x="9" y="24"/>
                </a:cxn>
              </a:cxnLst>
              <a:rect l="0" t="0" r="r" b="b"/>
              <a:pathLst>
                <a:path w="16" h="28">
                  <a:moveTo>
                    <a:pt x="9" y="24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4" name="Freeform 1398"/>
            <p:cNvSpPr>
              <a:spLocks/>
            </p:cNvSpPr>
            <p:nvPr/>
          </p:nvSpPr>
          <p:spPr bwMode="auto">
            <a:xfrm>
              <a:off x="4757738" y="2955925"/>
              <a:ext cx="147637" cy="171450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7" y="6"/>
                </a:cxn>
                <a:cxn ang="0">
                  <a:pos x="17" y="5"/>
                </a:cxn>
                <a:cxn ang="0">
                  <a:pos x="16" y="5"/>
                </a:cxn>
                <a:cxn ang="0">
                  <a:pos x="12" y="4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5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6" y="12"/>
                </a:cxn>
                <a:cxn ang="0">
                  <a:pos x="8" y="17"/>
                </a:cxn>
                <a:cxn ang="0">
                  <a:pos x="15" y="22"/>
                </a:cxn>
                <a:cxn ang="0">
                  <a:pos x="16" y="17"/>
                </a:cxn>
                <a:cxn ang="0">
                  <a:pos x="19" y="13"/>
                </a:cxn>
              </a:cxnLst>
              <a:rect l="0" t="0" r="r" b="b"/>
              <a:pathLst>
                <a:path w="19" h="22">
                  <a:moveTo>
                    <a:pt x="19" y="13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2" y="4"/>
                    <a:pt x="12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17"/>
                    <a:pt x="16" y="17"/>
                    <a:pt x="16" y="17"/>
                  </a:cubicBezTo>
                  <a:lnTo>
                    <a:pt x="19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5" name="Freeform 1399"/>
            <p:cNvSpPr>
              <a:spLocks/>
            </p:cNvSpPr>
            <p:nvPr/>
          </p:nvSpPr>
          <p:spPr bwMode="auto">
            <a:xfrm>
              <a:off x="4914900" y="2628900"/>
              <a:ext cx="77788" cy="47625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60" y="24"/>
                </a:cxn>
                <a:cxn ang="0">
                  <a:pos x="54" y="12"/>
                </a:cxn>
                <a:cxn ang="0">
                  <a:pos x="42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18"/>
                </a:cxn>
                <a:cxn ang="0">
                  <a:pos x="12" y="30"/>
                </a:cxn>
                <a:cxn ang="0">
                  <a:pos x="54" y="36"/>
                </a:cxn>
              </a:cxnLst>
              <a:rect l="0" t="0" r="r" b="b"/>
              <a:pathLst>
                <a:path w="60" h="36">
                  <a:moveTo>
                    <a:pt x="54" y="36"/>
                  </a:moveTo>
                  <a:lnTo>
                    <a:pt x="60" y="24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6" name="Freeform 1400"/>
            <p:cNvSpPr>
              <a:spLocks/>
            </p:cNvSpPr>
            <p:nvPr/>
          </p:nvSpPr>
          <p:spPr bwMode="auto">
            <a:xfrm>
              <a:off x="4773613" y="2652713"/>
              <a:ext cx="242887" cy="217487"/>
            </a:xfrm>
            <a:custGeom>
              <a:avLst/>
              <a:gdLst>
                <a:gd name="T0" fmla="*/ 61387731 w 31"/>
                <a:gd name="T1" fmla="*/ 542995227 h 28"/>
                <a:gd name="T2" fmla="*/ 61387731 w 31"/>
                <a:gd name="T3" fmla="*/ 603324551 h 28"/>
                <a:gd name="T4" fmla="*/ 61387731 w 31"/>
                <a:gd name="T5" fmla="*/ 784320290 h 28"/>
                <a:gd name="T6" fmla="*/ 122775461 w 31"/>
                <a:gd name="T7" fmla="*/ 1025653363 h 28"/>
                <a:gd name="T8" fmla="*/ 122775461 w 31"/>
                <a:gd name="T9" fmla="*/ 1206649102 h 28"/>
                <a:gd name="T10" fmla="*/ 368326415 w 31"/>
                <a:gd name="T11" fmla="*/ 1327315517 h 28"/>
                <a:gd name="T12" fmla="*/ 613885234 w 31"/>
                <a:gd name="T13" fmla="*/ 1447974165 h 28"/>
                <a:gd name="T14" fmla="*/ 920823811 w 31"/>
                <a:gd name="T15" fmla="*/ 1568640580 h 28"/>
                <a:gd name="T16" fmla="*/ 920823811 w 31"/>
                <a:gd name="T17" fmla="*/ 1568640580 h 28"/>
                <a:gd name="T18" fmla="*/ 1166374917 w 31"/>
                <a:gd name="T19" fmla="*/ 1689306995 h 28"/>
                <a:gd name="T20" fmla="*/ 1411925778 w 31"/>
                <a:gd name="T21" fmla="*/ 1689306995 h 28"/>
                <a:gd name="T22" fmla="*/ 1534709044 w 31"/>
                <a:gd name="T23" fmla="*/ 1689306995 h 28"/>
                <a:gd name="T24" fmla="*/ 1657484475 w 31"/>
                <a:gd name="T25" fmla="*/ 1689306995 h 28"/>
                <a:gd name="T26" fmla="*/ 1780259906 w 31"/>
                <a:gd name="T27" fmla="*/ 1387644841 h 28"/>
                <a:gd name="T28" fmla="*/ 1903035336 w 31"/>
                <a:gd name="T29" fmla="*/ 1266978426 h 28"/>
                <a:gd name="T30" fmla="*/ 1841647621 w 31"/>
                <a:gd name="T31" fmla="*/ 1025653363 h 28"/>
                <a:gd name="T32" fmla="*/ 1841647621 w 31"/>
                <a:gd name="T33" fmla="*/ 904986705 h 28"/>
                <a:gd name="T34" fmla="*/ 1780259906 w 31"/>
                <a:gd name="T35" fmla="*/ 723990966 h 28"/>
                <a:gd name="T36" fmla="*/ 1903035336 w 31"/>
                <a:gd name="T37" fmla="*/ 603324551 h 28"/>
                <a:gd name="T38" fmla="*/ 1841647621 w 31"/>
                <a:gd name="T39" fmla="*/ 361991599 h 28"/>
                <a:gd name="T40" fmla="*/ 1718872190 w 31"/>
                <a:gd name="T41" fmla="*/ 180995800 h 28"/>
                <a:gd name="T42" fmla="*/ 1657484475 w 31"/>
                <a:gd name="T43" fmla="*/ 180995800 h 28"/>
                <a:gd name="T44" fmla="*/ 1227762632 w 31"/>
                <a:gd name="T45" fmla="*/ 120666445 h 28"/>
                <a:gd name="T46" fmla="*/ 1104987202 w 31"/>
                <a:gd name="T47" fmla="*/ 0 h 28"/>
                <a:gd name="T48" fmla="*/ 1104987202 w 31"/>
                <a:gd name="T49" fmla="*/ 60329339 h 28"/>
                <a:gd name="T50" fmla="*/ 920823811 w 31"/>
                <a:gd name="T51" fmla="*/ 60329339 h 28"/>
                <a:gd name="T52" fmla="*/ 859436095 w 31"/>
                <a:gd name="T53" fmla="*/ 0 h 28"/>
                <a:gd name="T54" fmla="*/ 798048380 w 31"/>
                <a:gd name="T55" fmla="*/ 0 h 28"/>
                <a:gd name="T56" fmla="*/ 306938699 w 31"/>
                <a:gd name="T57" fmla="*/ 180995800 h 28"/>
                <a:gd name="T58" fmla="*/ 61387731 w 31"/>
                <a:gd name="T59" fmla="*/ 301662276 h 28"/>
                <a:gd name="T60" fmla="*/ 0 w 31"/>
                <a:gd name="T61" fmla="*/ 241332891 h 28"/>
                <a:gd name="T62" fmla="*/ 0 w 31"/>
                <a:gd name="T63" fmla="*/ 361991599 h 28"/>
                <a:gd name="T64" fmla="*/ 61387731 w 31"/>
                <a:gd name="T65" fmla="*/ 542995227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28"/>
                <a:gd name="T101" fmla="*/ 31 w 31"/>
                <a:gd name="T102" fmla="*/ 28 h 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28">
                  <a:moveTo>
                    <a:pt x="1" y="9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7"/>
                    <a:pt x="2" y="17"/>
                  </a:cubicBezTo>
                  <a:cubicBezTo>
                    <a:pt x="2" y="17"/>
                    <a:pt x="2" y="19"/>
                    <a:pt x="2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5" y="1"/>
                    <a:pt x="15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7" name="Freeform 1401"/>
            <p:cNvSpPr>
              <a:spLocks/>
            </p:cNvSpPr>
            <p:nvPr/>
          </p:nvSpPr>
          <p:spPr bwMode="auto">
            <a:xfrm>
              <a:off x="4576763" y="2933700"/>
              <a:ext cx="109537" cy="60325"/>
            </a:xfrm>
            <a:custGeom>
              <a:avLst/>
              <a:gdLst/>
              <a:ahLst/>
              <a:cxnLst>
                <a:cxn ang="0">
                  <a:pos x="66" y="12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0" y="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12" y="36"/>
                </a:cxn>
                <a:cxn ang="0">
                  <a:pos x="18" y="48"/>
                </a:cxn>
                <a:cxn ang="0">
                  <a:pos x="18" y="48"/>
                </a:cxn>
                <a:cxn ang="0">
                  <a:pos x="24" y="48"/>
                </a:cxn>
                <a:cxn ang="0">
                  <a:pos x="42" y="36"/>
                </a:cxn>
                <a:cxn ang="0">
                  <a:pos x="48" y="42"/>
                </a:cxn>
                <a:cxn ang="0">
                  <a:pos x="66" y="36"/>
                </a:cxn>
                <a:cxn ang="0">
                  <a:pos x="78" y="30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66" y="12"/>
                </a:cxn>
              </a:cxnLst>
              <a:rect l="0" t="0" r="r" b="b"/>
              <a:pathLst>
                <a:path w="84" h="48">
                  <a:moveTo>
                    <a:pt x="66" y="12"/>
                  </a:moveTo>
                  <a:lnTo>
                    <a:pt x="60" y="6"/>
                  </a:lnTo>
                  <a:lnTo>
                    <a:pt x="48" y="0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66" y="36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6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8" name="Freeform 1402"/>
            <p:cNvSpPr>
              <a:spLocks/>
            </p:cNvSpPr>
            <p:nvPr/>
          </p:nvSpPr>
          <p:spPr bwMode="auto">
            <a:xfrm>
              <a:off x="4624388" y="2527300"/>
              <a:ext cx="71437" cy="125413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5" y="13"/>
                </a:cxn>
                <a:cxn ang="0">
                  <a:pos x="6" y="9"/>
                </a:cxn>
                <a:cxn ang="0">
                  <a:pos x="8" y="9"/>
                </a:cxn>
                <a:cxn ang="0">
                  <a:pos x="9" y="7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4" y="2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3" y="16"/>
                </a:cxn>
                <a:cxn ang="0">
                  <a:pos x="4" y="15"/>
                </a:cxn>
                <a:cxn ang="0">
                  <a:pos x="6" y="16"/>
                </a:cxn>
              </a:cxnLst>
              <a:rect l="0" t="0" r="r" b="b"/>
              <a:pathLst>
                <a:path w="9" h="16">
                  <a:moveTo>
                    <a:pt x="6" y="16"/>
                  </a:moveTo>
                  <a:cubicBezTo>
                    <a:pt x="5" y="15"/>
                    <a:pt x="5" y="14"/>
                    <a:pt x="5" y="13"/>
                  </a:cubicBezTo>
                  <a:cubicBezTo>
                    <a:pt x="5" y="11"/>
                    <a:pt x="6" y="9"/>
                    <a:pt x="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5"/>
                    <a:pt x="4" y="15"/>
                    <a:pt x="4" y="15"/>
                  </a:cubicBez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19" name="Freeform 1403"/>
            <p:cNvSpPr>
              <a:spLocks/>
            </p:cNvSpPr>
            <p:nvPr/>
          </p:nvSpPr>
          <p:spPr bwMode="auto">
            <a:xfrm>
              <a:off x="4491038" y="2784475"/>
              <a:ext cx="85725" cy="77788"/>
            </a:xfrm>
            <a:custGeom>
              <a:avLst/>
              <a:gdLst/>
              <a:ahLst/>
              <a:cxnLst>
                <a:cxn ang="0">
                  <a:pos x="18" y="30"/>
                </a:cxn>
                <a:cxn ang="0">
                  <a:pos x="24" y="42"/>
                </a:cxn>
                <a:cxn ang="0">
                  <a:pos x="36" y="48"/>
                </a:cxn>
                <a:cxn ang="0">
                  <a:pos x="48" y="54"/>
                </a:cxn>
                <a:cxn ang="0">
                  <a:pos x="54" y="60"/>
                </a:cxn>
                <a:cxn ang="0">
                  <a:pos x="60" y="48"/>
                </a:cxn>
                <a:cxn ang="0">
                  <a:pos x="66" y="36"/>
                </a:cxn>
                <a:cxn ang="0">
                  <a:pos x="60" y="24"/>
                </a:cxn>
                <a:cxn ang="0">
                  <a:pos x="60" y="24"/>
                </a:cxn>
                <a:cxn ang="0">
                  <a:pos x="54" y="18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6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  <a:cxn ang="0">
                  <a:pos x="18" y="30"/>
                </a:cxn>
              </a:cxnLst>
              <a:rect l="0" t="0" r="r" b="b"/>
              <a:pathLst>
                <a:path w="66" h="60">
                  <a:moveTo>
                    <a:pt x="18" y="30"/>
                  </a:moveTo>
                  <a:lnTo>
                    <a:pt x="24" y="42"/>
                  </a:lnTo>
                  <a:lnTo>
                    <a:pt x="36" y="48"/>
                  </a:lnTo>
                  <a:lnTo>
                    <a:pt x="48" y="54"/>
                  </a:lnTo>
                  <a:lnTo>
                    <a:pt x="54" y="60"/>
                  </a:lnTo>
                  <a:lnTo>
                    <a:pt x="60" y="48"/>
                  </a:lnTo>
                  <a:lnTo>
                    <a:pt x="66" y="3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4" y="18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1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0" name="Freeform 1404"/>
            <p:cNvSpPr>
              <a:spLocks/>
            </p:cNvSpPr>
            <p:nvPr/>
          </p:nvSpPr>
          <p:spPr bwMode="auto">
            <a:xfrm>
              <a:off x="4427538" y="3675063"/>
              <a:ext cx="393700" cy="290512"/>
            </a:xfrm>
            <a:custGeom>
              <a:avLst/>
              <a:gdLst/>
              <a:ahLst/>
              <a:cxnLst>
                <a:cxn ang="0">
                  <a:pos x="66" y="223"/>
                </a:cxn>
                <a:cxn ang="0">
                  <a:pos x="78" y="205"/>
                </a:cxn>
                <a:cxn ang="0">
                  <a:pos x="102" y="205"/>
                </a:cxn>
                <a:cxn ang="0">
                  <a:pos x="138" y="217"/>
                </a:cxn>
                <a:cxn ang="0">
                  <a:pos x="162" y="205"/>
                </a:cxn>
                <a:cxn ang="0">
                  <a:pos x="198" y="205"/>
                </a:cxn>
                <a:cxn ang="0">
                  <a:pos x="228" y="199"/>
                </a:cxn>
                <a:cxn ang="0">
                  <a:pos x="258" y="174"/>
                </a:cxn>
                <a:cxn ang="0">
                  <a:pos x="288" y="138"/>
                </a:cxn>
                <a:cxn ang="0">
                  <a:pos x="300" y="66"/>
                </a:cxn>
                <a:cxn ang="0">
                  <a:pos x="288" y="54"/>
                </a:cxn>
                <a:cxn ang="0">
                  <a:pos x="282" y="24"/>
                </a:cxn>
                <a:cxn ang="0">
                  <a:pos x="282" y="18"/>
                </a:cxn>
                <a:cxn ang="0">
                  <a:pos x="282" y="18"/>
                </a:cxn>
                <a:cxn ang="0">
                  <a:pos x="270" y="6"/>
                </a:cxn>
                <a:cxn ang="0">
                  <a:pos x="222" y="0"/>
                </a:cxn>
                <a:cxn ang="0">
                  <a:pos x="114" y="72"/>
                </a:cxn>
                <a:cxn ang="0">
                  <a:pos x="78" y="90"/>
                </a:cxn>
                <a:cxn ang="0">
                  <a:pos x="78" y="90"/>
                </a:cxn>
                <a:cxn ang="0">
                  <a:pos x="78" y="144"/>
                </a:cxn>
                <a:cxn ang="0">
                  <a:pos x="66" y="162"/>
                </a:cxn>
                <a:cxn ang="0">
                  <a:pos x="24" y="168"/>
                </a:cxn>
                <a:cxn ang="0">
                  <a:pos x="0" y="168"/>
                </a:cxn>
                <a:cxn ang="0">
                  <a:pos x="12" y="193"/>
                </a:cxn>
                <a:cxn ang="0">
                  <a:pos x="36" y="217"/>
                </a:cxn>
                <a:cxn ang="0">
                  <a:pos x="48" y="217"/>
                </a:cxn>
                <a:cxn ang="0">
                  <a:pos x="60" y="223"/>
                </a:cxn>
                <a:cxn ang="0">
                  <a:pos x="66" y="223"/>
                </a:cxn>
              </a:cxnLst>
              <a:rect l="0" t="0" r="r" b="b"/>
              <a:pathLst>
                <a:path w="300" h="223">
                  <a:moveTo>
                    <a:pt x="66" y="223"/>
                  </a:moveTo>
                  <a:lnTo>
                    <a:pt x="78" y="205"/>
                  </a:lnTo>
                  <a:lnTo>
                    <a:pt x="102" y="205"/>
                  </a:lnTo>
                  <a:lnTo>
                    <a:pt x="138" y="217"/>
                  </a:lnTo>
                  <a:lnTo>
                    <a:pt x="162" y="205"/>
                  </a:lnTo>
                  <a:lnTo>
                    <a:pt x="198" y="205"/>
                  </a:lnTo>
                  <a:lnTo>
                    <a:pt x="228" y="199"/>
                  </a:lnTo>
                  <a:lnTo>
                    <a:pt x="258" y="174"/>
                  </a:lnTo>
                  <a:lnTo>
                    <a:pt x="288" y="138"/>
                  </a:lnTo>
                  <a:lnTo>
                    <a:pt x="300" y="66"/>
                  </a:lnTo>
                  <a:lnTo>
                    <a:pt x="288" y="54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70" y="6"/>
                  </a:lnTo>
                  <a:lnTo>
                    <a:pt x="222" y="0"/>
                  </a:lnTo>
                  <a:lnTo>
                    <a:pt x="114" y="72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78" y="144"/>
                  </a:lnTo>
                  <a:lnTo>
                    <a:pt x="66" y="162"/>
                  </a:lnTo>
                  <a:lnTo>
                    <a:pt x="24" y="168"/>
                  </a:lnTo>
                  <a:lnTo>
                    <a:pt x="0" y="168"/>
                  </a:lnTo>
                  <a:lnTo>
                    <a:pt x="12" y="193"/>
                  </a:lnTo>
                  <a:lnTo>
                    <a:pt x="36" y="217"/>
                  </a:lnTo>
                  <a:lnTo>
                    <a:pt x="48" y="217"/>
                  </a:lnTo>
                  <a:lnTo>
                    <a:pt x="60" y="223"/>
                  </a:lnTo>
                  <a:lnTo>
                    <a:pt x="66" y="2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1" name="Freeform 1406"/>
            <p:cNvSpPr>
              <a:spLocks/>
            </p:cNvSpPr>
            <p:nvPr/>
          </p:nvSpPr>
          <p:spPr bwMode="auto">
            <a:xfrm>
              <a:off x="4122738" y="3635375"/>
              <a:ext cx="407987" cy="384175"/>
            </a:xfrm>
            <a:custGeom>
              <a:avLst/>
              <a:gdLst/>
              <a:ahLst/>
              <a:cxnLst>
                <a:cxn ang="0">
                  <a:pos x="24" y="44"/>
                </a:cxn>
                <a:cxn ang="0">
                  <a:pos x="27" y="40"/>
                </a:cxn>
                <a:cxn ang="0">
                  <a:pos x="32" y="36"/>
                </a:cxn>
                <a:cxn ang="0">
                  <a:pos x="38" y="33"/>
                </a:cxn>
                <a:cxn ang="0">
                  <a:pos x="39" y="33"/>
                </a:cxn>
                <a:cxn ang="0">
                  <a:pos x="43" y="33"/>
                </a:cxn>
                <a:cxn ang="0">
                  <a:pos x="50" y="32"/>
                </a:cxn>
                <a:cxn ang="0">
                  <a:pos x="51" y="29"/>
                </a:cxn>
                <a:cxn ang="0">
                  <a:pos x="52" y="20"/>
                </a:cxn>
                <a:cxn ang="0">
                  <a:pos x="49" y="20"/>
                </a:cxn>
                <a:cxn ang="0">
                  <a:pos x="47" y="18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21" y="29"/>
                </a:cxn>
                <a:cxn ang="0">
                  <a:pos x="23" y="30"/>
                </a:cxn>
                <a:cxn ang="0">
                  <a:pos x="20" y="32"/>
                </a:cxn>
                <a:cxn ang="0">
                  <a:pos x="6" y="32"/>
                </a:cxn>
                <a:cxn ang="0">
                  <a:pos x="5" y="33"/>
                </a:cxn>
                <a:cxn ang="0">
                  <a:pos x="3" y="31"/>
                </a:cxn>
                <a:cxn ang="0">
                  <a:pos x="0" y="34"/>
                </a:cxn>
                <a:cxn ang="0">
                  <a:pos x="0" y="35"/>
                </a:cxn>
                <a:cxn ang="0">
                  <a:pos x="1" y="38"/>
                </a:cxn>
                <a:cxn ang="0">
                  <a:pos x="3" y="42"/>
                </a:cxn>
                <a:cxn ang="0">
                  <a:pos x="2" y="42"/>
                </a:cxn>
                <a:cxn ang="0">
                  <a:pos x="2" y="43"/>
                </a:cxn>
                <a:cxn ang="0">
                  <a:pos x="6" y="43"/>
                </a:cxn>
                <a:cxn ang="0">
                  <a:pos x="10" y="42"/>
                </a:cxn>
                <a:cxn ang="0">
                  <a:pos x="11" y="44"/>
                </a:cxn>
                <a:cxn ang="0">
                  <a:pos x="13" y="49"/>
                </a:cxn>
                <a:cxn ang="0">
                  <a:pos x="15" y="48"/>
                </a:cxn>
                <a:cxn ang="0">
                  <a:pos x="17" y="48"/>
                </a:cxn>
                <a:cxn ang="0">
                  <a:pos x="18" y="48"/>
                </a:cxn>
                <a:cxn ang="0">
                  <a:pos x="20" y="49"/>
                </a:cxn>
                <a:cxn ang="0">
                  <a:pos x="22" y="49"/>
                </a:cxn>
                <a:cxn ang="0">
                  <a:pos x="23" y="49"/>
                </a:cxn>
                <a:cxn ang="0">
                  <a:pos x="23" y="47"/>
                </a:cxn>
                <a:cxn ang="0">
                  <a:pos x="24" y="44"/>
                </a:cxn>
              </a:cxnLst>
              <a:rect l="0" t="0" r="r" b="b"/>
              <a:pathLst>
                <a:path w="52" h="49">
                  <a:moveTo>
                    <a:pt x="24" y="44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10" y="42"/>
                    <a:pt x="10" y="42"/>
                  </a:cubicBezTo>
                  <a:cubicBezTo>
                    <a:pt x="11" y="42"/>
                    <a:pt x="11" y="44"/>
                    <a:pt x="11" y="4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7"/>
                    <a:pt x="23" y="47"/>
                    <a:pt x="23" y="47"/>
                  </a:cubicBezTo>
                  <a:lnTo>
                    <a:pt x="2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2" name="Freeform 1407"/>
            <p:cNvSpPr>
              <a:spLocks/>
            </p:cNvSpPr>
            <p:nvPr/>
          </p:nvSpPr>
          <p:spPr bwMode="auto">
            <a:xfrm>
              <a:off x="5449888" y="3989388"/>
              <a:ext cx="234950" cy="317500"/>
            </a:xfrm>
            <a:custGeom>
              <a:avLst/>
              <a:gdLst/>
              <a:ahLst/>
              <a:cxnLst>
                <a:cxn ang="0">
                  <a:pos x="72" y="18"/>
                </a:cxn>
                <a:cxn ang="0">
                  <a:pos x="48" y="12"/>
                </a:cxn>
                <a:cxn ang="0">
                  <a:pos x="48" y="6"/>
                </a:cxn>
                <a:cxn ang="0">
                  <a:pos x="30" y="18"/>
                </a:cxn>
                <a:cxn ang="0">
                  <a:pos x="42" y="36"/>
                </a:cxn>
                <a:cxn ang="0">
                  <a:pos x="84" y="60"/>
                </a:cxn>
                <a:cxn ang="0">
                  <a:pos x="126" y="66"/>
                </a:cxn>
                <a:cxn ang="0">
                  <a:pos x="78" y="120"/>
                </a:cxn>
                <a:cxn ang="0">
                  <a:pos x="36" y="132"/>
                </a:cxn>
                <a:cxn ang="0">
                  <a:pos x="18" y="144"/>
                </a:cxn>
                <a:cxn ang="0">
                  <a:pos x="24" y="150"/>
                </a:cxn>
                <a:cxn ang="0">
                  <a:pos x="18" y="144"/>
                </a:cxn>
                <a:cxn ang="0">
                  <a:pos x="18" y="150"/>
                </a:cxn>
                <a:cxn ang="0">
                  <a:pos x="0" y="168"/>
                </a:cxn>
                <a:cxn ang="0">
                  <a:pos x="0" y="228"/>
                </a:cxn>
                <a:cxn ang="0">
                  <a:pos x="12" y="246"/>
                </a:cxn>
                <a:cxn ang="0">
                  <a:pos x="42" y="204"/>
                </a:cxn>
                <a:cxn ang="0">
                  <a:pos x="90" y="180"/>
                </a:cxn>
                <a:cxn ang="0">
                  <a:pos x="132" y="132"/>
                </a:cxn>
                <a:cxn ang="0">
                  <a:pos x="168" y="48"/>
                </a:cxn>
                <a:cxn ang="0">
                  <a:pos x="180" y="0"/>
                </a:cxn>
                <a:cxn ang="0">
                  <a:pos x="72" y="18"/>
                </a:cxn>
              </a:cxnLst>
              <a:rect l="0" t="0" r="r" b="b"/>
              <a:pathLst>
                <a:path w="180" h="246">
                  <a:moveTo>
                    <a:pt x="72" y="18"/>
                  </a:moveTo>
                  <a:lnTo>
                    <a:pt x="48" y="12"/>
                  </a:lnTo>
                  <a:lnTo>
                    <a:pt x="48" y="6"/>
                  </a:lnTo>
                  <a:lnTo>
                    <a:pt x="30" y="18"/>
                  </a:lnTo>
                  <a:lnTo>
                    <a:pt x="42" y="36"/>
                  </a:lnTo>
                  <a:lnTo>
                    <a:pt x="84" y="60"/>
                  </a:lnTo>
                  <a:lnTo>
                    <a:pt x="126" y="66"/>
                  </a:lnTo>
                  <a:lnTo>
                    <a:pt x="78" y="120"/>
                  </a:lnTo>
                  <a:lnTo>
                    <a:pt x="36" y="132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44"/>
                  </a:lnTo>
                  <a:lnTo>
                    <a:pt x="18" y="150"/>
                  </a:lnTo>
                  <a:lnTo>
                    <a:pt x="0" y="168"/>
                  </a:lnTo>
                  <a:lnTo>
                    <a:pt x="0" y="228"/>
                  </a:lnTo>
                  <a:lnTo>
                    <a:pt x="12" y="246"/>
                  </a:lnTo>
                  <a:lnTo>
                    <a:pt x="42" y="204"/>
                  </a:lnTo>
                  <a:lnTo>
                    <a:pt x="90" y="180"/>
                  </a:lnTo>
                  <a:lnTo>
                    <a:pt x="132" y="132"/>
                  </a:lnTo>
                  <a:lnTo>
                    <a:pt x="168" y="48"/>
                  </a:lnTo>
                  <a:lnTo>
                    <a:pt x="180" y="0"/>
                  </a:lnTo>
                  <a:lnTo>
                    <a:pt x="7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3" name="Freeform 1408"/>
            <p:cNvSpPr>
              <a:spLocks/>
            </p:cNvSpPr>
            <p:nvPr/>
          </p:nvSpPr>
          <p:spPr bwMode="auto">
            <a:xfrm>
              <a:off x="4773613" y="3965575"/>
              <a:ext cx="31750" cy="1238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24" y="42"/>
                </a:cxn>
                <a:cxn ang="0">
                  <a:pos x="0" y="48"/>
                </a:cxn>
                <a:cxn ang="0">
                  <a:pos x="0" y="66"/>
                </a:cxn>
                <a:cxn ang="0">
                  <a:pos x="18" y="96"/>
                </a:cxn>
                <a:cxn ang="0">
                  <a:pos x="24" y="96"/>
                </a:cxn>
                <a:cxn ang="0">
                  <a:pos x="12" y="0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4" name="Freeform 1409"/>
            <p:cNvSpPr>
              <a:spLocks/>
            </p:cNvSpPr>
            <p:nvPr/>
          </p:nvSpPr>
          <p:spPr bwMode="auto">
            <a:xfrm>
              <a:off x="4773613" y="3965575"/>
              <a:ext cx="31750" cy="1238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24" y="42"/>
                </a:cxn>
                <a:cxn ang="0">
                  <a:pos x="0" y="48"/>
                </a:cxn>
                <a:cxn ang="0">
                  <a:pos x="0" y="66"/>
                </a:cxn>
                <a:cxn ang="0">
                  <a:pos x="18" y="96"/>
                </a:cxn>
                <a:cxn ang="0">
                  <a:pos x="24" y="96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5" name="Freeform 1410"/>
            <p:cNvSpPr>
              <a:spLocks/>
            </p:cNvSpPr>
            <p:nvPr/>
          </p:nvSpPr>
          <p:spPr bwMode="auto">
            <a:xfrm>
              <a:off x="4757738" y="3684588"/>
              <a:ext cx="258762" cy="404812"/>
            </a:xfrm>
            <a:custGeom>
              <a:avLst/>
              <a:gdLst/>
              <a:ahLst/>
              <a:cxnLst>
                <a:cxn ang="0">
                  <a:pos x="36" y="313"/>
                </a:cxn>
                <a:cxn ang="0">
                  <a:pos x="60" y="307"/>
                </a:cxn>
                <a:cxn ang="0">
                  <a:pos x="96" y="295"/>
                </a:cxn>
                <a:cxn ang="0">
                  <a:pos x="102" y="283"/>
                </a:cxn>
                <a:cxn ang="0">
                  <a:pos x="132" y="277"/>
                </a:cxn>
                <a:cxn ang="0">
                  <a:pos x="180" y="247"/>
                </a:cxn>
                <a:cxn ang="0">
                  <a:pos x="180" y="247"/>
                </a:cxn>
                <a:cxn ang="0">
                  <a:pos x="162" y="211"/>
                </a:cxn>
                <a:cxn ang="0">
                  <a:pos x="168" y="193"/>
                </a:cxn>
                <a:cxn ang="0">
                  <a:pos x="174" y="162"/>
                </a:cxn>
                <a:cxn ang="0">
                  <a:pos x="192" y="150"/>
                </a:cxn>
                <a:cxn ang="0">
                  <a:pos x="198" y="78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30" y="18"/>
                </a:cxn>
                <a:cxn ang="0">
                  <a:pos x="36" y="48"/>
                </a:cxn>
                <a:cxn ang="0">
                  <a:pos x="48" y="60"/>
                </a:cxn>
                <a:cxn ang="0">
                  <a:pos x="36" y="132"/>
                </a:cxn>
                <a:cxn ang="0">
                  <a:pos x="6" y="168"/>
                </a:cxn>
                <a:cxn ang="0">
                  <a:pos x="12" y="168"/>
                </a:cxn>
                <a:cxn ang="0">
                  <a:pos x="6" y="168"/>
                </a:cxn>
                <a:cxn ang="0">
                  <a:pos x="0" y="175"/>
                </a:cxn>
                <a:cxn ang="0">
                  <a:pos x="12" y="193"/>
                </a:cxn>
                <a:cxn ang="0">
                  <a:pos x="30" y="199"/>
                </a:cxn>
                <a:cxn ang="0">
                  <a:pos x="24" y="217"/>
                </a:cxn>
                <a:cxn ang="0">
                  <a:pos x="36" y="313"/>
                </a:cxn>
              </a:cxnLst>
              <a:rect l="0" t="0" r="r" b="b"/>
              <a:pathLst>
                <a:path w="198" h="313">
                  <a:moveTo>
                    <a:pt x="36" y="313"/>
                  </a:moveTo>
                  <a:lnTo>
                    <a:pt x="60" y="307"/>
                  </a:lnTo>
                  <a:lnTo>
                    <a:pt x="96" y="295"/>
                  </a:lnTo>
                  <a:lnTo>
                    <a:pt x="102" y="283"/>
                  </a:lnTo>
                  <a:lnTo>
                    <a:pt x="132" y="277"/>
                  </a:lnTo>
                  <a:lnTo>
                    <a:pt x="180" y="247"/>
                  </a:lnTo>
                  <a:lnTo>
                    <a:pt x="180" y="247"/>
                  </a:lnTo>
                  <a:lnTo>
                    <a:pt x="162" y="211"/>
                  </a:lnTo>
                  <a:lnTo>
                    <a:pt x="168" y="193"/>
                  </a:lnTo>
                  <a:lnTo>
                    <a:pt x="174" y="162"/>
                  </a:lnTo>
                  <a:lnTo>
                    <a:pt x="192" y="150"/>
                  </a:lnTo>
                  <a:lnTo>
                    <a:pt x="198" y="78"/>
                  </a:lnTo>
                  <a:lnTo>
                    <a:pt x="54" y="0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48"/>
                  </a:lnTo>
                  <a:lnTo>
                    <a:pt x="48" y="60"/>
                  </a:lnTo>
                  <a:lnTo>
                    <a:pt x="36" y="13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6" y="168"/>
                  </a:lnTo>
                  <a:lnTo>
                    <a:pt x="0" y="175"/>
                  </a:lnTo>
                  <a:lnTo>
                    <a:pt x="12" y="193"/>
                  </a:lnTo>
                  <a:lnTo>
                    <a:pt x="30" y="199"/>
                  </a:lnTo>
                  <a:lnTo>
                    <a:pt x="24" y="217"/>
                  </a:lnTo>
                  <a:lnTo>
                    <a:pt x="36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6" name="Freeform 1412"/>
            <p:cNvSpPr>
              <a:spLocks/>
            </p:cNvSpPr>
            <p:nvPr/>
          </p:nvSpPr>
          <p:spPr bwMode="auto">
            <a:xfrm>
              <a:off x="4837113" y="4830763"/>
              <a:ext cx="398462" cy="354012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7" y="1"/>
                </a:cxn>
                <a:cxn ang="0">
                  <a:pos x="41" y="0"/>
                </a:cxn>
                <a:cxn ang="0">
                  <a:pos x="34" y="5"/>
                </a:cxn>
                <a:cxn ang="0">
                  <a:pos x="26" y="12"/>
                </a:cxn>
                <a:cxn ang="0">
                  <a:pos x="22" y="12"/>
                </a:cxn>
                <a:cxn ang="0">
                  <a:pos x="17" y="15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1" y="9"/>
                </a:cxn>
                <a:cxn ang="0">
                  <a:pos x="11" y="11"/>
                </a:cxn>
                <a:cxn ang="0">
                  <a:pos x="11" y="9"/>
                </a:cxn>
                <a:cxn ang="0">
                  <a:pos x="9" y="23"/>
                </a:cxn>
                <a:cxn ang="0">
                  <a:pos x="6" y="24"/>
                </a:cxn>
                <a:cxn ang="0">
                  <a:pos x="1" y="22"/>
                </a:cxn>
                <a:cxn ang="0">
                  <a:pos x="0" y="24"/>
                </a:cxn>
                <a:cxn ang="0">
                  <a:pos x="2" y="27"/>
                </a:cxn>
                <a:cxn ang="0">
                  <a:pos x="5" y="35"/>
                </a:cxn>
                <a:cxn ang="0">
                  <a:pos x="5" y="39"/>
                </a:cxn>
                <a:cxn ang="0">
                  <a:pos x="9" y="45"/>
                </a:cxn>
                <a:cxn ang="0">
                  <a:pos x="17" y="43"/>
                </a:cxn>
                <a:cxn ang="0">
                  <a:pos x="25" y="42"/>
                </a:cxn>
                <a:cxn ang="0">
                  <a:pos x="32" y="41"/>
                </a:cxn>
                <a:cxn ang="0">
                  <a:pos x="47" y="25"/>
                </a:cxn>
                <a:cxn ang="0">
                  <a:pos x="51" y="16"/>
                </a:cxn>
                <a:cxn ang="0">
                  <a:pos x="51" y="16"/>
                </a:cxn>
                <a:cxn ang="0">
                  <a:pos x="49" y="16"/>
                </a:cxn>
                <a:cxn ang="0">
                  <a:pos x="48" y="1"/>
                </a:cxn>
              </a:cxnLst>
              <a:rect l="0" t="0" r="r" b="b"/>
              <a:pathLst>
                <a:path w="51" h="45">
                  <a:moveTo>
                    <a:pt x="48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50" y="19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7" name="Freeform 1413"/>
            <p:cNvSpPr>
              <a:spLocks/>
            </p:cNvSpPr>
            <p:nvPr/>
          </p:nvSpPr>
          <p:spPr bwMode="auto">
            <a:xfrm>
              <a:off x="4922838" y="4714875"/>
              <a:ext cx="236537" cy="234950"/>
            </a:xfrm>
            <a:custGeom>
              <a:avLst/>
              <a:gdLst/>
              <a:ahLst/>
              <a:cxnLst>
                <a:cxn ang="0">
                  <a:pos x="144" y="54"/>
                </a:cxn>
                <a:cxn ang="0">
                  <a:pos x="132" y="54"/>
                </a:cxn>
                <a:cxn ang="0">
                  <a:pos x="114" y="30"/>
                </a:cxn>
                <a:cxn ang="0">
                  <a:pos x="102" y="6"/>
                </a:cxn>
                <a:cxn ang="0">
                  <a:pos x="96" y="6"/>
                </a:cxn>
                <a:cxn ang="0">
                  <a:pos x="84" y="12"/>
                </a:cxn>
                <a:cxn ang="0">
                  <a:pos x="96" y="6"/>
                </a:cxn>
                <a:cxn ang="0">
                  <a:pos x="84" y="0"/>
                </a:cxn>
                <a:cxn ang="0">
                  <a:pos x="66" y="6"/>
                </a:cxn>
                <a:cxn ang="0">
                  <a:pos x="18" y="18"/>
                </a:cxn>
                <a:cxn ang="0">
                  <a:pos x="12" y="84"/>
                </a:cxn>
                <a:cxn ang="0">
                  <a:pos x="0" y="90"/>
                </a:cxn>
                <a:cxn ang="0">
                  <a:pos x="0" y="144"/>
                </a:cxn>
                <a:cxn ang="0">
                  <a:pos x="12" y="168"/>
                </a:cxn>
                <a:cxn ang="0">
                  <a:pos x="18" y="180"/>
                </a:cxn>
                <a:cxn ang="0">
                  <a:pos x="36" y="180"/>
                </a:cxn>
                <a:cxn ang="0">
                  <a:pos x="66" y="162"/>
                </a:cxn>
                <a:cxn ang="0">
                  <a:pos x="90" y="162"/>
                </a:cxn>
                <a:cxn ang="0">
                  <a:pos x="138" y="120"/>
                </a:cxn>
                <a:cxn ang="0">
                  <a:pos x="180" y="90"/>
                </a:cxn>
                <a:cxn ang="0">
                  <a:pos x="150" y="78"/>
                </a:cxn>
                <a:cxn ang="0">
                  <a:pos x="144" y="54"/>
                </a:cxn>
              </a:cxnLst>
              <a:rect l="0" t="0" r="r" b="b"/>
              <a:pathLst>
                <a:path w="180" h="180">
                  <a:moveTo>
                    <a:pt x="144" y="54"/>
                  </a:moveTo>
                  <a:lnTo>
                    <a:pt x="132" y="54"/>
                  </a:lnTo>
                  <a:lnTo>
                    <a:pt x="114" y="30"/>
                  </a:lnTo>
                  <a:lnTo>
                    <a:pt x="102" y="6"/>
                  </a:lnTo>
                  <a:lnTo>
                    <a:pt x="96" y="6"/>
                  </a:lnTo>
                  <a:lnTo>
                    <a:pt x="84" y="12"/>
                  </a:lnTo>
                  <a:lnTo>
                    <a:pt x="96" y="6"/>
                  </a:lnTo>
                  <a:lnTo>
                    <a:pt x="84" y="0"/>
                  </a:lnTo>
                  <a:lnTo>
                    <a:pt x="66" y="6"/>
                  </a:lnTo>
                  <a:lnTo>
                    <a:pt x="18" y="18"/>
                  </a:lnTo>
                  <a:lnTo>
                    <a:pt x="12" y="84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" y="168"/>
                  </a:lnTo>
                  <a:lnTo>
                    <a:pt x="18" y="180"/>
                  </a:lnTo>
                  <a:lnTo>
                    <a:pt x="36" y="180"/>
                  </a:lnTo>
                  <a:lnTo>
                    <a:pt x="66" y="162"/>
                  </a:lnTo>
                  <a:lnTo>
                    <a:pt x="90" y="162"/>
                  </a:lnTo>
                  <a:lnTo>
                    <a:pt x="138" y="120"/>
                  </a:lnTo>
                  <a:lnTo>
                    <a:pt x="180" y="90"/>
                  </a:lnTo>
                  <a:lnTo>
                    <a:pt x="150" y="78"/>
                  </a:lnTo>
                  <a:lnTo>
                    <a:pt x="144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8" name="Freeform 1414"/>
            <p:cNvSpPr>
              <a:spLocks/>
            </p:cNvSpPr>
            <p:nvPr/>
          </p:nvSpPr>
          <p:spPr bwMode="auto">
            <a:xfrm>
              <a:off x="5165725" y="4533900"/>
              <a:ext cx="268288" cy="422275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7" y="3"/>
                </a:cxn>
                <a:cxn ang="0">
                  <a:pos x="17" y="4"/>
                </a:cxn>
                <a:cxn ang="0">
                  <a:pos x="17" y="3"/>
                </a:cxn>
                <a:cxn ang="0">
                  <a:pos x="16" y="3"/>
                </a:cxn>
                <a:cxn ang="0">
                  <a:pos x="16" y="8"/>
                </a:cxn>
                <a:cxn ang="0">
                  <a:pos x="19" y="13"/>
                </a:cxn>
                <a:cxn ang="0">
                  <a:pos x="19" y="16"/>
                </a:cxn>
                <a:cxn ang="0">
                  <a:pos x="16" y="18"/>
                </a:cxn>
                <a:cxn ang="0">
                  <a:pos x="15" y="16"/>
                </a:cxn>
                <a:cxn ang="0">
                  <a:pos x="13" y="13"/>
                </a:cxn>
                <a:cxn ang="0">
                  <a:pos x="9" y="11"/>
                </a:cxn>
                <a:cxn ang="0">
                  <a:pos x="0" y="15"/>
                </a:cxn>
                <a:cxn ang="0">
                  <a:pos x="0" y="16"/>
                </a:cxn>
                <a:cxn ang="0">
                  <a:pos x="1" y="16"/>
                </a:cxn>
                <a:cxn ang="0">
                  <a:pos x="2" y="15"/>
                </a:cxn>
                <a:cxn ang="0">
                  <a:pos x="1" y="16"/>
                </a:cxn>
                <a:cxn ang="0">
                  <a:pos x="9" y="19"/>
                </a:cxn>
                <a:cxn ang="0">
                  <a:pos x="9" y="23"/>
                </a:cxn>
                <a:cxn ang="0">
                  <a:pos x="9" y="28"/>
                </a:cxn>
                <a:cxn ang="0">
                  <a:pos x="7" y="36"/>
                </a:cxn>
                <a:cxn ang="0">
                  <a:pos x="5" y="39"/>
                </a:cxn>
                <a:cxn ang="0">
                  <a:pos x="6" y="39"/>
                </a:cxn>
                <a:cxn ang="0">
                  <a:pos x="7" y="54"/>
                </a:cxn>
                <a:cxn ang="0">
                  <a:pos x="9" y="54"/>
                </a:cxn>
                <a:cxn ang="0">
                  <a:pos x="9" y="51"/>
                </a:cxn>
                <a:cxn ang="0">
                  <a:pos x="16" y="45"/>
                </a:cxn>
                <a:cxn ang="0">
                  <a:pos x="18" y="40"/>
                </a:cxn>
                <a:cxn ang="0">
                  <a:pos x="16" y="31"/>
                </a:cxn>
                <a:cxn ang="0">
                  <a:pos x="21" y="25"/>
                </a:cxn>
                <a:cxn ang="0">
                  <a:pos x="30" y="20"/>
                </a:cxn>
                <a:cxn ang="0">
                  <a:pos x="33" y="16"/>
                </a:cxn>
                <a:cxn ang="0">
                  <a:pos x="34" y="11"/>
                </a:cxn>
                <a:cxn ang="0">
                  <a:pos x="33" y="4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0" y="1"/>
                </a:cxn>
                <a:cxn ang="0">
                  <a:pos x="22" y="2"/>
                </a:cxn>
              </a:cxnLst>
              <a:rect l="0" t="0" r="r" b="b"/>
              <a:pathLst>
                <a:path w="34" h="54">
                  <a:moveTo>
                    <a:pt x="22" y="2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0" y="51"/>
                    <a:pt x="9" y="51"/>
                    <a:pt x="9" y="51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30" y="1"/>
                    <a:pt x="30" y="1"/>
                  </a:cubicBez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29" name="Freeform 1415"/>
            <p:cNvSpPr>
              <a:spLocks/>
            </p:cNvSpPr>
            <p:nvPr/>
          </p:nvSpPr>
          <p:spPr bwMode="auto">
            <a:xfrm>
              <a:off x="5165725" y="4292600"/>
              <a:ext cx="260350" cy="265113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5"/>
                </a:cxn>
                <a:cxn ang="0">
                  <a:pos x="8" y="5"/>
                </a:cxn>
                <a:cxn ang="0">
                  <a:pos x="6" y="1"/>
                </a:cxn>
                <a:cxn ang="0">
                  <a:pos x="1" y="1"/>
                </a:cxn>
                <a:cxn ang="0">
                  <a:pos x="2" y="8"/>
                </a:cxn>
                <a:cxn ang="0">
                  <a:pos x="0" y="11"/>
                </a:cxn>
                <a:cxn ang="0">
                  <a:pos x="2" y="19"/>
                </a:cxn>
                <a:cxn ang="0">
                  <a:pos x="4" y="24"/>
                </a:cxn>
                <a:cxn ang="0">
                  <a:pos x="9" y="26"/>
                </a:cxn>
                <a:cxn ang="0">
                  <a:pos x="14" y="27"/>
                </a:cxn>
                <a:cxn ang="0">
                  <a:pos x="15" y="29"/>
                </a:cxn>
                <a:cxn ang="0">
                  <a:pos x="17" y="34"/>
                </a:cxn>
                <a:cxn ang="0">
                  <a:pos x="22" y="33"/>
                </a:cxn>
                <a:cxn ang="0">
                  <a:pos x="30" y="32"/>
                </a:cxn>
                <a:cxn ang="0">
                  <a:pos x="33" y="31"/>
                </a:cxn>
                <a:cxn ang="0">
                  <a:pos x="31" y="28"/>
                </a:cxn>
                <a:cxn ang="0">
                  <a:pos x="30" y="19"/>
                </a:cxn>
                <a:cxn ang="0">
                  <a:pos x="28" y="14"/>
                </a:cxn>
                <a:cxn ang="0">
                  <a:pos x="30" y="12"/>
                </a:cxn>
                <a:cxn ang="0">
                  <a:pos x="25" y="9"/>
                </a:cxn>
                <a:cxn ang="0">
                  <a:pos x="25" y="6"/>
                </a:cxn>
              </a:cxnLst>
              <a:rect l="0" t="0" r="r" b="b"/>
              <a:pathLst>
                <a:path w="33" h="34">
                  <a:moveTo>
                    <a:pt x="25" y="6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8" y="26"/>
                    <a:pt x="9" y="26"/>
                  </a:cubicBezTo>
                  <a:cubicBezTo>
                    <a:pt x="9" y="26"/>
                    <a:pt x="14" y="27"/>
                    <a:pt x="14" y="2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2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0" name="Freeform 1416"/>
            <p:cNvSpPr>
              <a:spLocks/>
            </p:cNvSpPr>
            <p:nvPr/>
          </p:nvSpPr>
          <p:spPr bwMode="auto">
            <a:xfrm>
              <a:off x="4725988" y="4416425"/>
              <a:ext cx="298450" cy="29845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8" y="37"/>
                </a:cxn>
                <a:cxn ang="0">
                  <a:pos x="20" y="38"/>
                </a:cxn>
                <a:cxn ang="0">
                  <a:pos x="28" y="38"/>
                </a:cxn>
                <a:cxn ang="0">
                  <a:pos x="34" y="37"/>
                </a:cxn>
                <a:cxn ang="0">
                  <a:pos x="32" y="33"/>
                </a:cxn>
                <a:cxn ang="0">
                  <a:pos x="32" y="22"/>
                </a:cxn>
                <a:cxn ang="0">
                  <a:pos x="38" y="21"/>
                </a:cxn>
                <a:cxn ang="0">
                  <a:pos x="38" y="17"/>
                </a:cxn>
                <a:cxn ang="0">
                  <a:pos x="37" y="17"/>
                </a:cxn>
                <a:cxn ang="0">
                  <a:pos x="38" y="17"/>
                </a:cxn>
                <a:cxn ang="0">
                  <a:pos x="32" y="16"/>
                </a:cxn>
                <a:cxn ang="0">
                  <a:pos x="30" y="4"/>
                </a:cxn>
                <a:cxn ang="0">
                  <a:pos x="24" y="4"/>
                </a:cxn>
                <a:cxn ang="0">
                  <a:pos x="21" y="6"/>
                </a:cxn>
                <a:cxn ang="0">
                  <a:pos x="18" y="6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1" y="2"/>
                </a:cxn>
                <a:cxn ang="0">
                  <a:pos x="3" y="15"/>
                </a:cxn>
                <a:cxn ang="0">
                  <a:pos x="4" y="21"/>
                </a:cxn>
                <a:cxn ang="0">
                  <a:pos x="0" y="28"/>
                </a:cxn>
                <a:cxn ang="0">
                  <a:pos x="0" y="36"/>
                </a:cxn>
                <a:cxn ang="0">
                  <a:pos x="2" y="35"/>
                </a:cxn>
                <a:cxn ang="0">
                  <a:pos x="4" y="37"/>
                </a:cxn>
              </a:cxnLst>
              <a:rect l="0" t="0" r="r" b="b"/>
              <a:pathLst>
                <a:path w="38" h="38">
                  <a:moveTo>
                    <a:pt x="4" y="37"/>
                  </a:moveTo>
                  <a:cubicBezTo>
                    <a:pt x="18" y="37"/>
                    <a:pt x="18" y="37"/>
                    <a:pt x="18" y="3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25" y="4"/>
                    <a:pt x="24" y="4"/>
                  </a:cubicBezTo>
                  <a:cubicBezTo>
                    <a:pt x="24" y="4"/>
                    <a:pt x="22" y="6"/>
                    <a:pt x="21" y="6"/>
                  </a:cubicBezTo>
                  <a:cubicBezTo>
                    <a:pt x="20" y="7"/>
                    <a:pt x="19" y="6"/>
                    <a:pt x="18" y="6"/>
                  </a:cubicBezTo>
                  <a:cubicBezTo>
                    <a:pt x="17" y="6"/>
                    <a:pt x="13" y="0"/>
                    <a:pt x="12" y="0"/>
                  </a:cubicBezTo>
                  <a:cubicBezTo>
                    <a:pt x="11" y="0"/>
                    <a:pt x="4" y="0"/>
                    <a:pt x="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5"/>
                    <a:pt x="2" y="35"/>
                    <a:pt x="2" y="35"/>
                  </a:cubicBezTo>
                  <a:lnTo>
                    <a:pt x="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1" name="Freeform 1417"/>
            <p:cNvSpPr>
              <a:spLocks/>
            </p:cNvSpPr>
            <p:nvPr/>
          </p:nvSpPr>
          <p:spPr bwMode="auto">
            <a:xfrm>
              <a:off x="4725988" y="4135438"/>
              <a:ext cx="463550" cy="460375"/>
            </a:xfrm>
            <a:custGeom>
              <a:avLst/>
              <a:gdLst/>
              <a:ahLst/>
              <a:cxnLst>
                <a:cxn ang="0">
                  <a:pos x="21" y="6"/>
                </a:cxn>
                <a:cxn ang="0">
                  <a:pos x="18" y="18"/>
                </a:cxn>
                <a:cxn ang="0">
                  <a:pos x="15" y="21"/>
                </a:cxn>
                <a:cxn ang="0">
                  <a:pos x="11" y="29"/>
                </a:cxn>
                <a:cxn ang="0">
                  <a:pos x="7" y="32"/>
                </a:cxn>
                <a:cxn ang="0">
                  <a:pos x="3" y="32"/>
                </a:cxn>
                <a:cxn ang="0">
                  <a:pos x="0" y="35"/>
                </a:cxn>
                <a:cxn ang="0">
                  <a:pos x="1" y="38"/>
                </a:cxn>
                <a:cxn ang="0">
                  <a:pos x="1" y="38"/>
                </a:cxn>
                <a:cxn ang="0">
                  <a:pos x="4" y="36"/>
                </a:cxn>
                <a:cxn ang="0">
                  <a:pos x="12" y="36"/>
                </a:cxn>
                <a:cxn ang="0">
                  <a:pos x="18" y="42"/>
                </a:cxn>
                <a:cxn ang="0">
                  <a:pos x="21" y="42"/>
                </a:cxn>
                <a:cxn ang="0">
                  <a:pos x="24" y="40"/>
                </a:cxn>
                <a:cxn ang="0">
                  <a:pos x="30" y="40"/>
                </a:cxn>
                <a:cxn ang="0">
                  <a:pos x="32" y="52"/>
                </a:cxn>
                <a:cxn ang="0">
                  <a:pos x="38" y="53"/>
                </a:cxn>
                <a:cxn ang="0">
                  <a:pos x="43" y="53"/>
                </a:cxn>
                <a:cxn ang="0">
                  <a:pos x="49" y="56"/>
                </a:cxn>
                <a:cxn ang="0">
                  <a:pos x="55" y="59"/>
                </a:cxn>
                <a:cxn ang="0">
                  <a:pos x="55" y="57"/>
                </a:cxn>
                <a:cxn ang="0">
                  <a:pos x="52" y="53"/>
                </a:cxn>
                <a:cxn ang="0">
                  <a:pos x="53" y="50"/>
                </a:cxn>
                <a:cxn ang="0">
                  <a:pos x="54" y="44"/>
                </a:cxn>
                <a:cxn ang="0">
                  <a:pos x="57" y="43"/>
                </a:cxn>
                <a:cxn ang="0">
                  <a:pos x="55" y="37"/>
                </a:cxn>
                <a:cxn ang="0">
                  <a:pos x="54" y="31"/>
                </a:cxn>
                <a:cxn ang="0">
                  <a:pos x="53" y="25"/>
                </a:cxn>
                <a:cxn ang="0">
                  <a:pos x="55" y="18"/>
                </a:cxn>
                <a:cxn ang="0">
                  <a:pos x="59" y="11"/>
                </a:cxn>
                <a:cxn ang="0">
                  <a:pos x="59" y="10"/>
                </a:cxn>
                <a:cxn ang="0">
                  <a:pos x="59" y="5"/>
                </a:cxn>
                <a:cxn ang="0">
                  <a:pos x="56" y="3"/>
                </a:cxn>
                <a:cxn ang="0">
                  <a:pos x="51" y="3"/>
                </a:cxn>
                <a:cxn ang="0">
                  <a:pos x="49" y="0"/>
                </a:cxn>
                <a:cxn ang="0">
                  <a:pos x="41" y="1"/>
                </a:cxn>
                <a:cxn ang="0">
                  <a:pos x="32" y="3"/>
                </a:cxn>
                <a:cxn ang="0">
                  <a:pos x="27" y="1"/>
                </a:cxn>
                <a:cxn ang="0">
                  <a:pos x="21" y="2"/>
                </a:cxn>
                <a:cxn ang="0">
                  <a:pos x="21" y="6"/>
                </a:cxn>
              </a:cxnLst>
              <a:rect l="0" t="0" r="r" b="b"/>
              <a:pathLst>
                <a:path w="59" h="59">
                  <a:moveTo>
                    <a:pt x="21" y="6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11" y="36"/>
                    <a:pt x="12" y="36"/>
                  </a:cubicBezTo>
                  <a:cubicBezTo>
                    <a:pt x="13" y="36"/>
                    <a:pt x="17" y="42"/>
                    <a:pt x="18" y="42"/>
                  </a:cubicBezTo>
                  <a:cubicBezTo>
                    <a:pt x="19" y="42"/>
                    <a:pt x="20" y="43"/>
                    <a:pt x="21" y="42"/>
                  </a:cubicBezTo>
                  <a:cubicBezTo>
                    <a:pt x="22" y="42"/>
                    <a:pt x="24" y="40"/>
                    <a:pt x="24" y="40"/>
                  </a:cubicBezTo>
                  <a:cubicBezTo>
                    <a:pt x="25" y="40"/>
                    <a:pt x="30" y="40"/>
                    <a:pt x="30" y="40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6"/>
                    <a:pt x="21" y="6"/>
                    <a:pt x="21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2" name="Freeform 1418"/>
            <p:cNvSpPr>
              <a:spLocks/>
            </p:cNvSpPr>
            <p:nvPr/>
          </p:nvSpPr>
          <p:spPr bwMode="auto">
            <a:xfrm>
              <a:off x="5243513" y="3822700"/>
              <a:ext cx="369887" cy="354013"/>
            </a:xfrm>
            <a:custGeom>
              <a:avLst/>
              <a:gdLst/>
              <a:ahLst/>
              <a:cxnLst>
                <a:cxn ang="0">
                  <a:pos x="22" y="45"/>
                </a:cxn>
                <a:cxn ang="0">
                  <a:pos x="24" y="44"/>
                </a:cxn>
                <a:cxn ang="0">
                  <a:pos x="27" y="45"/>
                </a:cxn>
                <a:cxn ang="0">
                  <a:pos x="29" y="45"/>
                </a:cxn>
                <a:cxn ang="0">
                  <a:pos x="32" y="43"/>
                </a:cxn>
                <a:cxn ang="0">
                  <a:pos x="39" y="41"/>
                </a:cxn>
                <a:cxn ang="0">
                  <a:pos x="47" y="32"/>
                </a:cxn>
                <a:cxn ang="0">
                  <a:pos x="40" y="31"/>
                </a:cxn>
                <a:cxn ang="0">
                  <a:pos x="33" y="27"/>
                </a:cxn>
                <a:cxn ang="0">
                  <a:pos x="31" y="24"/>
                </a:cxn>
                <a:cxn ang="0">
                  <a:pos x="34" y="22"/>
                </a:cxn>
                <a:cxn ang="0">
                  <a:pos x="33" y="20"/>
                </a:cxn>
                <a:cxn ang="0">
                  <a:pos x="25" y="8"/>
                </a:cxn>
                <a:cxn ang="0">
                  <a:pos x="20" y="6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2" y="3"/>
                </a:cxn>
                <a:cxn ang="0">
                  <a:pos x="11" y="14"/>
                </a:cxn>
                <a:cxn ang="0">
                  <a:pos x="8" y="20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" y="30"/>
                </a:cxn>
                <a:cxn ang="0">
                  <a:pos x="0" y="33"/>
                </a:cxn>
                <a:cxn ang="0">
                  <a:pos x="4" y="36"/>
                </a:cxn>
                <a:cxn ang="0">
                  <a:pos x="7" y="39"/>
                </a:cxn>
                <a:cxn ang="0">
                  <a:pos x="9" y="41"/>
                </a:cxn>
                <a:cxn ang="0">
                  <a:pos x="9" y="42"/>
                </a:cxn>
                <a:cxn ang="0">
                  <a:pos x="12" y="43"/>
                </a:cxn>
                <a:cxn ang="0">
                  <a:pos x="22" y="45"/>
                </a:cxn>
              </a:cxnLst>
              <a:rect l="0" t="0" r="r" b="b"/>
              <a:pathLst>
                <a:path w="47" h="45">
                  <a:moveTo>
                    <a:pt x="22" y="45"/>
                  </a:moveTo>
                  <a:cubicBezTo>
                    <a:pt x="23" y="45"/>
                    <a:pt x="24" y="44"/>
                    <a:pt x="24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21" y="45"/>
                    <a:pt x="22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3" name="Freeform 1419"/>
            <p:cNvSpPr>
              <a:spLocks/>
            </p:cNvSpPr>
            <p:nvPr/>
          </p:nvSpPr>
          <p:spPr bwMode="auto">
            <a:xfrm>
              <a:off x="5267325" y="4151313"/>
              <a:ext cx="204788" cy="234950"/>
            </a:xfrm>
            <a:custGeom>
              <a:avLst/>
              <a:gdLst/>
              <a:ahLst/>
              <a:cxnLst>
                <a:cxn ang="0">
                  <a:pos x="23" y="7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4" y="3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2" y="5"/>
                </a:cxn>
                <a:cxn ang="0">
                  <a:pos x="2" y="9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12" y="24"/>
                </a:cxn>
                <a:cxn ang="0">
                  <a:pos x="12" y="27"/>
                </a:cxn>
                <a:cxn ang="0">
                  <a:pos x="17" y="30"/>
                </a:cxn>
                <a:cxn ang="0">
                  <a:pos x="18" y="29"/>
                </a:cxn>
                <a:cxn ang="0">
                  <a:pos x="22" y="23"/>
                </a:cxn>
                <a:cxn ang="0">
                  <a:pos x="25" y="20"/>
                </a:cxn>
                <a:cxn ang="0">
                  <a:pos x="23" y="17"/>
                </a:cxn>
                <a:cxn ang="0">
                  <a:pos x="23" y="7"/>
                </a:cxn>
              </a:cxnLst>
              <a:rect l="0" t="0" r="r" b="b"/>
              <a:pathLst>
                <a:path w="26" h="30">
                  <a:moveTo>
                    <a:pt x="23" y="7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3"/>
                    <a:pt x="19" y="3"/>
                  </a:cubicBezTo>
                  <a:cubicBezTo>
                    <a:pt x="18" y="3"/>
                    <a:pt x="9" y="1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17"/>
                    <a:pt x="23" y="17"/>
                    <a:pt x="23" y="17"/>
                  </a:cubicBezTo>
                  <a:lnTo>
                    <a:pt x="23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4" name="Freeform 1420"/>
            <p:cNvSpPr>
              <a:spLocks/>
            </p:cNvSpPr>
            <p:nvPr/>
          </p:nvSpPr>
          <p:spPr bwMode="auto">
            <a:xfrm>
              <a:off x="5046663" y="4659313"/>
              <a:ext cx="188912" cy="179387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6" y="8"/>
                </a:cxn>
                <a:cxn ang="0">
                  <a:pos x="2" y="7"/>
                </a:cxn>
                <a:cxn ang="0">
                  <a:pos x="0" y="8"/>
                </a:cxn>
                <a:cxn ang="0">
                  <a:pos x="1" y="8"/>
                </a:cxn>
                <a:cxn ang="0">
                  <a:pos x="3" y="12"/>
                </a:cxn>
                <a:cxn ang="0">
                  <a:pos x="6" y="16"/>
                </a:cxn>
                <a:cxn ang="0">
                  <a:pos x="8" y="16"/>
                </a:cxn>
                <a:cxn ang="0">
                  <a:pos x="9" y="20"/>
                </a:cxn>
                <a:cxn ang="0">
                  <a:pos x="14" y="22"/>
                </a:cxn>
                <a:cxn ang="0">
                  <a:pos x="20" y="23"/>
                </a:cxn>
                <a:cxn ang="0">
                  <a:pos x="22" y="20"/>
                </a:cxn>
                <a:cxn ang="0">
                  <a:pos x="24" y="12"/>
                </a:cxn>
                <a:cxn ang="0">
                  <a:pos x="24" y="7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3" y="1"/>
                </a:cxn>
                <a:cxn ang="0">
                  <a:pos x="9" y="5"/>
                </a:cxn>
              </a:cxnLst>
              <a:rect l="0" t="0" r="r" b="b"/>
              <a:pathLst>
                <a:path w="24" h="23">
                  <a:moveTo>
                    <a:pt x="9" y="5"/>
                  </a:moveTo>
                  <a:cubicBezTo>
                    <a:pt x="9" y="5"/>
                    <a:pt x="6" y="8"/>
                    <a:pt x="6" y="8"/>
                  </a:cubicBezTo>
                  <a:cubicBezTo>
                    <a:pt x="5" y="8"/>
                    <a:pt x="2" y="7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5" name="Freeform 1421"/>
            <p:cNvSpPr>
              <a:spLocks/>
            </p:cNvSpPr>
            <p:nvPr/>
          </p:nvSpPr>
          <p:spPr bwMode="auto">
            <a:xfrm>
              <a:off x="4976813" y="4176713"/>
              <a:ext cx="338137" cy="544512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13"/>
                </a:cxn>
                <a:cxn ang="0">
                  <a:pos x="21" y="20"/>
                </a:cxn>
                <a:cxn ang="0">
                  <a:pos x="22" y="26"/>
                </a:cxn>
                <a:cxn ang="0">
                  <a:pos x="23" y="32"/>
                </a:cxn>
                <a:cxn ang="0">
                  <a:pos x="25" y="38"/>
                </a:cxn>
                <a:cxn ang="0">
                  <a:pos x="22" y="39"/>
                </a:cxn>
                <a:cxn ang="0">
                  <a:pos x="21" y="45"/>
                </a:cxn>
                <a:cxn ang="0">
                  <a:pos x="20" y="48"/>
                </a:cxn>
                <a:cxn ang="0">
                  <a:pos x="23" y="52"/>
                </a:cxn>
                <a:cxn ang="0">
                  <a:pos x="23" y="54"/>
                </a:cxn>
                <a:cxn ang="0">
                  <a:pos x="17" y="51"/>
                </a:cxn>
                <a:cxn ang="0">
                  <a:pos x="11" y="48"/>
                </a:cxn>
                <a:cxn ang="0">
                  <a:pos x="6" y="48"/>
                </a:cxn>
                <a:cxn ang="0">
                  <a:pos x="6" y="52"/>
                </a:cxn>
                <a:cxn ang="0">
                  <a:pos x="0" y="53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68"/>
                </a:cxn>
                <a:cxn ang="0">
                  <a:pos x="8" y="69"/>
                </a:cxn>
                <a:cxn ang="0">
                  <a:pos x="7" y="69"/>
                </a:cxn>
                <a:cxn ang="0">
                  <a:pos x="9" y="70"/>
                </a:cxn>
                <a:cxn ang="0">
                  <a:pos x="11" y="69"/>
                </a:cxn>
                <a:cxn ang="0">
                  <a:pos x="15" y="70"/>
                </a:cxn>
                <a:cxn ang="0">
                  <a:pos x="18" y="67"/>
                </a:cxn>
                <a:cxn ang="0">
                  <a:pos x="22" y="63"/>
                </a:cxn>
                <a:cxn ang="0">
                  <a:pos x="25" y="62"/>
                </a:cxn>
                <a:cxn ang="0">
                  <a:pos x="24" y="62"/>
                </a:cxn>
                <a:cxn ang="0">
                  <a:pos x="24" y="61"/>
                </a:cxn>
                <a:cxn ang="0">
                  <a:pos x="33" y="57"/>
                </a:cxn>
                <a:cxn ang="0">
                  <a:pos x="37" y="59"/>
                </a:cxn>
                <a:cxn ang="0">
                  <a:pos x="39" y="62"/>
                </a:cxn>
                <a:cxn ang="0">
                  <a:pos x="40" y="64"/>
                </a:cxn>
                <a:cxn ang="0">
                  <a:pos x="43" y="62"/>
                </a:cxn>
                <a:cxn ang="0">
                  <a:pos x="43" y="59"/>
                </a:cxn>
                <a:cxn ang="0">
                  <a:pos x="40" y="54"/>
                </a:cxn>
                <a:cxn ang="0">
                  <a:pos x="40" y="49"/>
                </a:cxn>
                <a:cxn ang="0">
                  <a:pos x="41" y="49"/>
                </a:cxn>
                <a:cxn ang="0">
                  <a:pos x="39" y="44"/>
                </a:cxn>
                <a:cxn ang="0">
                  <a:pos x="38" y="42"/>
                </a:cxn>
                <a:cxn ang="0">
                  <a:pos x="33" y="41"/>
                </a:cxn>
                <a:cxn ang="0">
                  <a:pos x="28" y="39"/>
                </a:cxn>
                <a:cxn ang="0">
                  <a:pos x="26" y="34"/>
                </a:cxn>
                <a:cxn ang="0">
                  <a:pos x="24" y="26"/>
                </a:cxn>
                <a:cxn ang="0">
                  <a:pos x="26" y="23"/>
                </a:cxn>
                <a:cxn ang="0">
                  <a:pos x="25" y="16"/>
                </a:cxn>
                <a:cxn ang="0">
                  <a:pos x="30" y="16"/>
                </a:cxn>
                <a:cxn ang="0">
                  <a:pos x="32" y="20"/>
                </a:cxn>
                <a:cxn ang="0">
                  <a:pos x="36" y="20"/>
                </a:cxn>
                <a:cxn ang="0">
                  <a:pos x="36" y="17"/>
                </a:cxn>
                <a:cxn ang="0">
                  <a:pos x="37" y="15"/>
                </a:cxn>
                <a:cxn ang="0">
                  <a:pos x="38" y="16"/>
                </a:cxn>
                <a:cxn ang="0">
                  <a:pos x="37" y="10"/>
                </a:cxn>
                <a:cxn ang="0">
                  <a:pos x="39" y="6"/>
                </a:cxn>
                <a:cxn ang="0">
                  <a:pos x="39" y="2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28" y="1"/>
                </a:cxn>
                <a:cxn ang="0">
                  <a:pos x="27" y="0"/>
                </a:cxn>
                <a:cxn ang="0">
                  <a:pos x="27" y="5"/>
                </a:cxn>
                <a:cxn ang="0">
                  <a:pos x="27" y="6"/>
                </a:cxn>
              </a:cxnLst>
              <a:rect l="0" t="0" r="r" b="b"/>
              <a:pathLst>
                <a:path w="43" h="70">
                  <a:moveTo>
                    <a:pt x="27" y="6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4" y="70"/>
                    <a:pt x="15" y="70"/>
                  </a:cubicBezTo>
                  <a:cubicBezTo>
                    <a:pt x="15" y="70"/>
                    <a:pt x="18" y="67"/>
                    <a:pt x="18" y="67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3" y="41"/>
                    <a:pt x="33" y="41"/>
                  </a:cubicBezTo>
                  <a:cubicBezTo>
                    <a:pt x="32" y="41"/>
                    <a:pt x="28" y="39"/>
                    <a:pt x="28" y="39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7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6" name="Freeform 1422"/>
            <p:cNvSpPr>
              <a:spLocks/>
            </p:cNvSpPr>
            <p:nvPr/>
          </p:nvSpPr>
          <p:spPr bwMode="auto">
            <a:xfrm>
              <a:off x="4303713" y="3894138"/>
              <a:ext cx="187325" cy="141287"/>
            </a:xfrm>
            <a:custGeom>
              <a:avLst/>
              <a:gdLst/>
              <a:ahLst/>
              <a:cxnLst>
                <a:cxn ang="0">
                  <a:pos x="114" y="79"/>
                </a:cxn>
                <a:cxn ang="0">
                  <a:pos x="120" y="79"/>
                </a:cxn>
                <a:cxn ang="0">
                  <a:pos x="138" y="55"/>
                </a:cxn>
                <a:cxn ang="0">
                  <a:pos x="144" y="49"/>
                </a:cxn>
                <a:cxn ang="0">
                  <a:pos x="132" y="49"/>
                </a:cxn>
                <a:cxn ang="0">
                  <a:pos x="108" y="25"/>
                </a:cxn>
                <a:cxn ang="0">
                  <a:pos x="96" y="0"/>
                </a:cxn>
                <a:cxn ang="0">
                  <a:pos x="90" y="0"/>
                </a:cxn>
                <a:cxn ang="0">
                  <a:pos x="54" y="19"/>
                </a:cxn>
                <a:cxn ang="0">
                  <a:pos x="24" y="43"/>
                </a:cxn>
                <a:cxn ang="0">
                  <a:pos x="6" y="67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6" y="109"/>
                </a:cxn>
                <a:cxn ang="0">
                  <a:pos x="36" y="103"/>
                </a:cxn>
                <a:cxn ang="0">
                  <a:pos x="36" y="109"/>
                </a:cxn>
                <a:cxn ang="0">
                  <a:pos x="42" y="85"/>
                </a:cxn>
                <a:cxn ang="0">
                  <a:pos x="72" y="85"/>
                </a:cxn>
                <a:cxn ang="0">
                  <a:pos x="96" y="85"/>
                </a:cxn>
                <a:cxn ang="0">
                  <a:pos x="114" y="79"/>
                </a:cxn>
              </a:cxnLst>
              <a:rect l="0" t="0" r="r" b="b"/>
              <a:pathLst>
                <a:path w="144" h="109">
                  <a:moveTo>
                    <a:pt x="114" y="79"/>
                  </a:moveTo>
                  <a:lnTo>
                    <a:pt x="120" y="79"/>
                  </a:lnTo>
                  <a:lnTo>
                    <a:pt x="138" y="55"/>
                  </a:lnTo>
                  <a:lnTo>
                    <a:pt x="144" y="49"/>
                  </a:lnTo>
                  <a:lnTo>
                    <a:pt x="132" y="49"/>
                  </a:lnTo>
                  <a:lnTo>
                    <a:pt x="108" y="25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54" y="19"/>
                  </a:lnTo>
                  <a:lnTo>
                    <a:pt x="24" y="43"/>
                  </a:lnTo>
                  <a:lnTo>
                    <a:pt x="6" y="67"/>
                  </a:lnTo>
                  <a:lnTo>
                    <a:pt x="0" y="85"/>
                  </a:lnTo>
                  <a:lnTo>
                    <a:pt x="0" y="97"/>
                  </a:lnTo>
                  <a:lnTo>
                    <a:pt x="6" y="109"/>
                  </a:lnTo>
                  <a:lnTo>
                    <a:pt x="36" y="103"/>
                  </a:lnTo>
                  <a:lnTo>
                    <a:pt x="36" y="109"/>
                  </a:lnTo>
                  <a:lnTo>
                    <a:pt x="42" y="85"/>
                  </a:lnTo>
                  <a:lnTo>
                    <a:pt x="72" y="85"/>
                  </a:lnTo>
                  <a:lnTo>
                    <a:pt x="96" y="85"/>
                  </a:lnTo>
                  <a:lnTo>
                    <a:pt x="114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7" name="Freeform 1424"/>
            <p:cNvSpPr>
              <a:spLocks/>
            </p:cNvSpPr>
            <p:nvPr/>
          </p:nvSpPr>
          <p:spPr bwMode="auto">
            <a:xfrm>
              <a:off x="4427538" y="3997325"/>
              <a:ext cx="23812" cy="63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6" y="6"/>
                </a:cxn>
                <a:cxn ang="0">
                  <a:pos x="18" y="0"/>
                </a:cxn>
                <a:cxn ang="0">
                  <a:pos x="0" y="6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8" name="Freeform 1425"/>
            <p:cNvSpPr>
              <a:spLocks/>
            </p:cNvSpPr>
            <p:nvPr/>
          </p:nvSpPr>
          <p:spPr bwMode="auto">
            <a:xfrm>
              <a:off x="4427538" y="3997325"/>
              <a:ext cx="23812" cy="63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6" y="6"/>
                </a:cxn>
                <a:cxn ang="0">
                  <a:pos x="18" y="0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39" name="Freeform 1426"/>
            <p:cNvSpPr>
              <a:spLocks/>
            </p:cNvSpPr>
            <p:nvPr/>
          </p:nvSpPr>
          <p:spPr bwMode="auto">
            <a:xfrm>
              <a:off x="4349750" y="4003675"/>
              <a:ext cx="101600" cy="131763"/>
            </a:xfrm>
            <a:custGeom>
              <a:avLst/>
              <a:gdLst/>
              <a:ahLst/>
              <a:cxnLst>
                <a:cxn ang="0">
                  <a:pos x="60" y="6"/>
                </a:cxn>
                <a:cxn ang="0">
                  <a:pos x="60" y="0"/>
                </a:cxn>
                <a:cxn ang="0">
                  <a:pos x="36" y="0"/>
                </a:cxn>
                <a:cxn ang="0">
                  <a:pos x="6" y="0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0" y="66"/>
                </a:cxn>
                <a:cxn ang="0">
                  <a:pos x="0" y="84"/>
                </a:cxn>
                <a:cxn ang="0">
                  <a:pos x="6" y="102"/>
                </a:cxn>
                <a:cxn ang="0">
                  <a:pos x="36" y="102"/>
                </a:cxn>
                <a:cxn ang="0">
                  <a:pos x="78" y="90"/>
                </a:cxn>
                <a:cxn ang="0">
                  <a:pos x="60" y="36"/>
                </a:cxn>
                <a:cxn ang="0">
                  <a:pos x="60" y="6"/>
                </a:cxn>
              </a:cxnLst>
              <a:rect l="0" t="0" r="r" b="b"/>
              <a:pathLst>
                <a:path w="78" h="102">
                  <a:moveTo>
                    <a:pt x="60" y="6"/>
                  </a:moveTo>
                  <a:lnTo>
                    <a:pt x="60" y="0"/>
                  </a:lnTo>
                  <a:lnTo>
                    <a:pt x="36" y="0"/>
                  </a:lnTo>
                  <a:lnTo>
                    <a:pt x="6" y="0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0" y="66"/>
                  </a:lnTo>
                  <a:lnTo>
                    <a:pt x="0" y="84"/>
                  </a:lnTo>
                  <a:lnTo>
                    <a:pt x="6" y="102"/>
                  </a:lnTo>
                  <a:lnTo>
                    <a:pt x="36" y="102"/>
                  </a:lnTo>
                  <a:lnTo>
                    <a:pt x="78" y="90"/>
                  </a:lnTo>
                  <a:lnTo>
                    <a:pt x="60" y="36"/>
                  </a:lnTo>
                  <a:lnTo>
                    <a:pt x="6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0" name="Freeform 1427"/>
            <p:cNvSpPr>
              <a:spLocks/>
            </p:cNvSpPr>
            <p:nvPr/>
          </p:nvSpPr>
          <p:spPr bwMode="auto">
            <a:xfrm>
              <a:off x="4500563" y="3902075"/>
              <a:ext cx="296862" cy="266700"/>
            </a:xfrm>
            <a:custGeom>
              <a:avLst/>
              <a:gdLst/>
              <a:ahLst/>
              <a:cxnLst>
                <a:cxn ang="0">
                  <a:pos x="120" y="151"/>
                </a:cxn>
                <a:cxn ang="0">
                  <a:pos x="150" y="163"/>
                </a:cxn>
                <a:cxn ang="0">
                  <a:pos x="180" y="121"/>
                </a:cxn>
                <a:cxn ang="0">
                  <a:pos x="198" y="73"/>
                </a:cxn>
                <a:cxn ang="0">
                  <a:pos x="204" y="55"/>
                </a:cxn>
                <a:cxn ang="0">
                  <a:pos x="222" y="49"/>
                </a:cxn>
                <a:cxn ang="0">
                  <a:pos x="228" y="31"/>
                </a:cxn>
                <a:cxn ang="0">
                  <a:pos x="210" y="25"/>
                </a:cxn>
                <a:cxn ang="0">
                  <a:pos x="198" y="7"/>
                </a:cxn>
                <a:cxn ang="0">
                  <a:pos x="204" y="0"/>
                </a:cxn>
                <a:cxn ang="0">
                  <a:pos x="174" y="25"/>
                </a:cxn>
                <a:cxn ang="0">
                  <a:pos x="144" y="31"/>
                </a:cxn>
                <a:cxn ang="0">
                  <a:pos x="108" y="31"/>
                </a:cxn>
                <a:cxn ang="0">
                  <a:pos x="84" y="43"/>
                </a:cxn>
                <a:cxn ang="0">
                  <a:pos x="48" y="31"/>
                </a:cxn>
                <a:cxn ang="0">
                  <a:pos x="24" y="31"/>
                </a:cxn>
                <a:cxn ang="0">
                  <a:pos x="12" y="49"/>
                </a:cxn>
                <a:cxn ang="0">
                  <a:pos x="12" y="67"/>
                </a:cxn>
                <a:cxn ang="0">
                  <a:pos x="12" y="91"/>
                </a:cxn>
                <a:cxn ang="0">
                  <a:pos x="0" y="133"/>
                </a:cxn>
                <a:cxn ang="0">
                  <a:pos x="0" y="163"/>
                </a:cxn>
                <a:cxn ang="0">
                  <a:pos x="24" y="163"/>
                </a:cxn>
                <a:cxn ang="0">
                  <a:pos x="48" y="193"/>
                </a:cxn>
                <a:cxn ang="0">
                  <a:pos x="72" y="199"/>
                </a:cxn>
                <a:cxn ang="0">
                  <a:pos x="96" y="205"/>
                </a:cxn>
                <a:cxn ang="0">
                  <a:pos x="102" y="175"/>
                </a:cxn>
                <a:cxn ang="0">
                  <a:pos x="120" y="151"/>
                </a:cxn>
              </a:cxnLst>
              <a:rect l="0" t="0" r="r" b="b"/>
              <a:pathLst>
                <a:path w="228" h="205">
                  <a:moveTo>
                    <a:pt x="120" y="151"/>
                  </a:moveTo>
                  <a:lnTo>
                    <a:pt x="150" y="163"/>
                  </a:lnTo>
                  <a:lnTo>
                    <a:pt x="180" y="121"/>
                  </a:lnTo>
                  <a:lnTo>
                    <a:pt x="198" y="73"/>
                  </a:lnTo>
                  <a:lnTo>
                    <a:pt x="204" y="55"/>
                  </a:lnTo>
                  <a:lnTo>
                    <a:pt x="222" y="49"/>
                  </a:lnTo>
                  <a:lnTo>
                    <a:pt x="228" y="31"/>
                  </a:lnTo>
                  <a:lnTo>
                    <a:pt x="210" y="25"/>
                  </a:lnTo>
                  <a:lnTo>
                    <a:pt x="198" y="7"/>
                  </a:lnTo>
                  <a:lnTo>
                    <a:pt x="204" y="0"/>
                  </a:lnTo>
                  <a:lnTo>
                    <a:pt x="174" y="25"/>
                  </a:lnTo>
                  <a:lnTo>
                    <a:pt x="144" y="31"/>
                  </a:lnTo>
                  <a:lnTo>
                    <a:pt x="108" y="31"/>
                  </a:lnTo>
                  <a:lnTo>
                    <a:pt x="84" y="43"/>
                  </a:lnTo>
                  <a:lnTo>
                    <a:pt x="48" y="31"/>
                  </a:lnTo>
                  <a:lnTo>
                    <a:pt x="24" y="31"/>
                  </a:lnTo>
                  <a:lnTo>
                    <a:pt x="12" y="49"/>
                  </a:lnTo>
                  <a:lnTo>
                    <a:pt x="12" y="67"/>
                  </a:lnTo>
                  <a:lnTo>
                    <a:pt x="12" y="91"/>
                  </a:lnTo>
                  <a:lnTo>
                    <a:pt x="0" y="133"/>
                  </a:lnTo>
                  <a:lnTo>
                    <a:pt x="0" y="163"/>
                  </a:lnTo>
                  <a:lnTo>
                    <a:pt x="24" y="163"/>
                  </a:lnTo>
                  <a:lnTo>
                    <a:pt x="48" y="193"/>
                  </a:lnTo>
                  <a:lnTo>
                    <a:pt x="72" y="199"/>
                  </a:lnTo>
                  <a:lnTo>
                    <a:pt x="96" y="205"/>
                  </a:lnTo>
                  <a:lnTo>
                    <a:pt x="102" y="175"/>
                  </a:lnTo>
                  <a:lnTo>
                    <a:pt x="120" y="1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1" name="Freeform 1428"/>
            <p:cNvSpPr>
              <a:spLocks/>
            </p:cNvSpPr>
            <p:nvPr/>
          </p:nvSpPr>
          <p:spPr bwMode="auto">
            <a:xfrm>
              <a:off x="4789488" y="4003675"/>
              <a:ext cx="320675" cy="187325"/>
            </a:xfrm>
            <a:custGeom>
              <a:avLst/>
              <a:gdLst/>
              <a:ahLst/>
              <a:cxnLst>
                <a:cxn ang="0">
                  <a:pos x="78" y="36"/>
                </a:cxn>
                <a:cxn ang="0">
                  <a:pos x="72" y="48"/>
                </a:cxn>
                <a:cxn ang="0">
                  <a:pos x="36" y="60"/>
                </a:cxn>
                <a:cxn ang="0">
                  <a:pos x="12" y="66"/>
                </a:cxn>
                <a:cxn ang="0">
                  <a:pos x="0" y="102"/>
                </a:cxn>
                <a:cxn ang="0">
                  <a:pos x="12" y="132"/>
                </a:cxn>
                <a:cxn ang="0">
                  <a:pos x="18" y="144"/>
                </a:cxn>
                <a:cxn ang="0">
                  <a:pos x="42" y="132"/>
                </a:cxn>
                <a:cxn ang="0">
                  <a:pos x="66" y="132"/>
                </a:cxn>
                <a:cxn ang="0">
                  <a:pos x="78" y="138"/>
                </a:cxn>
                <a:cxn ang="0">
                  <a:pos x="78" y="114"/>
                </a:cxn>
                <a:cxn ang="0">
                  <a:pos x="114" y="108"/>
                </a:cxn>
                <a:cxn ang="0">
                  <a:pos x="144" y="120"/>
                </a:cxn>
                <a:cxn ang="0">
                  <a:pos x="198" y="108"/>
                </a:cxn>
                <a:cxn ang="0">
                  <a:pos x="246" y="102"/>
                </a:cxn>
                <a:cxn ang="0">
                  <a:pos x="246" y="102"/>
                </a:cxn>
                <a:cxn ang="0">
                  <a:pos x="210" y="66"/>
                </a:cxn>
                <a:cxn ang="0">
                  <a:pos x="186" y="54"/>
                </a:cxn>
                <a:cxn ang="0">
                  <a:pos x="168" y="24"/>
                </a:cxn>
                <a:cxn ang="0">
                  <a:pos x="156" y="0"/>
                </a:cxn>
                <a:cxn ang="0">
                  <a:pos x="108" y="30"/>
                </a:cxn>
                <a:cxn ang="0">
                  <a:pos x="78" y="36"/>
                </a:cxn>
              </a:cxnLst>
              <a:rect l="0" t="0" r="r" b="b"/>
              <a:pathLst>
                <a:path w="246" h="144">
                  <a:moveTo>
                    <a:pt x="78" y="36"/>
                  </a:moveTo>
                  <a:lnTo>
                    <a:pt x="72" y="48"/>
                  </a:lnTo>
                  <a:lnTo>
                    <a:pt x="36" y="60"/>
                  </a:lnTo>
                  <a:lnTo>
                    <a:pt x="12" y="66"/>
                  </a:lnTo>
                  <a:lnTo>
                    <a:pt x="0" y="102"/>
                  </a:lnTo>
                  <a:lnTo>
                    <a:pt x="12" y="132"/>
                  </a:lnTo>
                  <a:lnTo>
                    <a:pt x="18" y="144"/>
                  </a:lnTo>
                  <a:lnTo>
                    <a:pt x="42" y="132"/>
                  </a:lnTo>
                  <a:lnTo>
                    <a:pt x="66" y="132"/>
                  </a:lnTo>
                  <a:lnTo>
                    <a:pt x="78" y="138"/>
                  </a:lnTo>
                  <a:lnTo>
                    <a:pt x="78" y="114"/>
                  </a:lnTo>
                  <a:lnTo>
                    <a:pt x="114" y="108"/>
                  </a:lnTo>
                  <a:lnTo>
                    <a:pt x="144" y="120"/>
                  </a:lnTo>
                  <a:lnTo>
                    <a:pt x="198" y="108"/>
                  </a:lnTo>
                  <a:lnTo>
                    <a:pt x="246" y="102"/>
                  </a:lnTo>
                  <a:lnTo>
                    <a:pt x="246" y="102"/>
                  </a:lnTo>
                  <a:lnTo>
                    <a:pt x="210" y="66"/>
                  </a:lnTo>
                  <a:lnTo>
                    <a:pt x="186" y="54"/>
                  </a:lnTo>
                  <a:lnTo>
                    <a:pt x="168" y="24"/>
                  </a:lnTo>
                  <a:lnTo>
                    <a:pt x="156" y="0"/>
                  </a:lnTo>
                  <a:lnTo>
                    <a:pt x="108" y="30"/>
                  </a:lnTo>
                  <a:lnTo>
                    <a:pt x="7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2" name="Freeform 1429"/>
            <p:cNvSpPr>
              <a:spLocks/>
            </p:cNvSpPr>
            <p:nvPr/>
          </p:nvSpPr>
          <p:spPr bwMode="auto">
            <a:xfrm>
              <a:off x="4695825" y="4176713"/>
              <a:ext cx="195263" cy="233362"/>
            </a:xfrm>
            <a:custGeom>
              <a:avLst/>
              <a:gdLst/>
              <a:ahLst/>
              <a:cxnLst>
                <a:cxn ang="0">
                  <a:pos x="66" y="162"/>
                </a:cxn>
                <a:cxn ang="0">
                  <a:pos x="90" y="144"/>
                </a:cxn>
                <a:cxn ang="0">
                  <a:pos x="114" y="96"/>
                </a:cxn>
                <a:cxn ang="0">
                  <a:pos x="132" y="78"/>
                </a:cxn>
                <a:cxn ang="0">
                  <a:pos x="150" y="6"/>
                </a:cxn>
                <a:cxn ang="0">
                  <a:pos x="138" y="0"/>
                </a:cxn>
                <a:cxn ang="0">
                  <a:pos x="114" y="0"/>
                </a:cxn>
                <a:cxn ang="0">
                  <a:pos x="90" y="12"/>
                </a:cxn>
                <a:cxn ang="0">
                  <a:pos x="72" y="18"/>
                </a:cxn>
                <a:cxn ang="0">
                  <a:pos x="60" y="30"/>
                </a:cxn>
                <a:cxn ang="0">
                  <a:pos x="48" y="36"/>
                </a:cxn>
                <a:cxn ang="0">
                  <a:pos x="48" y="48"/>
                </a:cxn>
                <a:cxn ang="0">
                  <a:pos x="60" y="54"/>
                </a:cxn>
                <a:cxn ang="0">
                  <a:pos x="54" y="84"/>
                </a:cxn>
                <a:cxn ang="0">
                  <a:pos x="48" y="114"/>
                </a:cxn>
                <a:cxn ang="0">
                  <a:pos x="30" y="114"/>
                </a:cxn>
                <a:cxn ang="0">
                  <a:pos x="12" y="126"/>
                </a:cxn>
                <a:cxn ang="0">
                  <a:pos x="0" y="138"/>
                </a:cxn>
                <a:cxn ang="0">
                  <a:pos x="18" y="156"/>
                </a:cxn>
                <a:cxn ang="0">
                  <a:pos x="24" y="180"/>
                </a:cxn>
                <a:cxn ang="0">
                  <a:pos x="42" y="162"/>
                </a:cxn>
                <a:cxn ang="0">
                  <a:pos x="66" y="162"/>
                </a:cxn>
              </a:cxnLst>
              <a:rect l="0" t="0" r="r" b="b"/>
              <a:pathLst>
                <a:path w="150" h="180">
                  <a:moveTo>
                    <a:pt x="66" y="162"/>
                  </a:moveTo>
                  <a:lnTo>
                    <a:pt x="90" y="144"/>
                  </a:lnTo>
                  <a:lnTo>
                    <a:pt x="114" y="96"/>
                  </a:lnTo>
                  <a:lnTo>
                    <a:pt x="132" y="78"/>
                  </a:lnTo>
                  <a:lnTo>
                    <a:pt x="150" y="6"/>
                  </a:lnTo>
                  <a:lnTo>
                    <a:pt x="138" y="0"/>
                  </a:lnTo>
                  <a:lnTo>
                    <a:pt x="114" y="0"/>
                  </a:lnTo>
                  <a:lnTo>
                    <a:pt x="90" y="12"/>
                  </a:lnTo>
                  <a:lnTo>
                    <a:pt x="72" y="18"/>
                  </a:lnTo>
                  <a:lnTo>
                    <a:pt x="60" y="30"/>
                  </a:lnTo>
                  <a:lnTo>
                    <a:pt x="48" y="36"/>
                  </a:lnTo>
                  <a:lnTo>
                    <a:pt x="48" y="48"/>
                  </a:lnTo>
                  <a:lnTo>
                    <a:pt x="60" y="54"/>
                  </a:lnTo>
                  <a:lnTo>
                    <a:pt x="54" y="84"/>
                  </a:lnTo>
                  <a:lnTo>
                    <a:pt x="48" y="114"/>
                  </a:lnTo>
                  <a:lnTo>
                    <a:pt x="30" y="114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18" y="156"/>
                  </a:lnTo>
                  <a:lnTo>
                    <a:pt x="24" y="180"/>
                  </a:lnTo>
                  <a:lnTo>
                    <a:pt x="42" y="162"/>
                  </a:lnTo>
                  <a:lnTo>
                    <a:pt x="6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3" name="Freeform 1430"/>
            <p:cNvSpPr>
              <a:spLocks/>
            </p:cNvSpPr>
            <p:nvPr/>
          </p:nvSpPr>
          <p:spPr bwMode="auto">
            <a:xfrm>
              <a:off x="4656138" y="4224338"/>
              <a:ext cx="117475" cy="130175"/>
            </a:xfrm>
            <a:custGeom>
              <a:avLst/>
              <a:gdLst/>
              <a:ahLst/>
              <a:cxnLst>
                <a:cxn ang="0">
                  <a:pos x="60" y="78"/>
                </a:cxn>
                <a:cxn ang="0">
                  <a:pos x="78" y="78"/>
                </a:cxn>
                <a:cxn ang="0">
                  <a:pos x="84" y="48"/>
                </a:cxn>
                <a:cxn ang="0">
                  <a:pos x="90" y="18"/>
                </a:cxn>
                <a:cxn ang="0">
                  <a:pos x="78" y="12"/>
                </a:cxn>
                <a:cxn ang="0">
                  <a:pos x="78" y="0"/>
                </a:cxn>
                <a:cxn ang="0">
                  <a:pos x="4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54"/>
                </a:cxn>
                <a:cxn ang="0">
                  <a:pos x="30" y="102"/>
                </a:cxn>
                <a:cxn ang="0">
                  <a:pos x="42" y="90"/>
                </a:cxn>
                <a:cxn ang="0">
                  <a:pos x="60" y="78"/>
                </a:cxn>
              </a:cxnLst>
              <a:rect l="0" t="0" r="r" b="b"/>
              <a:pathLst>
                <a:path w="90" h="102">
                  <a:moveTo>
                    <a:pt x="60" y="78"/>
                  </a:moveTo>
                  <a:lnTo>
                    <a:pt x="78" y="78"/>
                  </a:lnTo>
                  <a:lnTo>
                    <a:pt x="84" y="48"/>
                  </a:lnTo>
                  <a:lnTo>
                    <a:pt x="90" y="18"/>
                  </a:lnTo>
                  <a:lnTo>
                    <a:pt x="78" y="12"/>
                  </a:lnTo>
                  <a:lnTo>
                    <a:pt x="78" y="0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4"/>
                  </a:lnTo>
                  <a:lnTo>
                    <a:pt x="30" y="102"/>
                  </a:lnTo>
                  <a:lnTo>
                    <a:pt x="42" y="90"/>
                  </a:lnTo>
                  <a:lnTo>
                    <a:pt x="60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4" name="Freeform 1431"/>
            <p:cNvSpPr>
              <a:spLocks/>
            </p:cNvSpPr>
            <p:nvPr/>
          </p:nvSpPr>
          <p:spPr bwMode="auto">
            <a:xfrm>
              <a:off x="4624388" y="3965575"/>
              <a:ext cx="187325" cy="258763"/>
            </a:xfrm>
            <a:custGeom>
              <a:avLst/>
              <a:gdLst/>
              <a:ahLst/>
              <a:cxnLst>
                <a:cxn ang="0">
                  <a:pos x="144" y="174"/>
                </a:cxn>
                <a:cxn ang="0">
                  <a:pos x="138" y="162"/>
                </a:cxn>
                <a:cxn ang="0">
                  <a:pos x="126" y="132"/>
                </a:cxn>
                <a:cxn ang="0">
                  <a:pos x="138" y="96"/>
                </a:cxn>
                <a:cxn ang="0">
                  <a:pos x="132" y="96"/>
                </a:cxn>
                <a:cxn ang="0">
                  <a:pos x="114" y="66"/>
                </a:cxn>
                <a:cxn ang="0">
                  <a:pos x="114" y="48"/>
                </a:cxn>
                <a:cxn ang="0">
                  <a:pos x="138" y="42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08" y="6"/>
                </a:cxn>
                <a:cxn ang="0">
                  <a:pos x="102" y="24"/>
                </a:cxn>
                <a:cxn ang="0">
                  <a:pos x="84" y="72"/>
                </a:cxn>
                <a:cxn ang="0">
                  <a:pos x="54" y="114"/>
                </a:cxn>
                <a:cxn ang="0">
                  <a:pos x="24" y="102"/>
                </a:cxn>
                <a:cxn ang="0">
                  <a:pos x="6" y="126"/>
                </a:cxn>
                <a:cxn ang="0">
                  <a:pos x="0" y="156"/>
                </a:cxn>
                <a:cxn ang="0">
                  <a:pos x="18" y="156"/>
                </a:cxn>
                <a:cxn ang="0">
                  <a:pos x="24" y="198"/>
                </a:cxn>
                <a:cxn ang="0">
                  <a:pos x="72" y="198"/>
                </a:cxn>
                <a:cxn ang="0">
                  <a:pos x="102" y="198"/>
                </a:cxn>
                <a:cxn ang="0">
                  <a:pos x="144" y="174"/>
                </a:cxn>
              </a:cxnLst>
              <a:rect l="0" t="0" r="r" b="b"/>
              <a:pathLst>
                <a:path w="144" h="198">
                  <a:moveTo>
                    <a:pt x="144" y="174"/>
                  </a:moveTo>
                  <a:lnTo>
                    <a:pt x="138" y="162"/>
                  </a:lnTo>
                  <a:lnTo>
                    <a:pt x="126" y="132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14" y="66"/>
                  </a:lnTo>
                  <a:lnTo>
                    <a:pt x="114" y="48"/>
                  </a:lnTo>
                  <a:lnTo>
                    <a:pt x="138" y="4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08" y="6"/>
                  </a:lnTo>
                  <a:lnTo>
                    <a:pt x="102" y="24"/>
                  </a:lnTo>
                  <a:lnTo>
                    <a:pt x="84" y="72"/>
                  </a:lnTo>
                  <a:lnTo>
                    <a:pt x="54" y="114"/>
                  </a:lnTo>
                  <a:lnTo>
                    <a:pt x="24" y="102"/>
                  </a:lnTo>
                  <a:lnTo>
                    <a:pt x="6" y="126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24" y="198"/>
                  </a:lnTo>
                  <a:lnTo>
                    <a:pt x="72" y="198"/>
                  </a:lnTo>
                  <a:lnTo>
                    <a:pt x="102" y="198"/>
                  </a:lnTo>
                  <a:lnTo>
                    <a:pt x="144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5" name="Freeform 1433"/>
            <p:cNvSpPr>
              <a:spLocks/>
            </p:cNvSpPr>
            <p:nvPr/>
          </p:nvSpPr>
          <p:spPr bwMode="auto">
            <a:xfrm>
              <a:off x="4451350" y="3956050"/>
              <a:ext cx="63500" cy="157163"/>
            </a:xfrm>
            <a:custGeom>
              <a:avLst/>
              <a:gdLst/>
              <a:ahLst/>
              <a:cxnLst>
                <a:cxn ang="0">
                  <a:pos x="48" y="48"/>
                </a:cxn>
                <a:cxn ang="0">
                  <a:pos x="48" y="24"/>
                </a:cxn>
                <a:cxn ang="0">
                  <a:pos x="48" y="6"/>
                </a:cxn>
                <a:cxn ang="0">
                  <a:pos x="42" y="6"/>
                </a:cxn>
                <a:cxn ang="0">
                  <a:pos x="30" y="0"/>
                </a:cxn>
                <a:cxn ang="0">
                  <a:pos x="24" y="6"/>
                </a:cxn>
                <a:cxn ang="0">
                  <a:pos x="6" y="30"/>
                </a:cxn>
                <a:cxn ang="0">
                  <a:pos x="0" y="30"/>
                </a:cxn>
                <a:cxn ang="0">
                  <a:pos x="0" y="48"/>
                </a:cxn>
                <a:cxn ang="0">
                  <a:pos x="6" y="90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6" y="120"/>
                </a:cxn>
                <a:cxn ang="0">
                  <a:pos x="36" y="90"/>
                </a:cxn>
                <a:cxn ang="0">
                  <a:pos x="48" y="48"/>
                </a:cxn>
              </a:cxnLst>
              <a:rect l="0" t="0" r="r" b="b"/>
              <a:pathLst>
                <a:path w="48" h="120">
                  <a:moveTo>
                    <a:pt x="48" y="48"/>
                  </a:moveTo>
                  <a:lnTo>
                    <a:pt x="48" y="24"/>
                  </a:lnTo>
                  <a:lnTo>
                    <a:pt x="48" y="6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48"/>
                  </a:lnTo>
                  <a:lnTo>
                    <a:pt x="6" y="9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6" y="120"/>
                  </a:lnTo>
                  <a:lnTo>
                    <a:pt x="36" y="90"/>
                  </a:lnTo>
                  <a:lnTo>
                    <a:pt x="48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6" name="Freeform 1434"/>
            <p:cNvSpPr>
              <a:spLocks/>
            </p:cNvSpPr>
            <p:nvPr/>
          </p:nvSpPr>
          <p:spPr bwMode="auto">
            <a:xfrm>
              <a:off x="4427538" y="3997325"/>
              <a:ext cx="55562" cy="123825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42"/>
                </a:cxn>
                <a:cxn ang="0">
                  <a:pos x="18" y="96"/>
                </a:cxn>
                <a:cxn ang="0">
                  <a:pos x="42" y="90"/>
                </a:cxn>
                <a:cxn ang="0">
                  <a:pos x="24" y="60"/>
                </a:cxn>
                <a:cxn ang="0">
                  <a:pos x="18" y="18"/>
                </a:cxn>
              </a:cxnLst>
              <a:rect l="0" t="0" r="r" b="b"/>
              <a:pathLst>
                <a:path w="42" h="96">
                  <a:moveTo>
                    <a:pt x="18" y="18"/>
                  </a:moveTo>
                  <a:lnTo>
                    <a:pt x="18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42"/>
                  </a:lnTo>
                  <a:lnTo>
                    <a:pt x="18" y="96"/>
                  </a:lnTo>
                  <a:lnTo>
                    <a:pt x="42" y="90"/>
                  </a:lnTo>
                  <a:lnTo>
                    <a:pt x="24" y="60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7" name="Freeform 1435"/>
            <p:cNvSpPr>
              <a:spLocks/>
            </p:cNvSpPr>
            <p:nvPr/>
          </p:nvSpPr>
          <p:spPr bwMode="auto">
            <a:xfrm>
              <a:off x="4719638" y="4692650"/>
              <a:ext cx="320675" cy="325438"/>
            </a:xfrm>
            <a:custGeom>
              <a:avLst/>
              <a:gdLst/>
              <a:ahLst/>
              <a:cxnLst>
                <a:cxn ang="0">
                  <a:pos x="126" y="252"/>
                </a:cxn>
                <a:cxn ang="0">
                  <a:pos x="144" y="246"/>
                </a:cxn>
                <a:cxn ang="0">
                  <a:pos x="156" y="162"/>
                </a:cxn>
                <a:cxn ang="0">
                  <a:pos x="156" y="108"/>
                </a:cxn>
                <a:cxn ang="0">
                  <a:pos x="168" y="102"/>
                </a:cxn>
                <a:cxn ang="0">
                  <a:pos x="174" y="36"/>
                </a:cxn>
                <a:cxn ang="0">
                  <a:pos x="222" y="24"/>
                </a:cxn>
                <a:cxn ang="0">
                  <a:pos x="240" y="18"/>
                </a:cxn>
                <a:cxn ang="0">
                  <a:pos x="240" y="18"/>
                </a:cxn>
                <a:cxn ang="0">
                  <a:pos x="240" y="18"/>
                </a:cxn>
                <a:cxn ang="0">
                  <a:pos x="246" y="18"/>
                </a:cxn>
                <a:cxn ang="0">
                  <a:pos x="234" y="12"/>
                </a:cxn>
                <a:cxn ang="0">
                  <a:pos x="210" y="12"/>
                </a:cxn>
                <a:cxn ang="0">
                  <a:pos x="216" y="18"/>
                </a:cxn>
                <a:cxn ang="0">
                  <a:pos x="210" y="12"/>
                </a:cxn>
                <a:cxn ang="0">
                  <a:pos x="174" y="18"/>
                </a:cxn>
                <a:cxn ang="0">
                  <a:pos x="126" y="18"/>
                </a:cxn>
                <a:cxn ang="0">
                  <a:pos x="114" y="12"/>
                </a:cxn>
                <a:cxn ang="0">
                  <a:pos x="30" y="12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42"/>
                </a:cxn>
                <a:cxn ang="0">
                  <a:pos x="42" y="126"/>
                </a:cxn>
                <a:cxn ang="0">
                  <a:pos x="48" y="144"/>
                </a:cxn>
                <a:cxn ang="0">
                  <a:pos x="60" y="222"/>
                </a:cxn>
                <a:cxn ang="0">
                  <a:pos x="90" y="252"/>
                </a:cxn>
                <a:cxn ang="0">
                  <a:pos x="96" y="240"/>
                </a:cxn>
                <a:cxn ang="0">
                  <a:pos x="126" y="252"/>
                </a:cxn>
              </a:cxnLst>
              <a:rect l="0" t="0" r="r" b="b"/>
              <a:pathLst>
                <a:path w="246" h="252">
                  <a:moveTo>
                    <a:pt x="126" y="252"/>
                  </a:moveTo>
                  <a:lnTo>
                    <a:pt x="144" y="246"/>
                  </a:lnTo>
                  <a:lnTo>
                    <a:pt x="156" y="162"/>
                  </a:lnTo>
                  <a:lnTo>
                    <a:pt x="156" y="108"/>
                  </a:lnTo>
                  <a:lnTo>
                    <a:pt x="168" y="102"/>
                  </a:lnTo>
                  <a:lnTo>
                    <a:pt x="174" y="36"/>
                  </a:lnTo>
                  <a:lnTo>
                    <a:pt x="222" y="24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46" y="18"/>
                  </a:lnTo>
                  <a:lnTo>
                    <a:pt x="234" y="12"/>
                  </a:lnTo>
                  <a:lnTo>
                    <a:pt x="210" y="12"/>
                  </a:lnTo>
                  <a:lnTo>
                    <a:pt x="216" y="18"/>
                  </a:lnTo>
                  <a:lnTo>
                    <a:pt x="210" y="12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14" y="12"/>
                  </a:lnTo>
                  <a:lnTo>
                    <a:pt x="30" y="12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42"/>
                  </a:lnTo>
                  <a:lnTo>
                    <a:pt x="42" y="126"/>
                  </a:lnTo>
                  <a:lnTo>
                    <a:pt x="48" y="144"/>
                  </a:lnTo>
                  <a:lnTo>
                    <a:pt x="60" y="222"/>
                  </a:lnTo>
                  <a:lnTo>
                    <a:pt x="90" y="252"/>
                  </a:lnTo>
                  <a:lnTo>
                    <a:pt x="96" y="240"/>
                  </a:lnTo>
                  <a:lnTo>
                    <a:pt x="126" y="2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8" name="Freeform 1437"/>
            <p:cNvSpPr>
              <a:spLocks/>
            </p:cNvSpPr>
            <p:nvPr/>
          </p:nvSpPr>
          <p:spPr bwMode="auto">
            <a:xfrm>
              <a:off x="144463" y="1727200"/>
              <a:ext cx="676275" cy="922338"/>
            </a:xfrm>
            <a:custGeom>
              <a:avLst/>
              <a:gdLst/>
              <a:ahLst/>
              <a:cxnLst>
                <a:cxn ang="0">
                  <a:pos x="504" y="96"/>
                </a:cxn>
                <a:cxn ang="0">
                  <a:pos x="486" y="78"/>
                </a:cxn>
                <a:cxn ang="0">
                  <a:pos x="432" y="84"/>
                </a:cxn>
                <a:cxn ang="0">
                  <a:pos x="354" y="48"/>
                </a:cxn>
                <a:cxn ang="0">
                  <a:pos x="318" y="54"/>
                </a:cxn>
                <a:cxn ang="0">
                  <a:pos x="288" y="36"/>
                </a:cxn>
                <a:cxn ang="0">
                  <a:pos x="282" y="18"/>
                </a:cxn>
                <a:cxn ang="0">
                  <a:pos x="228" y="0"/>
                </a:cxn>
                <a:cxn ang="0">
                  <a:pos x="198" y="24"/>
                </a:cxn>
                <a:cxn ang="0">
                  <a:pos x="150" y="42"/>
                </a:cxn>
                <a:cxn ang="0">
                  <a:pos x="114" y="66"/>
                </a:cxn>
                <a:cxn ang="0">
                  <a:pos x="90" y="126"/>
                </a:cxn>
                <a:cxn ang="0">
                  <a:pos x="42" y="138"/>
                </a:cxn>
                <a:cxn ang="0">
                  <a:pos x="42" y="174"/>
                </a:cxn>
                <a:cxn ang="0">
                  <a:pos x="78" y="222"/>
                </a:cxn>
                <a:cxn ang="0">
                  <a:pos x="114" y="240"/>
                </a:cxn>
                <a:cxn ang="0">
                  <a:pos x="114" y="264"/>
                </a:cxn>
                <a:cxn ang="0">
                  <a:pos x="90" y="276"/>
                </a:cxn>
                <a:cxn ang="0">
                  <a:pos x="60" y="264"/>
                </a:cxn>
                <a:cxn ang="0">
                  <a:pos x="0" y="306"/>
                </a:cxn>
                <a:cxn ang="0">
                  <a:pos x="18" y="324"/>
                </a:cxn>
                <a:cxn ang="0">
                  <a:pos x="42" y="348"/>
                </a:cxn>
                <a:cxn ang="0">
                  <a:pos x="96" y="348"/>
                </a:cxn>
                <a:cxn ang="0">
                  <a:pos x="138" y="354"/>
                </a:cxn>
                <a:cxn ang="0">
                  <a:pos x="120" y="396"/>
                </a:cxn>
                <a:cxn ang="0">
                  <a:pos x="72" y="414"/>
                </a:cxn>
                <a:cxn ang="0">
                  <a:pos x="36" y="438"/>
                </a:cxn>
                <a:cxn ang="0">
                  <a:pos x="30" y="468"/>
                </a:cxn>
                <a:cxn ang="0">
                  <a:pos x="72" y="498"/>
                </a:cxn>
                <a:cxn ang="0">
                  <a:pos x="78" y="529"/>
                </a:cxn>
                <a:cxn ang="0">
                  <a:pos x="108" y="541"/>
                </a:cxn>
                <a:cxn ang="0">
                  <a:pos x="114" y="583"/>
                </a:cxn>
                <a:cxn ang="0">
                  <a:pos x="156" y="577"/>
                </a:cxn>
                <a:cxn ang="0">
                  <a:pos x="210" y="577"/>
                </a:cxn>
                <a:cxn ang="0">
                  <a:pos x="180" y="631"/>
                </a:cxn>
                <a:cxn ang="0">
                  <a:pos x="90" y="709"/>
                </a:cxn>
                <a:cxn ang="0">
                  <a:pos x="192" y="655"/>
                </a:cxn>
                <a:cxn ang="0">
                  <a:pos x="270" y="571"/>
                </a:cxn>
                <a:cxn ang="0">
                  <a:pos x="264" y="553"/>
                </a:cxn>
                <a:cxn ang="0">
                  <a:pos x="312" y="492"/>
                </a:cxn>
                <a:cxn ang="0">
                  <a:pos x="324" y="517"/>
                </a:cxn>
                <a:cxn ang="0">
                  <a:pos x="330" y="547"/>
                </a:cxn>
                <a:cxn ang="0">
                  <a:pos x="366" y="517"/>
                </a:cxn>
                <a:cxn ang="0">
                  <a:pos x="408" y="492"/>
                </a:cxn>
                <a:cxn ang="0">
                  <a:pos x="426" y="505"/>
                </a:cxn>
                <a:cxn ang="0">
                  <a:pos x="516" y="523"/>
                </a:cxn>
                <a:cxn ang="0">
                  <a:pos x="516" y="96"/>
                </a:cxn>
                <a:cxn ang="0">
                  <a:pos x="504" y="96"/>
                </a:cxn>
              </a:cxnLst>
              <a:rect l="0" t="0" r="r" b="b"/>
              <a:pathLst>
                <a:path w="516" h="709">
                  <a:moveTo>
                    <a:pt x="504" y="96"/>
                  </a:moveTo>
                  <a:lnTo>
                    <a:pt x="486" y="78"/>
                  </a:lnTo>
                  <a:lnTo>
                    <a:pt x="432" y="84"/>
                  </a:lnTo>
                  <a:lnTo>
                    <a:pt x="354" y="48"/>
                  </a:lnTo>
                  <a:lnTo>
                    <a:pt x="318" y="54"/>
                  </a:lnTo>
                  <a:lnTo>
                    <a:pt x="288" y="36"/>
                  </a:lnTo>
                  <a:lnTo>
                    <a:pt x="282" y="18"/>
                  </a:lnTo>
                  <a:lnTo>
                    <a:pt x="228" y="0"/>
                  </a:lnTo>
                  <a:lnTo>
                    <a:pt x="198" y="24"/>
                  </a:lnTo>
                  <a:lnTo>
                    <a:pt x="150" y="42"/>
                  </a:lnTo>
                  <a:lnTo>
                    <a:pt x="114" y="66"/>
                  </a:lnTo>
                  <a:lnTo>
                    <a:pt x="90" y="126"/>
                  </a:lnTo>
                  <a:lnTo>
                    <a:pt x="42" y="138"/>
                  </a:lnTo>
                  <a:lnTo>
                    <a:pt x="42" y="174"/>
                  </a:lnTo>
                  <a:lnTo>
                    <a:pt x="78" y="222"/>
                  </a:lnTo>
                  <a:lnTo>
                    <a:pt x="114" y="240"/>
                  </a:lnTo>
                  <a:lnTo>
                    <a:pt x="114" y="264"/>
                  </a:lnTo>
                  <a:lnTo>
                    <a:pt x="90" y="276"/>
                  </a:lnTo>
                  <a:lnTo>
                    <a:pt x="60" y="264"/>
                  </a:lnTo>
                  <a:lnTo>
                    <a:pt x="0" y="306"/>
                  </a:lnTo>
                  <a:lnTo>
                    <a:pt x="18" y="324"/>
                  </a:lnTo>
                  <a:lnTo>
                    <a:pt x="42" y="348"/>
                  </a:lnTo>
                  <a:lnTo>
                    <a:pt x="96" y="348"/>
                  </a:lnTo>
                  <a:lnTo>
                    <a:pt x="138" y="354"/>
                  </a:lnTo>
                  <a:lnTo>
                    <a:pt x="120" y="396"/>
                  </a:lnTo>
                  <a:lnTo>
                    <a:pt x="72" y="414"/>
                  </a:lnTo>
                  <a:lnTo>
                    <a:pt x="36" y="438"/>
                  </a:lnTo>
                  <a:lnTo>
                    <a:pt x="30" y="468"/>
                  </a:lnTo>
                  <a:lnTo>
                    <a:pt x="72" y="498"/>
                  </a:lnTo>
                  <a:lnTo>
                    <a:pt x="78" y="529"/>
                  </a:lnTo>
                  <a:lnTo>
                    <a:pt x="108" y="541"/>
                  </a:lnTo>
                  <a:lnTo>
                    <a:pt x="114" y="583"/>
                  </a:lnTo>
                  <a:lnTo>
                    <a:pt x="156" y="577"/>
                  </a:lnTo>
                  <a:lnTo>
                    <a:pt x="210" y="577"/>
                  </a:lnTo>
                  <a:lnTo>
                    <a:pt x="180" y="631"/>
                  </a:lnTo>
                  <a:lnTo>
                    <a:pt x="90" y="709"/>
                  </a:lnTo>
                  <a:lnTo>
                    <a:pt x="192" y="655"/>
                  </a:lnTo>
                  <a:lnTo>
                    <a:pt x="270" y="571"/>
                  </a:lnTo>
                  <a:lnTo>
                    <a:pt x="264" y="553"/>
                  </a:lnTo>
                  <a:lnTo>
                    <a:pt x="312" y="492"/>
                  </a:lnTo>
                  <a:lnTo>
                    <a:pt x="324" y="517"/>
                  </a:lnTo>
                  <a:lnTo>
                    <a:pt x="330" y="547"/>
                  </a:lnTo>
                  <a:lnTo>
                    <a:pt x="366" y="517"/>
                  </a:lnTo>
                  <a:lnTo>
                    <a:pt x="408" y="492"/>
                  </a:lnTo>
                  <a:lnTo>
                    <a:pt x="426" y="505"/>
                  </a:lnTo>
                  <a:lnTo>
                    <a:pt x="516" y="523"/>
                  </a:lnTo>
                  <a:lnTo>
                    <a:pt x="516" y="96"/>
                  </a:lnTo>
                  <a:lnTo>
                    <a:pt x="504" y="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49" name="Freeform 1439"/>
            <p:cNvSpPr>
              <a:spLocks/>
            </p:cNvSpPr>
            <p:nvPr/>
          </p:nvSpPr>
          <p:spPr bwMode="auto">
            <a:xfrm>
              <a:off x="1220788" y="2898775"/>
              <a:ext cx="1435100" cy="741363"/>
            </a:xfrm>
            <a:custGeom>
              <a:avLst/>
              <a:gdLst/>
              <a:ahLst/>
              <a:cxnLst>
                <a:cxn ang="0">
                  <a:pos x="300" y="439"/>
                </a:cxn>
                <a:cxn ang="0">
                  <a:pos x="348" y="433"/>
                </a:cxn>
                <a:cxn ang="0">
                  <a:pos x="432" y="475"/>
                </a:cxn>
                <a:cxn ang="0">
                  <a:pos x="474" y="523"/>
                </a:cxn>
                <a:cxn ang="0">
                  <a:pos x="528" y="553"/>
                </a:cxn>
                <a:cxn ang="0">
                  <a:pos x="528" y="511"/>
                </a:cxn>
                <a:cxn ang="0">
                  <a:pos x="570" y="469"/>
                </a:cxn>
                <a:cxn ang="0">
                  <a:pos x="666" y="475"/>
                </a:cxn>
                <a:cxn ang="0">
                  <a:pos x="744" y="463"/>
                </a:cxn>
                <a:cxn ang="0">
                  <a:pos x="780" y="487"/>
                </a:cxn>
                <a:cxn ang="0">
                  <a:pos x="829" y="565"/>
                </a:cxn>
                <a:cxn ang="0">
                  <a:pos x="841" y="511"/>
                </a:cxn>
                <a:cxn ang="0">
                  <a:pos x="847" y="409"/>
                </a:cxn>
                <a:cxn ang="0">
                  <a:pos x="931" y="343"/>
                </a:cxn>
                <a:cxn ang="0">
                  <a:pos x="919" y="271"/>
                </a:cxn>
                <a:cxn ang="0">
                  <a:pos x="943" y="277"/>
                </a:cxn>
                <a:cxn ang="0">
                  <a:pos x="949" y="253"/>
                </a:cxn>
                <a:cxn ang="0">
                  <a:pos x="979" y="217"/>
                </a:cxn>
                <a:cxn ang="0">
                  <a:pos x="1039" y="193"/>
                </a:cxn>
                <a:cxn ang="0">
                  <a:pos x="1099" y="114"/>
                </a:cxn>
                <a:cxn ang="0">
                  <a:pos x="1063" y="48"/>
                </a:cxn>
                <a:cxn ang="0">
                  <a:pos x="955" y="120"/>
                </a:cxn>
                <a:cxn ang="0">
                  <a:pos x="883" y="162"/>
                </a:cxn>
                <a:cxn ang="0">
                  <a:pos x="804" y="150"/>
                </a:cxn>
                <a:cxn ang="0">
                  <a:pos x="666" y="24"/>
                </a:cxn>
                <a:cxn ang="0">
                  <a:pos x="564" y="0"/>
                </a:cxn>
                <a:cxn ang="0">
                  <a:pos x="48" y="36"/>
                </a:cxn>
                <a:cxn ang="0">
                  <a:pos x="36" y="24"/>
                </a:cxn>
                <a:cxn ang="0">
                  <a:pos x="18" y="78"/>
                </a:cxn>
                <a:cxn ang="0">
                  <a:pos x="0" y="174"/>
                </a:cxn>
                <a:cxn ang="0">
                  <a:pos x="12" y="235"/>
                </a:cxn>
                <a:cxn ang="0">
                  <a:pos x="66" y="337"/>
                </a:cxn>
                <a:cxn ang="0">
                  <a:pos x="138" y="403"/>
                </a:cxn>
                <a:cxn ang="0">
                  <a:pos x="192" y="409"/>
                </a:cxn>
              </a:cxnLst>
              <a:rect l="0" t="0" r="r" b="b"/>
              <a:pathLst>
                <a:path w="1099" h="571">
                  <a:moveTo>
                    <a:pt x="252" y="439"/>
                  </a:moveTo>
                  <a:lnTo>
                    <a:pt x="300" y="439"/>
                  </a:lnTo>
                  <a:lnTo>
                    <a:pt x="318" y="427"/>
                  </a:lnTo>
                  <a:lnTo>
                    <a:pt x="348" y="433"/>
                  </a:lnTo>
                  <a:lnTo>
                    <a:pt x="396" y="487"/>
                  </a:lnTo>
                  <a:lnTo>
                    <a:pt x="432" y="475"/>
                  </a:lnTo>
                  <a:lnTo>
                    <a:pt x="456" y="493"/>
                  </a:lnTo>
                  <a:lnTo>
                    <a:pt x="474" y="523"/>
                  </a:lnTo>
                  <a:lnTo>
                    <a:pt x="498" y="547"/>
                  </a:lnTo>
                  <a:lnTo>
                    <a:pt x="528" y="553"/>
                  </a:lnTo>
                  <a:lnTo>
                    <a:pt x="528" y="553"/>
                  </a:lnTo>
                  <a:lnTo>
                    <a:pt x="528" y="511"/>
                  </a:lnTo>
                  <a:lnTo>
                    <a:pt x="552" y="487"/>
                  </a:lnTo>
                  <a:lnTo>
                    <a:pt x="570" y="469"/>
                  </a:lnTo>
                  <a:lnTo>
                    <a:pt x="630" y="475"/>
                  </a:lnTo>
                  <a:lnTo>
                    <a:pt x="666" y="475"/>
                  </a:lnTo>
                  <a:lnTo>
                    <a:pt x="714" y="463"/>
                  </a:lnTo>
                  <a:lnTo>
                    <a:pt x="744" y="463"/>
                  </a:lnTo>
                  <a:lnTo>
                    <a:pt x="774" y="457"/>
                  </a:lnTo>
                  <a:lnTo>
                    <a:pt x="780" y="487"/>
                  </a:lnTo>
                  <a:lnTo>
                    <a:pt x="792" y="529"/>
                  </a:lnTo>
                  <a:lnTo>
                    <a:pt x="829" y="565"/>
                  </a:lnTo>
                  <a:lnTo>
                    <a:pt x="847" y="571"/>
                  </a:lnTo>
                  <a:lnTo>
                    <a:pt x="841" y="511"/>
                  </a:lnTo>
                  <a:lnTo>
                    <a:pt x="817" y="445"/>
                  </a:lnTo>
                  <a:lnTo>
                    <a:pt x="847" y="409"/>
                  </a:lnTo>
                  <a:lnTo>
                    <a:pt x="877" y="397"/>
                  </a:lnTo>
                  <a:lnTo>
                    <a:pt x="931" y="343"/>
                  </a:lnTo>
                  <a:lnTo>
                    <a:pt x="925" y="307"/>
                  </a:lnTo>
                  <a:lnTo>
                    <a:pt x="919" y="271"/>
                  </a:lnTo>
                  <a:lnTo>
                    <a:pt x="937" y="283"/>
                  </a:lnTo>
                  <a:lnTo>
                    <a:pt x="943" y="277"/>
                  </a:lnTo>
                  <a:lnTo>
                    <a:pt x="937" y="253"/>
                  </a:lnTo>
                  <a:lnTo>
                    <a:pt x="949" y="253"/>
                  </a:lnTo>
                  <a:lnTo>
                    <a:pt x="967" y="247"/>
                  </a:lnTo>
                  <a:lnTo>
                    <a:pt x="979" y="217"/>
                  </a:lnTo>
                  <a:lnTo>
                    <a:pt x="1003" y="211"/>
                  </a:lnTo>
                  <a:lnTo>
                    <a:pt x="1039" y="193"/>
                  </a:lnTo>
                  <a:lnTo>
                    <a:pt x="1039" y="144"/>
                  </a:lnTo>
                  <a:lnTo>
                    <a:pt x="1099" y="114"/>
                  </a:lnTo>
                  <a:lnTo>
                    <a:pt x="1087" y="54"/>
                  </a:lnTo>
                  <a:lnTo>
                    <a:pt x="1063" y="48"/>
                  </a:lnTo>
                  <a:lnTo>
                    <a:pt x="1015" y="108"/>
                  </a:lnTo>
                  <a:lnTo>
                    <a:pt x="955" y="120"/>
                  </a:lnTo>
                  <a:lnTo>
                    <a:pt x="925" y="126"/>
                  </a:lnTo>
                  <a:lnTo>
                    <a:pt x="883" y="162"/>
                  </a:lnTo>
                  <a:lnTo>
                    <a:pt x="804" y="186"/>
                  </a:lnTo>
                  <a:lnTo>
                    <a:pt x="804" y="150"/>
                  </a:lnTo>
                  <a:lnTo>
                    <a:pt x="768" y="72"/>
                  </a:lnTo>
                  <a:lnTo>
                    <a:pt x="666" y="24"/>
                  </a:lnTo>
                  <a:lnTo>
                    <a:pt x="624" y="12"/>
                  </a:lnTo>
                  <a:lnTo>
                    <a:pt x="564" y="0"/>
                  </a:lnTo>
                  <a:lnTo>
                    <a:pt x="42" y="0"/>
                  </a:lnTo>
                  <a:lnTo>
                    <a:pt x="48" y="36"/>
                  </a:lnTo>
                  <a:lnTo>
                    <a:pt x="30" y="48"/>
                  </a:lnTo>
                  <a:lnTo>
                    <a:pt x="36" y="24"/>
                  </a:lnTo>
                  <a:lnTo>
                    <a:pt x="0" y="12"/>
                  </a:lnTo>
                  <a:lnTo>
                    <a:pt x="18" y="78"/>
                  </a:lnTo>
                  <a:lnTo>
                    <a:pt x="12" y="126"/>
                  </a:lnTo>
                  <a:lnTo>
                    <a:pt x="0" y="174"/>
                  </a:lnTo>
                  <a:lnTo>
                    <a:pt x="12" y="211"/>
                  </a:lnTo>
                  <a:lnTo>
                    <a:pt x="12" y="235"/>
                  </a:lnTo>
                  <a:lnTo>
                    <a:pt x="42" y="295"/>
                  </a:lnTo>
                  <a:lnTo>
                    <a:pt x="66" y="337"/>
                  </a:lnTo>
                  <a:lnTo>
                    <a:pt x="84" y="367"/>
                  </a:lnTo>
                  <a:lnTo>
                    <a:pt x="138" y="403"/>
                  </a:lnTo>
                  <a:lnTo>
                    <a:pt x="144" y="415"/>
                  </a:lnTo>
                  <a:lnTo>
                    <a:pt x="192" y="409"/>
                  </a:lnTo>
                  <a:lnTo>
                    <a:pt x="252" y="4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0" name="Freeform 1440"/>
            <p:cNvSpPr>
              <a:spLocks/>
            </p:cNvSpPr>
            <p:nvPr/>
          </p:nvSpPr>
          <p:spPr bwMode="auto">
            <a:xfrm>
              <a:off x="2136775" y="3905250"/>
              <a:ext cx="111125" cy="112713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3" y="11"/>
                </a:cxn>
                <a:cxn ang="0">
                  <a:pos x="14" y="0"/>
                </a:cxn>
                <a:cxn ang="0">
                  <a:pos x="7" y="3"/>
                </a:cxn>
                <a:cxn ang="0">
                  <a:pos x="0" y="6"/>
                </a:cxn>
                <a:cxn ang="0">
                  <a:pos x="5" y="14"/>
                </a:cxn>
                <a:cxn ang="0">
                  <a:pos x="9" y="13"/>
                </a:cxn>
                <a:cxn ang="0">
                  <a:pos x="14" y="14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cubicBezTo>
                    <a:pt x="14" y="12"/>
                    <a:pt x="13" y="11"/>
                    <a:pt x="13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" y="13"/>
                    <a:pt x="9" y="13"/>
                    <a:pt x="9" y="13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1" name="Freeform 1441"/>
            <p:cNvSpPr>
              <a:spLocks/>
            </p:cNvSpPr>
            <p:nvPr/>
          </p:nvSpPr>
          <p:spPr bwMode="auto">
            <a:xfrm>
              <a:off x="2176463" y="4008438"/>
              <a:ext cx="95250" cy="69850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11" y="9"/>
                </a:cxn>
                <a:cxn ang="0">
                  <a:pos x="12" y="5"/>
                </a:cxn>
                <a:cxn ang="0">
                  <a:pos x="9" y="1"/>
                </a:cxn>
              </a:cxnLst>
              <a:rect l="0" t="0" r="r" b="b"/>
              <a:pathLst>
                <a:path w="12" h="9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2" name="Freeform 1442"/>
            <p:cNvSpPr>
              <a:spLocks/>
            </p:cNvSpPr>
            <p:nvPr/>
          </p:nvSpPr>
          <p:spPr bwMode="auto">
            <a:xfrm>
              <a:off x="2263775" y="4048125"/>
              <a:ext cx="141288" cy="60325"/>
            </a:xfrm>
            <a:custGeom>
              <a:avLst/>
              <a:gdLst/>
              <a:ahLst/>
              <a:cxnLst>
                <a:cxn ang="0">
                  <a:pos x="14" y="1"/>
                </a:cxn>
                <a:cxn ang="0">
                  <a:pos x="9" y="1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10" y="3"/>
                </a:cxn>
                <a:cxn ang="0">
                  <a:pos x="14" y="4"/>
                </a:cxn>
                <a:cxn ang="0">
                  <a:pos x="15" y="7"/>
                </a:cxn>
                <a:cxn ang="0">
                  <a:pos x="18" y="4"/>
                </a:cxn>
                <a:cxn ang="0">
                  <a:pos x="14" y="1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3" y="2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3" y="7"/>
                    <a:pt x="4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3" name="Freeform 1443"/>
            <p:cNvSpPr>
              <a:spLocks/>
            </p:cNvSpPr>
            <p:nvPr/>
          </p:nvSpPr>
          <p:spPr bwMode="auto">
            <a:xfrm>
              <a:off x="2357438" y="3978275"/>
              <a:ext cx="290512" cy="319088"/>
            </a:xfrm>
            <a:custGeom>
              <a:avLst/>
              <a:gdLst/>
              <a:ahLst/>
              <a:cxnLst>
                <a:cxn ang="0">
                  <a:pos x="37" y="34"/>
                </a:cxn>
                <a:cxn ang="0">
                  <a:pos x="37" y="34"/>
                </a:cxn>
                <a:cxn ang="0">
                  <a:pos x="37" y="27"/>
                </a:cxn>
                <a:cxn ang="0">
                  <a:pos x="35" y="23"/>
                </a:cxn>
                <a:cxn ang="0">
                  <a:pos x="36" y="21"/>
                </a:cxn>
                <a:cxn ang="0">
                  <a:pos x="31" y="20"/>
                </a:cxn>
                <a:cxn ang="0">
                  <a:pos x="21" y="16"/>
                </a:cxn>
                <a:cxn ang="0">
                  <a:pos x="19" y="11"/>
                </a:cxn>
                <a:cxn ang="0">
                  <a:pos x="20" y="3"/>
                </a:cxn>
                <a:cxn ang="0">
                  <a:pos x="24" y="1"/>
                </a:cxn>
                <a:cxn ang="0">
                  <a:pos x="24" y="0"/>
                </a:cxn>
                <a:cxn ang="0">
                  <a:pos x="17" y="2"/>
                </a:cxn>
                <a:cxn ang="0">
                  <a:pos x="13" y="4"/>
                </a:cxn>
                <a:cxn ang="0">
                  <a:pos x="11" y="9"/>
                </a:cxn>
                <a:cxn ang="0">
                  <a:pos x="9" y="10"/>
                </a:cxn>
                <a:cxn ang="0">
                  <a:pos x="6" y="13"/>
                </a:cxn>
                <a:cxn ang="0">
                  <a:pos x="3" y="16"/>
                </a:cxn>
                <a:cxn ang="0">
                  <a:pos x="4" y="18"/>
                </a:cxn>
                <a:cxn ang="0">
                  <a:pos x="5" y="23"/>
                </a:cxn>
                <a:cxn ang="0">
                  <a:pos x="5" y="26"/>
                </a:cxn>
                <a:cxn ang="0">
                  <a:pos x="6" y="30"/>
                </a:cxn>
                <a:cxn ang="0">
                  <a:pos x="2" y="33"/>
                </a:cxn>
                <a:cxn ang="0">
                  <a:pos x="0" y="35"/>
                </a:cxn>
                <a:cxn ang="0">
                  <a:pos x="8" y="38"/>
                </a:cxn>
                <a:cxn ang="0">
                  <a:pos x="12" y="41"/>
                </a:cxn>
              </a:cxnLst>
              <a:rect l="0" t="0" r="r" b="b"/>
              <a:pathLst>
                <a:path w="37" h="41">
                  <a:moveTo>
                    <a:pt x="37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2" y="41"/>
                    <a:pt x="12" y="41"/>
                    <a:pt x="12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4" name="Freeform 1444"/>
            <p:cNvSpPr>
              <a:spLocks/>
            </p:cNvSpPr>
            <p:nvPr/>
          </p:nvSpPr>
          <p:spPr bwMode="auto">
            <a:xfrm>
              <a:off x="2452688" y="4243388"/>
              <a:ext cx="195262" cy="139700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30" y="60"/>
                </a:cxn>
                <a:cxn ang="0">
                  <a:pos x="48" y="78"/>
                </a:cxn>
                <a:cxn ang="0">
                  <a:pos x="72" y="78"/>
                </a:cxn>
                <a:cxn ang="0">
                  <a:pos x="84" y="96"/>
                </a:cxn>
                <a:cxn ang="0">
                  <a:pos x="90" y="90"/>
                </a:cxn>
                <a:cxn ang="0">
                  <a:pos x="84" y="96"/>
                </a:cxn>
                <a:cxn ang="0">
                  <a:pos x="96" y="108"/>
                </a:cxn>
                <a:cxn ang="0">
                  <a:pos x="108" y="42"/>
                </a:cxn>
                <a:cxn ang="0">
                  <a:pos x="102" y="12"/>
                </a:cxn>
                <a:cxn ang="0">
                  <a:pos x="150" y="0"/>
                </a:cxn>
                <a:cxn ang="0">
                  <a:pos x="0" y="42"/>
                </a:cxn>
              </a:cxnLst>
              <a:rect l="0" t="0" r="r" b="b"/>
              <a:pathLst>
                <a:path w="150" h="108">
                  <a:moveTo>
                    <a:pt x="0" y="42"/>
                  </a:moveTo>
                  <a:lnTo>
                    <a:pt x="0" y="42"/>
                  </a:lnTo>
                  <a:lnTo>
                    <a:pt x="30" y="60"/>
                  </a:lnTo>
                  <a:lnTo>
                    <a:pt x="48" y="78"/>
                  </a:lnTo>
                  <a:lnTo>
                    <a:pt x="72" y="78"/>
                  </a:lnTo>
                  <a:lnTo>
                    <a:pt x="84" y="96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96" y="108"/>
                  </a:lnTo>
                  <a:lnTo>
                    <a:pt x="108" y="42"/>
                  </a:lnTo>
                  <a:lnTo>
                    <a:pt x="102" y="12"/>
                  </a:lnTo>
                  <a:lnTo>
                    <a:pt x="15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5" name="Freeform 1445"/>
            <p:cNvSpPr>
              <a:spLocks/>
            </p:cNvSpPr>
            <p:nvPr/>
          </p:nvSpPr>
          <p:spPr bwMode="auto">
            <a:xfrm>
              <a:off x="2452688" y="4243388"/>
              <a:ext cx="195262" cy="139700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30" y="60"/>
                </a:cxn>
                <a:cxn ang="0">
                  <a:pos x="48" y="78"/>
                </a:cxn>
                <a:cxn ang="0">
                  <a:pos x="72" y="78"/>
                </a:cxn>
                <a:cxn ang="0">
                  <a:pos x="84" y="96"/>
                </a:cxn>
                <a:cxn ang="0">
                  <a:pos x="90" y="90"/>
                </a:cxn>
                <a:cxn ang="0">
                  <a:pos x="84" y="96"/>
                </a:cxn>
                <a:cxn ang="0">
                  <a:pos x="96" y="108"/>
                </a:cxn>
                <a:cxn ang="0">
                  <a:pos x="108" y="42"/>
                </a:cxn>
                <a:cxn ang="0">
                  <a:pos x="102" y="12"/>
                </a:cxn>
                <a:cxn ang="0">
                  <a:pos x="150" y="0"/>
                </a:cxn>
              </a:cxnLst>
              <a:rect l="0" t="0" r="r" b="b"/>
              <a:pathLst>
                <a:path w="150" h="108">
                  <a:moveTo>
                    <a:pt x="0" y="42"/>
                  </a:moveTo>
                  <a:lnTo>
                    <a:pt x="0" y="42"/>
                  </a:lnTo>
                  <a:lnTo>
                    <a:pt x="30" y="60"/>
                  </a:lnTo>
                  <a:lnTo>
                    <a:pt x="48" y="78"/>
                  </a:lnTo>
                  <a:lnTo>
                    <a:pt x="72" y="78"/>
                  </a:lnTo>
                  <a:lnTo>
                    <a:pt x="84" y="96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96" y="108"/>
                  </a:lnTo>
                  <a:lnTo>
                    <a:pt x="108" y="42"/>
                  </a:lnTo>
                  <a:lnTo>
                    <a:pt x="102" y="12"/>
                  </a:lnTo>
                  <a:lnTo>
                    <a:pt x="15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6" name="Freeform 1446"/>
            <p:cNvSpPr>
              <a:spLocks/>
            </p:cNvSpPr>
            <p:nvPr/>
          </p:nvSpPr>
          <p:spPr bwMode="auto">
            <a:xfrm>
              <a:off x="2797175" y="4070350"/>
              <a:ext cx="117475" cy="179388"/>
            </a:xfrm>
            <a:custGeom>
              <a:avLst/>
              <a:gdLst/>
              <a:ahLst/>
              <a:cxnLst>
                <a:cxn ang="0">
                  <a:pos x="90" y="126"/>
                </a:cxn>
                <a:cxn ang="0">
                  <a:pos x="78" y="102"/>
                </a:cxn>
                <a:cxn ang="0">
                  <a:pos x="66" y="78"/>
                </a:cxn>
                <a:cxn ang="0">
                  <a:pos x="84" y="60"/>
                </a:cxn>
                <a:cxn ang="0">
                  <a:pos x="90" y="42"/>
                </a:cxn>
                <a:cxn ang="0">
                  <a:pos x="66" y="36"/>
                </a:cxn>
                <a:cxn ang="0">
                  <a:pos x="60" y="18"/>
                </a:cxn>
                <a:cxn ang="0">
                  <a:pos x="36" y="0"/>
                </a:cxn>
                <a:cxn ang="0">
                  <a:pos x="12" y="24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18" y="66"/>
                </a:cxn>
                <a:cxn ang="0">
                  <a:pos x="30" y="84"/>
                </a:cxn>
                <a:cxn ang="0">
                  <a:pos x="24" y="120"/>
                </a:cxn>
                <a:cxn ang="0">
                  <a:pos x="42" y="138"/>
                </a:cxn>
                <a:cxn ang="0">
                  <a:pos x="60" y="132"/>
                </a:cxn>
                <a:cxn ang="0">
                  <a:pos x="90" y="126"/>
                </a:cxn>
                <a:cxn ang="0">
                  <a:pos x="90" y="126"/>
                </a:cxn>
              </a:cxnLst>
              <a:rect l="0" t="0" r="r" b="b"/>
              <a:pathLst>
                <a:path w="90" h="138">
                  <a:moveTo>
                    <a:pt x="90" y="126"/>
                  </a:moveTo>
                  <a:lnTo>
                    <a:pt x="78" y="102"/>
                  </a:lnTo>
                  <a:lnTo>
                    <a:pt x="66" y="78"/>
                  </a:lnTo>
                  <a:lnTo>
                    <a:pt x="84" y="60"/>
                  </a:lnTo>
                  <a:lnTo>
                    <a:pt x="90" y="42"/>
                  </a:lnTo>
                  <a:lnTo>
                    <a:pt x="66" y="36"/>
                  </a:lnTo>
                  <a:lnTo>
                    <a:pt x="60" y="18"/>
                  </a:lnTo>
                  <a:lnTo>
                    <a:pt x="36" y="0"/>
                  </a:lnTo>
                  <a:lnTo>
                    <a:pt x="12" y="24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18" y="66"/>
                  </a:lnTo>
                  <a:lnTo>
                    <a:pt x="30" y="84"/>
                  </a:lnTo>
                  <a:lnTo>
                    <a:pt x="24" y="120"/>
                  </a:lnTo>
                  <a:lnTo>
                    <a:pt x="42" y="138"/>
                  </a:lnTo>
                  <a:lnTo>
                    <a:pt x="60" y="132"/>
                  </a:lnTo>
                  <a:lnTo>
                    <a:pt x="90" y="126"/>
                  </a:lnTo>
                  <a:lnTo>
                    <a:pt x="90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7" name="Freeform 1448"/>
            <p:cNvSpPr>
              <a:spLocks/>
            </p:cNvSpPr>
            <p:nvPr/>
          </p:nvSpPr>
          <p:spPr bwMode="auto">
            <a:xfrm>
              <a:off x="2971800" y="4141788"/>
              <a:ext cx="76200" cy="93662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36" y="60"/>
                </a:cxn>
                <a:cxn ang="0">
                  <a:pos x="60" y="24"/>
                </a:cxn>
                <a:cxn ang="0">
                  <a:pos x="18" y="0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6" y="42"/>
                </a:cxn>
              </a:cxnLst>
              <a:rect l="0" t="0" r="r" b="b"/>
              <a:pathLst>
                <a:path w="60" h="72">
                  <a:moveTo>
                    <a:pt x="6" y="42"/>
                  </a:moveTo>
                  <a:lnTo>
                    <a:pt x="6" y="66"/>
                  </a:lnTo>
                  <a:lnTo>
                    <a:pt x="12" y="72"/>
                  </a:lnTo>
                  <a:lnTo>
                    <a:pt x="36" y="60"/>
                  </a:lnTo>
                  <a:lnTo>
                    <a:pt x="60" y="24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8" name="Freeform 1449"/>
            <p:cNvSpPr>
              <a:spLocks/>
            </p:cNvSpPr>
            <p:nvPr/>
          </p:nvSpPr>
          <p:spPr bwMode="auto">
            <a:xfrm>
              <a:off x="2500313" y="4837113"/>
              <a:ext cx="484187" cy="1006475"/>
            </a:xfrm>
            <a:custGeom>
              <a:avLst/>
              <a:gdLst/>
              <a:ahLst/>
              <a:cxnLst>
                <a:cxn ang="0">
                  <a:pos x="47" y="37"/>
                </a:cxn>
                <a:cxn ang="0">
                  <a:pos x="48" y="32"/>
                </a:cxn>
                <a:cxn ang="0">
                  <a:pos x="50" y="29"/>
                </a:cxn>
                <a:cxn ang="0">
                  <a:pos x="50" y="29"/>
                </a:cxn>
                <a:cxn ang="0">
                  <a:pos x="57" y="22"/>
                </a:cxn>
                <a:cxn ang="0">
                  <a:pos x="60" y="20"/>
                </a:cxn>
                <a:cxn ang="0">
                  <a:pos x="62" y="14"/>
                </a:cxn>
                <a:cxn ang="0">
                  <a:pos x="61" y="13"/>
                </a:cxn>
                <a:cxn ang="0">
                  <a:pos x="58" y="15"/>
                </a:cxn>
                <a:cxn ang="0">
                  <a:pos x="52" y="18"/>
                </a:cxn>
                <a:cxn ang="0">
                  <a:pos x="47" y="17"/>
                </a:cxn>
                <a:cxn ang="0">
                  <a:pos x="48" y="10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36" y="4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8" y="2"/>
                </a:cxn>
                <a:cxn ang="0">
                  <a:pos x="23" y="1"/>
                </a:cxn>
                <a:cxn ang="0">
                  <a:pos x="21" y="1"/>
                </a:cxn>
                <a:cxn ang="0">
                  <a:pos x="19" y="2"/>
                </a:cxn>
                <a:cxn ang="0">
                  <a:pos x="20" y="3"/>
                </a:cxn>
                <a:cxn ang="0">
                  <a:pos x="19" y="7"/>
                </a:cxn>
                <a:cxn ang="0">
                  <a:pos x="16" y="10"/>
                </a:cxn>
                <a:cxn ang="0">
                  <a:pos x="16" y="16"/>
                </a:cxn>
                <a:cxn ang="0">
                  <a:pos x="14" y="20"/>
                </a:cxn>
                <a:cxn ang="0">
                  <a:pos x="11" y="33"/>
                </a:cxn>
                <a:cxn ang="0">
                  <a:pos x="12" y="43"/>
                </a:cxn>
                <a:cxn ang="0">
                  <a:pos x="6" y="56"/>
                </a:cxn>
                <a:cxn ang="0">
                  <a:pos x="5" y="70"/>
                </a:cxn>
                <a:cxn ang="0">
                  <a:pos x="5" y="77"/>
                </a:cxn>
                <a:cxn ang="0">
                  <a:pos x="4" y="84"/>
                </a:cxn>
                <a:cxn ang="0">
                  <a:pos x="6" y="88"/>
                </a:cxn>
                <a:cxn ang="0">
                  <a:pos x="3" y="104"/>
                </a:cxn>
                <a:cxn ang="0">
                  <a:pos x="0" y="111"/>
                </a:cxn>
                <a:cxn ang="0">
                  <a:pos x="1" y="116"/>
                </a:cxn>
                <a:cxn ang="0">
                  <a:pos x="4" y="122"/>
                </a:cxn>
                <a:cxn ang="0">
                  <a:pos x="20" y="129"/>
                </a:cxn>
                <a:cxn ang="0">
                  <a:pos x="16" y="125"/>
                </a:cxn>
                <a:cxn ang="0">
                  <a:pos x="14" y="118"/>
                </a:cxn>
                <a:cxn ang="0">
                  <a:pos x="16" y="113"/>
                </a:cxn>
                <a:cxn ang="0">
                  <a:pos x="19" y="107"/>
                </a:cxn>
                <a:cxn ang="0">
                  <a:pos x="22" y="104"/>
                </a:cxn>
                <a:cxn ang="0">
                  <a:pos x="24" y="99"/>
                </a:cxn>
                <a:cxn ang="0">
                  <a:pos x="21" y="97"/>
                </a:cxn>
                <a:cxn ang="0">
                  <a:pos x="19" y="93"/>
                </a:cxn>
                <a:cxn ang="0">
                  <a:pos x="24" y="87"/>
                </a:cxn>
                <a:cxn ang="0">
                  <a:pos x="27" y="83"/>
                </a:cxn>
                <a:cxn ang="0">
                  <a:pos x="30" y="77"/>
                </a:cxn>
                <a:cxn ang="0">
                  <a:pos x="28" y="74"/>
                </a:cxn>
                <a:cxn ang="0">
                  <a:pos x="28" y="72"/>
                </a:cxn>
                <a:cxn ang="0">
                  <a:pos x="34" y="70"/>
                </a:cxn>
                <a:cxn ang="0">
                  <a:pos x="36" y="66"/>
                </a:cxn>
                <a:cxn ang="0">
                  <a:pos x="37" y="62"/>
                </a:cxn>
                <a:cxn ang="0">
                  <a:pos x="47" y="59"/>
                </a:cxn>
                <a:cxn ang="0">
                  <a:pos x="51" y="56"/>
                </a:cxn>
                <a:cxn ang="0">
                  <a:pos x="53" y="51"/>
                </a:cxn>
                <a:cxn ang="0">
                  <a:pos x="51" y="47"/>
                </a:cxn>
                <a:cxn ang="0">
                  <a:pos x="48" y="44"/>
                </a:cxn>
                <a:cxn ang="0">
                  <a:pos x="51" y="45"/>
                </a:cxn>
                <a:cxn ang="0">
                  <a:pos x="47" y="42"/>
                </a:cxn>
                <a:cxn ang="0">
                  <a:pos x="47" y="37"/>
                </a:cxn>
              </a:cxnLst>
              <a:rect l="0" t="0" r="r" b="b"/>
              <a:pathLst>
                <a:path w="62" h="129">
                  <a:moveTo>
                    <a:pt x="47" y="37"/>
                  </a:moveTo>
                  <a:cubicBezTo>
                    <a:pt x="48" y="32"/>
                    <a:pt x="48" y="32"/>
                    <a:pt x="48" y="32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8" y="81"/>
                    <a:pt x="30" y="77"/>
                  </a:cubicBezTo>
                  <a:cubicBezTo>
                    <a:pt x="33" y="73"/>
                    <a:pt x="28" y="74"/>
                    <a:pt x="28" y="74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42" y="60"/>
                    <a:pt x="47" y="59"/>
                  </a:cubicBezTo>
                  <a:cubicBezTo>
                    <a:pt x="52" y="58"/>
                    <a:pt x="51" y="56"/>
                    <a:pt x="51" y="56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7" y="42"/>
                    <a:pt x="47" y="42"/>
                    <a:pt x="47" y="42"/>
                  </a:cubicBezTo>
                  <a:lnTo>
                    <a:pt x="47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59" name="Freeform 1450"/>
            <p:cNvSpPr>
              <a:spLocks/>
            </p:cNvSpPr>
            <p:nvPr/>
          </p:nvSpPr>
          <p:spPr bwMode="auto">
            <a:xfrm>
              <a:off x="2757488" y="4772025"/>
              <a:ext cx="222250" cy="20637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36"/>
                </a:cxn>
                <a:cxn ang="0">
                  <a:pos x="0" y="48"/>
                </a:cxn>
                <a:cxn ang="0">
                  <a:pos x="18" y="72"/>
                </a:cxn>
                <a:cxn ang="0">
                  <a:pos x="36" y="84"/>
                </a:cxn>
                <a:cxn ang="0">
                  <a:pos x="72" y="96"/>
                </a:cxn>
                <a:cxn ang="0">
                  <a:pos x="90" y="108"/>
                </a:cxn>
                <a:cxn ang="0">
                  <a:pos x="84" y="150"/>
                </a:cxn>
                <a:cxn ang="0">
                  <a:pos x="114" y="156"/>
                </a:cxn>
                <a:cxn ang="0">
                  <a:pos x="150" y="138"/>
                </a:cxn>
                <a:cxn ang="0">
                  <a:pos x="168" y="126"/>
                </a:cxn>
                <a:cxn ang="0">
                  <a:pos x="162" y="114"/>
                </a:cxn>
                <a:cxn ang="0">
                  <a:pos x="162" y="90"/>
                </a:cxn>
                <a:cxn ang="0">
                  <a:pos x="144" y="84"/>
                </a:cxn>
                <a:cxn ang="0">
                  <a:pos x="120" y="54"/>
                </a:cxn>
                <a:cxn ang="0">
                  <a:pos x="108" y="42"/>
                </a:cxn>
                <a:cxn ang="0">
                  <a:pos x="90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48" y="0"/>
                </a:cxn>
              </a:cxnLst>
              <a:rect l="0" t="0" r="r" b="b"/>
              <a:pathLst>
                <a:path w="168" h="156">
                  <a:moveTo>
                    <a:pt x="48" y="0"/>
                  </a:moveTo>
                  <a:lnTo>
                    <a:pt x="0" y="36"/>
                  </a:lnTo>
                  <a:lnTo>
                    <a:pt x="0" y="48"/>
                  </a:lnTo>
                  <a:lnTo>
                    <a:pt x="18" y="72"/>
                  </a:lnTo>
                  <a:lnTo>
                    <a:pt x="36" y="84"/>
                  </a:lnTo>
                  <a:lnTo>
                    <a:pt x="72" y="96"/>
                  </a:lnTo>
                  <a:lnTo>
                    <a:pt x="90" y="108"/>
                  </a:lnTo>
                  <a:lnTo>
                    <a:pt x="84" y="150"/>
                  </a:lnTo>
                  <a:lnTo>
                    <a:pt x="114" y="156"/>
                  </a:lnTo>
                  <a:lnTo>
                    <a:pt x="150" y="138"/>
                  </a:lnTo>
                  <a:lnTo>
                    <a:pt x="168" y="126"/>
                  </a:lnTo>
                  <a:lnTo>
                    <a:pt x="162" y="114"/>
                  </a:lnTo>
                  <a:lnTo>
                    <a:pt x="162" y="90"/>
                  </a:lnTo>
                  <a:lnTo>
                    <a:pt x="144" y="84"/>
                  </a:lnTo>
                  <a:lnTo>
                    <a:pt x="120" y="54"/>
                  </a:lnTo>
                  <a:lnTo>
                    <a:pt x="108" y="4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0" name="Freeform 1451"/>
            <p:cNvSpPr>
              <a:spLocks/>
            </p:cNvSpPr>
            <p:nvPr/>
          </p:nvSpPr>
          <p:spPr bwMode="auto">
            <a:xfrm>
              <a:off x="2870200" y="5062538"/>
              <a:ext cx="131763" cy="147637"/>
            </a:xfrm>
            <a:custGeom>
              <a:avLst/>
              <a:gdLst/>
              <a:ahLst/>
              <a:cxnLst>
                <a:cxn ang="0">
                  <a:pos x="66" y="24"/>
                </a:cxn>
                <a:cxn ang="0">
                  <a:pos x="36" y="6"/>
                </a:cxn>
                <a:cxn ang="0">
                  <a:pos x="18" y="0"/>
                </a:cxn>
                <a:cxn ang="0">
                  <a:pos x="6" y="18"/>
                </a:cxn>
                <a:cxn ang="0">
                  <a:pos x="0" y="48"/>
                </a:cxn>
                <a:cxn ang="0">
                  <a:pos x="0" y="78"/>
                </a:cxn>
                <a:cxn ang="0">
                  <a:pos x="24" y="96"/>
                </a:cxn>
                <a:cxn ang="0">
                  <a:pos x="36" y="108"/>
                </a:cxn>
                <a:cxn ang="0">
                  <a:pos x="66" y="114"/>
                </a:cxn>
                <a:cxn ang="0">
                  <a:pos x="96" y="90"/>
                </a:cxn>
                <a:cxn ang="0">
                  <a:pos x="102" y="78"/>
                </a:cxn>
                <a:cxn ang="0">
                  <a:pos x="84" y="42"/>
                </a:cxn>
                <a:cxn ang="0">
                  <a:pos x="66" y="24"/>
                </a:cxn>
              </a:cxnLst>
              <a:rect l="0" t="0" r="r" b="b"/>
              <a:pathLst>
                <a:path w="102" h="114">
                  <a:moveTo>
                    <a:pt x="66" y="24"/>
                  </a:moveTo>
                  <a:lnTo>
                    <a:pt x="36" y="6"/>
                  </a:lnTo>
                  <a:lnTo>
                    <a:pt x="18" y="0"/>
                  </a:lnTo>
                  <a:lnTo>
                    <a:pt x="6" y="18"/>
                  </a:lnTo>
                  <a:lnTo>
                    <a:pt x="0" y="48"/>
                  </a:lnTo>
                  <a:lnTo>
                    <a:pt x="0" y="78"/>
                  </a:lnTo>
                  <a:lnTo>
                    <a:pt x="24" y="96"/>
                  </a:lnTo>
                  <a:lnTo>
                    <a:pt x="36" y="108"/>
                  </a:lnTo>
                  <a:lnTo>
                    <a:pt x="66" y="114"/>
                  </a:lnTo>
                  <a:lnTo>
                    <a:pt x="96" y="90"/>
                  </a:lnTo>
                  <a:lnTo>
                    <a:pt x="102" y="78"/>
                  </a:lnTo>
                  <a:lnTo>
                    <a:pt x="84" y="42"/>
                  </a:lnTo>
                  <a:lnTo>
                    <a:pt x="6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1" name="Freeform 1452"/>
            <p:cNvSpPr>
              <a:spLocks/>
            </p:cNvSpPr>
            <p:nvPr/>
          </p:nvSpPr>
          <p:spPr bwMode="auto">
            <a:xfrm>
              <a:off x="2584450" y="4532313"/>
              <a:ext cx="292100" cy="319087"/>
            </a:xfrm>
            <a:custGeom>
              <a:avLst/>
              <a:gdLst/>
              <a:ahLst/>
              <a:cxnLst>
                <a:cxn ang="0">
                  <a:pos x="22" y="39"/>
                </a:cxn>
                <a:cxn ang="0">
                  <a:pos x="22" y="37"/>
                </a:cxn>
                <a:cxn ang="0">
                  <a:pos x="30" y="31"/>
                </a:cxn>
                <a:cxn ang="0">
                  <a:pos x="35" y="31"/>
                </a:cxn>
                <a:cxn ang="0">
                  <a:pos x="37" y="32"/>
                </a:cxn>
                <a:cxn ang="0">
                  <a:pos x="37" y="25"/>
                </a:cxn>
                <a:cxn ang="0">
                  <a:pos x="37" y="21"/>
                </a:cxn>
                <a:cxn ang="0">
                  <a:pos x="31" y="20"/>
                </a:cxn>
                <a:cxn ang="0">
                  <a:pos x="29" y="17"/>
                </a:cxn>
                <a:cxn ang="0">
                  <a:pos x="29" y="13"/>
                </a:cxn>
                <a:cxn ang="0">
                  <a:pos x="22" y="10"/>
                </a:cxn>
                <a:cxn ang="0">
                  <a:pos x="16" y="7"/>
                </a:cxn>
                <a:cxn ang="0">
                  <a:pos x="15" y="1"/>
                </a:cxn>
                <a:cxn ang="0">
                  <a:pos x="9" y="0"/>
                </a:cxn>
                <a:cxn ang="0">
                  <a:pos x="5" y="3"/>
                </a:cxn>
                <a:cxn ang="0">
                  <a:pos x="1" y="4"/>
                </a:cxn>
                <a:cxn ang="0">
                  <a:pos x="3" y="7"/>
                </a:cxn>
                <a:cxn ang="0">
                  <a:pos x="2" y="15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1" y="25"/>
                </a:cxn>
                <a:cxn ang="0">
                  <a:pos x="4" y="28"/>
                </a:cxn>
                <a:cxn ang="0">
                  <a:pos x="3" y="32"/>
                </a:cxn>
                <a:cxn ang="0">
                  <a:pos x="7" y="39"/>
                </a:cxn>
                <a:cxn ang="0">
                  <a:pos x="8" y="41"/>
                </a:cxn>
                <a:cxn ang="0">
                  <a:pos x="10" y="40"/>
                </a:cxn>
                <a:cxn ang="0">
                  <a:pos x="12" y="40"/>
                </a:cxn>
                <a:cxn ang="0">
                  <a:pos x="17" y="41"/>
                </a:cxn>
                <a:cxn ang="0">
                  <a:pos x="18" y="40"/>
                </a:cxn>
                <a:cxn ang="0">
                  <a:pos x="22" y="39"/>
                </a:cxn>
                <a:cxn ang="0">
                  <a:pos x="22" y="39"/>
                </a:cxn>
              </a:cxnLst>
              <a:rect l="0" t="0" r="r" b="b"/>
              <a:pathLst>
                <a:path w="37" h="41">
                  <a:moveTo>
                    <a:pt x="22" y="39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2" y="20"/>
                    <a:pt x="31" y="20"/>
                  </a:cubicBezTo>
                  <a:cubicBezTo>
                    <a:pt x="31" y="20"/>
                    <a:pt x="29" y="17"/>
                    <a:pt x="29" y="17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2" name="Freeform 1453"/>
            <p:cNvSpPr>
              <a:spLocks/>
            </p:cNvSpPr>
            <p:nvPr/>
          </p:nvSpPr>
          <p:spPr bwMode="auto">
            <a:xfrm>
              <a:off x="2500313" y="4149725"/>
              <a:ext cx="955675" cy="1012825"/>
            </a:xfrm>
            <a:custGeom>
              <a:avLst/>
              <a:gdLst>
                <a:gd name="T0" fmla="*/ 2147483647 w 122"/>
                <a:gd name="T1" fmla="*/ 2147483647 h 130"/>
                <a:gd name="T2" fmla="*/ 2147483647 w 122"/>
                <a:gd name="T3" fmla="*/ 2147483647 h 130"/>
                <a:gd name="T4" fmla="*/ 2147483647 w 122"/>
                <a:gd name="T5" fmla="*/ 2147483647 h 130"/>
                <a:gd name="T6" fmla="*/ 2147483647 w 122"/>
                <a:gd name="T7" fmla="*/ 2147483647 h 130"/>
                <a:gd name="T8" fmla="*/ 2147483647 w 122"/>
                <a:gd name="T9" fmla="*/ 2147483647 h 130"/>
                <a:gd name="T10" fmla="*/ 2147483647 w 122"/>
                <a:gd name="T11" fmla="*/ 2147483647 h 130"/>
                <a:gd name="T12" fmla="*/ 2147483647 w 122"/>
                <a:gd name="T13" fmla="*/ 2147483647 h 130"/>
                <a:gd name="T14" fmla="*/ 2147483647 w 122"/>
                <a:gd name="T15" fmla="*/ 2147483647 h 130"/>
                <a:gd name="T16" fmla="*/ 2147483647 w 122"/>
                <a:gd name="T17" fmla="*/ 2147483647 h 130"/>
                <a:gd name="T18" fmla="*/ 2147483647 w 122"/>
                <a:gd name="T19" fmla="*/ 2147483647 h 130"/>
                <a:gd name="T20" fmla="*/ 2147483647 w 122"/>
                <a:gd name="T21" fmla="*/ 2147483647 h 130"/>
                <a:gd name="T22" fmla="*/ 2147483647 w 122"/>
                <a:gd name="T23" fmla="*/ 2147483647 h 130"/>
                <a:gd name="T24" fmla="*/ 2147483647 w 122"/>
                <a:gd name="T25" fmla="*/ 2147483647 h 130"/>
                <a:gd name="T26" fmla="*/ 2147483647 w 122"/>
                <a:gd name="T27" fmla="*/ 2147483647 h 130"/>
                <a:gd name="T28" fmla="*/ 2147483647 w 122"/>
                <a:gd name="T29" fmla="*/ 1942371987 h 130"/>
                <a:gd name="T30" fmla="*/ 2147483647 w 122"/>
                <a:gd name="T31" fmla="*/ 1578175870 h 130"/>
                <a:gd name="T32" fmla="*/ 2147483647 w 122"/>
                <a:gd name="T33" fmla="*/ 1335378459 h 130"/>
                <a:gd name="T34" fmla="*/ 2147483647 w 122"/>
                <a:gd name="T35" fmla="*/ 910482745 h 130"/>
                <a:gd name="T36" fmla="*/ 2147483647 w 122"/>
                <a:gd name="T37" fmla="*/ 182098119 h 130"/>
                <a:gd name="T38" fmla="*/ 2147483647 w 122"/>
                <a:gd name="T39" fmla="*/ 546294419 h 130"/>
                <a:gd name="T40" fmla="*/ 2147483647 w 122"/>
                <a:gd name="T41" fmla="*/ 606993772 h 130"/>
                <a:gd name="T42" fmla="*/ 2147483647 w 122"/>
                <a:gd name="T43" fmla="*/ 606993772 h 130"/>
                <a:gd name="T44" fmla="*/ 2147483647 w 122"/>
                <a:gd name="T45" fmla="*/ 667693125 h 130"/>
                <a:gd name="T46" fmla="*/ 2147483647 w 122"/>
                <a:gd name="T47" fmla="*/ 728392478 h 130"/>
                <a:gd name="T48" fmla="*/ 2147483647 w 122"/>
                <a:gd name="T49" fmla="*/ 606993772 h 130"/>
                <a:gd name="T50" fmla="*/ 2147483647 w 122"/>
                <a:gd name="T51" fmla="*/ 60699368 h 130"/>
                <a:gd name="T52" fmla="*/ 2147483647 w 122"/>
                <a:gd name="T53" fmla="*/ 121398736 h 130"/>
                <a:gd name="T54" fmla="*/ 1656780189 w 122"/>
                <a:gd name="T55" fmla="*/ 242797472 h 130"/>
                <a:gd name="T56" fmla="*/ 1902224101 w 122"/>
                <a:gd name="T57" fmla="*/ 728392478 h 130"/>
                <a:gd name="T58" fmla="*/ 1165884531 w 122"/>
                <a:gd name="T59" fmla="*/ 728392478 h 130"/>
                <a:gd name="T60" fmla="*/ 736347648 w 122"/>
                <a:gd name="T61" fmla="*/ 1153280400 h 130"/>
                <a:gd name="T62" fmla="*/ 490895780 w 122"/>
                <a:gd name="T63" fmla="*/ 1699574576 h 130"/>
                <a:gd name="T64" fmla="*/ 245451807 w 122"/>
                <a:gd name="T65" fmla="*/ 2003071340 h 130"/>
                <a:gd name="T66" fmla="*/ 0 w 122"/>
                <a:gd name="T67" fmla="*/ 2147483647 h 130"/>
                <a:gd name="T68" fmla="*/ 552262756 w 122"/>
                <a:gd name="T69" fmla="*/ 2147483647 h 130"/>
                <a:gd name="T70" fmla="*/ 736347648 w 122"/>
                <a:gd name="T71" fmla="*/ 2147483647 h 130"/>
                <a:gd name="T72" fmla="*/ 981791560 w 122"/>
                <a:gd name="T73" fmla="*/ 2147483647 h 130"/>
                <a:gd name="T74" fmla="*/ 1595413336 w 122"/>
                <a:gd name="T75" fmla="*/ 2147483647 h 130"/>
                <a:gd name="T76" fmla="*/ 2024949974 w 122"/>
                <a:gd name="T77" fmla="*/ 2147483647 h 130"/>
                <a:gd name="T78" fmla="*/ 2147483647 w 122"/>
                <a:gd name="T79" fmla="*/ 2147483647 h 130"/>
                <a:gd name="T80" fmla="*/ 2147483647 w 122"/>
                <a:gd name="T81" fmla="*/ 2147483647 h 130"/>
                <a:gd name="T82" fmla="*/ 2147483647 w 122"/>
                <a:gd name="T83" fmla="*/ 2147483647 h 1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22"/>
                <a:gd name="T127" fmla="*/ 0 h 130"/>
                <a:gd name="T128" fmla="*/ 122 w 122"/>
                <a:gd name="T129" fmla="*/ 130 h 1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22" h="130">
                  <a:moveTo>
                    <a:pt x="61" y="101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6"/>
                    <a:pt x="42" y="69"/>
                    <a:pt x="42" y="69"/>
                  </a:cubicBezTo>
                  <a:cubicBezTo>
                    <a:pt x="43" y="69"/>
                    <a:pt x="48" y="70"/>
                    <a:pt x="48" y="70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81"/>
                    <a:pt x="48" y="81"/>
                    <a:pt x="48" y="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3" name="Freeform 1454"/>
            <p:cNvSpPr>
              <a:spLocks/>
            </p:cNvSpPr>
            <p:nvPr/>
          </p:nvSpPr>
          <p:spPr bwMode="auto">
            <a:xfrm>
              <a:off x="2876550" y="4781550"/>
              <a:ext cx="103188" cy="157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18" y="36"/>
                </a:cxn>
                <a:cxn ang="0">
                  <a:pos x="30" y="48"/>
                </a:cxn>
                <a:cxn ang="0">
                  <a:pos x="54" y="78"/>
                </a:cxn>
                <a:cxn ang="0">
                  <a:pos x="66" y="96"/>
                </a:cxn>
                <a:cxn ang="0">
                  <a:pos x="72" y="108"/>
                </a:cxn>
                <a:cxn ang="0">
                  <a:pos x="78" y="120"/>
                </a:cxn>
                <a:cxn ang="0">
                  <a:pos x="0" y="0"/>
                </a:cxn>
              </a:cxnLst>
              <a:rect l="0" t="0" r="r" b="b"/>
              <a:pathLst>
                <a:path w="78" h="120">
                  <a:moveTo>
                    <a:pt x="0" y="0"/>
                  </a:moveTo>
                  <a:lnTo>
                    <a:pt x="0" y="6"/>
                  </a:lnTo>
                  <a:lnTo>
                    <a:pt x="18" y="36"/>
                  </a:lnTo>
                  <a:lnTo>
                    <a:pt x="30" y="48"/>
                  </a:lnTo>
                  <a:lnTo>
                    <a:pt x="54" y="78"/>
                  </a:lnTo>
                  <a:lnTo>
                    <a:pt x="66" y="96"/>
                  </a:lnTo>
                  <a:lnTo>
                    <a:pt x="72" y="108"/>
                  </a:lnTo>
                  <a:lnTo>
                    <a:pt x="78" y="1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4" name="Freeform 1455"/>
            <p:cNvSpPr>
              <a:spLocks/>
            </p:cNvSpPr>
            <p:nvPr/>
          </p:nvSpPr>
          <p:spPr bwMode="auto">
            <a:xfrm>
              <a:off x="2876550" y="4781550"/>
              <a:ext cx="103188" cy="157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18" y="36"/>
                </a:cxn>
                <a:cxn ang="0">
                  <a:pos x="30" y="48"/>
                </a:cxn>
                <a:cxn ang="0">
                  <a:pos x="54" y="78"/>
                </a:cxn>
                <a:cxn ang="0">
                  <a:pos x="66" y="96"/>
                </a:cxn>
                <a:cxn ang="0">
                  <a:pos x="72" y="108"/>
                </a:cxn>
                <a:cxn ang="0">
                  <a:pos x="78" y="120"/>
                </a:cxn>
              </a:cxnLst>
              <a:rect l="0" t="0" r="r" b="b"/>
              <a:pathLst>
                <a:path w="78" h="120">
                  <a:moveTo>
                    <a:pt x="0" y="0"/>
                  </a:moveTo>
                  <a:lnTo>
                    <a:pt x="0" y="6"/>
                  </a:lnTo>
                  <a:lnTo>
                    <a:pt x="18" y="36"/>
                  </a:lnTo>
                  <a:lnTo>
                    <a:pt x="30" y="48"/>
                  </a:lnTo>
                  <a:lnTo>
                    <a:pt x="54" y="78"/>
                  </a:lnTo>
                  <a:lnTo>
                    <a:pt x="66" y="96"/>
                  </a:lnTo>
                  <a:lnTo>
                    <a:pt x="72" y="108"/>
                  </a:lnTo>
                  <a:lnTo>
                    <a:pt x="78" y="12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5" name="Freeform 1456"/>
            <p:cNvSpPr>
              <a:spLocks/>
            </p:cNvSpPr>
            <p:nvPr/>
          </p:nvSpPr>
          <p:spPr bwMode="auto">
            <a:xfrm>
              <a:off x="2882900" y="4125913"/>
              <a:ext cx="96838" cy="109537"/>
            </a:xfrm>
            <a:custGeom>
              <a:avLst/>
              <a:gdLst/>
              <a:ahLst/>
              <a:cxnLst>
                <a:cxn ang="0">
                  <a:pos x="72" y="78"/>
                </a:cxn>
                <a:cxn ang="0">
                  <a:pos x="72" y="54"/>
                </a:cxn>
                <a:cxn ang="0">
                  <a:pos x="66" y="30"/>
                </a:cxn>
                <a:cxn ang="0">
                  <a:pos x="72" y="12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18" y="18"/>
                </a:cxn>
                <a:cxn ang="0">
                  <a:pos x="0" y="36"/>
                </a:cxn>
                <a:cxn ang="0">
                  <a:pos x="12" y="60"/>
                </a:cxn>
                <a:cxn ang="0">
                  <a:pos x="24" y="84"/>
                </a:cxn>
                <a:cxn ang="0">
                  <a:pos x="30" y="84"/>
                </a:cxn>
                <a:cxn ang="0">
                  <a:pos x="42" y="78"/>
                </a:cxn>
                <a:cxn ang="0">
                  <a:pos x="72" y="78"/>
                </a:cxn>
                <a:cxn ang="0">
                  <a:pos x="72" y="78"/>
                </a:cxn>
              </a:cxnLst>
              <a:rect l="0" t="0" r="r" b="b"/>
              <a:pathLst>
                <a:path w="72" h="84">
                  <a:moveTo>
                    <a:pt x="72" y="78"/>
                  </a:moveTo>
                  <a:lnTo>
                    <a:pt x="72" y="54"/>
                  </a:lnTo>
                  <a:lnTo>
                    <a:pt x="66" y="30"/>
                  </a:lnTo>
                  <a:lnTo>
                    <a:pt x="72" y="12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36"/>
                  </a:lnTo>
                  <a:lnTo>
                    <a:pt x="12" y="6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42" y="78"/>
                  </a:lnTo>
                  <a:lnTo>
                    <a:pt x="72" y="78"/>
                  </a:lnTo>
                  <a:lnTo>
                    <a:pt x="72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6" name="Freeform 1458"/>
            <p:cNvSpPr>
              <a:spLocks/>
            </p:cNvSpPr>
            <p:nvPr/>
          </p:nvSpPr>
          <p:spPr bwMode="auto">
            <a:xfrm>
              <a:off x="2509838" y="3984625"/>
              <a:ext cx="334962" cy="280988"/>
            </a:xfrm>
            <a:custGeom>
              <a:avLst/>
              <a:gdLst/>
              <a:ahLst/>
              <a:cxnLst>
                <a:cxn ang="0">
                  <a:pos x="38" y="21"/>
                </a:cxn>
                <a:cxn ang="0">
                  <a:pos x="37" y="18"/>
                </a:cxn>
                <a:cxn ang="0">
                  <a:pos x="39" y="15"/>
                </a:cxn>
                <a:cxn ang="0">
                  <a:pos x="43" y="11"/>
                </a:cxn>
                <a:cxn ang="0">
                  <a:pos x="42" y="11"/>
                </a:cxn>
                <a:cxn ang="0">
                  <a:pos x="39" y="10"/>
                </a:cxn>
                <a:cxn ang="0">
                  <a:pos x="38" y="8"/>
                </a:cxn>
                <a:cxn ang="0">
                  <a:pos x="32" y="5"/>
                </a:cxn>
                <a:cxn ang="0">
                  <a:pos x="22" y="6"/>
                </a:cxn>
                <a:cxn ang="0">
                  <a:pos x="17" y="5"/>
                </a:cxn>
                <a:cxn ang="0">
                  <a:pos x="16" y="3"/>
                </a:cxn>
                <a:cxn ang="0">
                  <a:pos x="11" y="2"/>
                </a:cxn>
                <a:cxn ang="0">
                  <a:pos x="6" y="3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10"/>
                </a:cxn>
                <a:cxn ang="0">
                  <a:pos x="2" y="15"/>
                </a:cxn>
                <a:cxn ang="0">
                  <a:pos x="12" y="19"/>
                </a:cxn>
                <a:cxn ang="0">
                  <a:pos x="17" y="20"/>
                </a:cxn>
                <a:cxn ang="0">
                  <a:pos x="16" y="22"/>
                </a:cxn>
                <a:cxn ang="0">
                  <a:pos x="18" y="26"/>
                </a:cxn>
                <a:cxn ang="0">
                  <a:pos x="18" y="33"/>
                </a:cxn>
                <a:cxn ang="0">
                  <a:pos x="18" y="33"/>
                </a:cxn>
                <a:cxn ang="0">
                  <a:pos x="21" y="36"/>
                </a:cxn>
                <a:cxn ang="0">
                  <a:pos x="30" y="33"/>
                </a:cxn>
                <a:cxn ang="0">
                  <a:pos x="29" y="30"/>
                </a:cxn>
                <a:cxn ang="0">
                  <a:pos x="26" y="25"/>
                </a:cxn>
                <a:cxn ang="0">
                  <a:pos x="34" y="25"/>
                </a:cxn>
                <a:cxn ang="0">
                  <a:pos x="39" y="23"/>
                </a:cxn>
                <a:cxn ang="0">
                  <a:pos x="38" y="21"/>
                </a:cxn>
              </a:cxnLst>
              <a:rect l="0" t="0" r="r" b="b"/>
              <a:pathLst>
                <a:path w="43" h="36">
                  <a:moveTo>
                    <a:pt x="38" y="21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7" y="3"/>
                    <a:pt x="6" y="3"/>
                  </a:cubicBezTo>
                  <a:cubicBezTo>
                    <a:pt x="5" y="3"/>
                    <a:pt x="5" y="1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1"/>
                    <a:pt x="38" y="21"/>
                    <a:pt x="38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7" name="Freeform 1459"/>
            <p:cNvSpPr>
              <a:spLocks/>
            </p:cNvSpPr>
            <p:nvPr/>
          </p:nvSpPr>
          <p:spPr bwMode="auto">
            <a:xfrm>
              <a:off x="2295525" y="4297363"/>
              <a:ext cx="315913" cy="436562"/>
            </a:xfrm>
            <a:custGeom>
              <a:avLst/>
              <a:gdLst/>
              <a:ahLst/>
              <a:cxnLst>
                <a:cxn ang="0">
                  <a:pos x="228" y="204"/>
                </a:cxn>
                <a:cxn ang="0">
                  <a:pos x="228" y="198"/>
                </a:cxn>
                <a:cxn ang="0">
                  <a:pos x="216" y="198"/>
                </a:cxn>
                <a:cxn ang="0">
                  <a:pos x="210" y="162"/>
                </a:cxn>
                <a:cxn ang="0">
                  <a:pos x="180" y="174"/>
                </a:cxn>
                <a:cxn ang="0">
                  <a:pos x="156" y="156"/>
                </a:cxn>
                <a:cxn ang="0">
                  <a:pos x="156" y="120"/>
                </a:cxn>
                <a:cxn ang="0">
                  <a:pos x="180" y="84"/>
                </a:cxn>
                <a:cxn ang="0">
                  <a:pos x="198" y="72"/>
                </a:cxn>
                <a:cxn ang="0">
                  <a:pos x="204" y="54"/>
                </a:cxn>
                <a:cxn ang="0">
                  <a:pos x="192" y="36"/>
                </a:cxn>
                <a:cxn ang="0">
                  <a:pos x="168" y="36"/>
                </a:cxn>
                <a:cxn ang="0">
                  <a:pos x="150" y="18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08" y="24"/>
                </a:cxn>
                <a:cxn ang="0">
                  <a:pos x="84" y="48"/>
                </a:cxn>
                <a:cxn ang="0">
                  <a:pos x="66" y="54"/>
                </a:cxn>
                <a:cxn ang="0">
                  <a:pos x="42" y="78"/>
                </a:cxn>
                <a:cxn ang="0">
                  <a:pos x="24" y="72"/>
                </a:cxn>
                <a:cxn ang="0">
                  <a:pos x="18" y="60"/>
                </a:cxn>
                <a:cxn ang="0">
                  <a:pos x="0" y="72"/>
                </a:cxn>
                <a:cxn ang="0">
                  <a:pos x="18" y="114"/>
                </a:cxn>
                <a:cxn ang="0">
                  <a:pos x="54" y="174"/>
                </a:cxn>
                <a:cxn ang="0">
                  <a:pos x="90" y="252"/>
                </a:cxn>
                <a:cxn ang="0">
                  <a:pos x="90" y="264"/>
                </a:cxn>
                <a:cxn ang="0">
                  <a:pos x="216" y="337"/>
                </a:cxn>
                <a:cxn ang="0">
                  <a:pos x="222" y="337"/>
                </a:cxn>
                <a:cxn ang="0">
                  <a:pos x="228" y="307"/>
                </a:cxn>
                <a:cxn ang="0">
                  <a:pos x="234" y="270"/>
                </a:cxn>
                <a:cxn ang="0">
                  <a:pos x="240" y="222"/>
                </a:cxn>
                <a:cxn ang="0">
                  <a:pos x="228" y="204"/>
                </a:cxn>
              </a:cxnLst>
              <a:rect l="0" t="0" r="r" b="b"/>
              <a:pathLst>
                <a:path w="240" h="337">
                  <a:moveTo>
                    <a:pt x="228" y="204"/>
                  </a:moveTo>
                  <a:lnTo>
                    <a:pt x="228" y="198"/>
                  </a:lnTo>
                  <a:lnTo>
                    <a:pt x="216" y="198"/>
                  </a:lnTo>
                  <a:lnTo>
                    <a:pt x="210" y="162"/>
                  </a:lnTo>
                  <a:lnTo>
                    <a:pt x="180" y="174"/>
                  </a:lnTo>
                  <a:lnTo>
                    <a:pt x="156" y="156"/>
                  </a:lnTo>
                  <a:lnTo>
                    <a:pt x="156" y="120"/>
                  </a:lnTo>
                  <a:lnTo>
                    <a:pt x="180" y="84"/>
                  </a:lnTo>
                  <a:lnTo>
                    <a:pt x="198" y="72"/>
                  </a:lnTo>
                  <a:lnTo>
                    <a:pt x="204" y="54"/>
                  </a:lnTo>
                  <a:lnTo>
                    <a:pt x="192" y="36"/>
                  </a:lnTo>
                  <a:lnTo>
                    <a:pt x="168" y="36"/>
                  </a:lnTo>
                  <a:lnTo>
                    <a:pt x="150" y="18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8" y="24"/>
                  </a:lnTo>
                  <a:lnTo>
                    <a:pt x="84" y="48"/>
                  </a:lnTo>
                  <a:lnTo>
                    <a:pt x="66" y="54"/>
                  </a:lnTo>
                  <a:lnTo>
                    <a:pt x="42" y="78"/>
                  </a:lnTo>
                  <a:lnTo>
                    <a:pt x="24" y="72"/>
                  </a:lnTo>
                  <a:lnTo>
                    <a:pt x="18" y="60"/>
                  </a:lnTo>
                  <a:lnTo>
                    <a:pt x="0" y="72"/>
                  </a:lnTo>
                  <a:lnTo>
                    <a:pt x="18" y="114"/>
                  </a:lnTo>
                  <a:lnTo>
                    <a:pt x="54" y="174"/>
                  </a:lnTo>
                  <a:lnTo>
                    <a:pt x="90" y="252"/>
                  </a:lnTo>
                  <a:lnTo>
                    <a:pt x="90" y="264"/>
                  </a:lnTo>
                  <a:lnTo>
                    <a:pt x="216" y="337"/>
                  </a:lnTo>
                  <a:lnTo>
                    <a:pt x="222" y="337"/>
                  </a:lnTo>
                  <a:lnTo>
                    <a:pt x="228" y="307"/>
                  </a:lnTo>
                  <a:lnTo>
                    <a:pt x="234" y="270"/>
                  </a:lnTo>
                  <a:lnTo>
                    <a:pt x="240" y="222"/>
                  </a:lnTo>
                  <a:lnTo>
                    <a:pt x="228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8" name="Freeform 1461"/>
            <p:cNvSpPr>
              <a:spLocks/>
            </p:cNvSpPr>
            <p:nvPr/>
          </p:nvSpPr>
          <p:spPr bwMode="auto">
            <a:xfrm>
              <a:off x="2317750" y="4249738"/>
              <a:ext cx="134938" cy="149225"/>
            </a:xfrm>
            <a:custGeom>
              <a:avLst/>
              <a:gdLst/>
              <a:ahLst/>
              <a:cxnLst>
                <a:cxn ang="0">
                  <a:pos x="24" y="114"/>
                </a:cxn>
                <a:cxn ang="0">
                  <a:pos x="48" y="90"/>
                </a:cxn>
                <a:cxn ang="0">
                  <a:pos x="66" y="84"/>
                </a:cxn>
                <a:cxn ang="0">
                  <a:pos x="90" y="60"/>
                </a:cxn>
                <a:cxn ang="0">
                  <a:pos x="102" y="36"/>
                </a:cxn>
                <a:cxn ang="0">
                  <a:pos x="78" y="18"/>
                </a:cxn>
                <a:cxn ang="0">
                  <a:pos x="30" y="0"/>
                </a:cxn>
                <a:cxn ang="0">
                  <a:pos x="24" y="12"/>
                </a:cxn>
                <a:cxn ang="0">
                  <a:pos x="0" y="66"/>
                </a:cxn>
                <a:cxn ang="0">
                  <a:pos x="12" y="90"/>
                </a:cxn>
                <a:cxn ang="0">
                  <a:pos x="0" y="96"/>
                </a:cxn>
                <a:cxn ang="0">
                  <a:pos x="6" y="108"/>
                </a:cxn>
                <a:cxn ang="0">
                  <a:pos x="24" y="114"/>
                </a:cxn>
              </a:cxnLst>
              <a:rect l="0" t="0" r="r" b="b"/>
              <a:pathLst>
                <a:path w="102" h="114">
                  <a:moveTo>
                    <a:pt x="24" y="114"/>
                  </a:moveTo>
                  <a:lnTo>
                    <a:pt x="48" y="90"/>
                  </a:lnTo>
                  <a:lnTo>
                    <a:pt x="66" y="84"/>
                  </a:lnTo>
                  <a:lnTo>
                    <a:pt x="90" y="60"/>
                  </a:lnTo>
                  <a:lnTo>
                    <a:pt x="102" y="36"/>
                  </a:lnTo>
                  <a:lnTo>
                    <a:pt x="78" y="18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0" y="66"/>
                  </a:lnTo>
                  <a:lnTo>
                    <a:pt x="12" y="90"/>
                  </a:lnTo>
                  <a:lnTo>
                    <a:pt x="0" y="96"/>
                  </a:lnTo>
                  <a:lnTo>
                    <a:pt x="6" y="108"/>
                  </a:lnTo>
                  <a:lnTo>
                    <a:pt x="24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69" name="Freeform 1462"/>
            <p:cNvSpPr>
              <a:spLocks/>
            </p:cNvSpPr>
            <p:nvPr/>
          </p:nvSpPr>
          <p:spPr bwMode="auto">
            <a:xfrm>
              <a:off x="2097088" y="3883025"/>
              <a:ext cx="150812" cy="6985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5" y="9"/>
                </a:cxn>
                <a:cxn ang="0">
                  <a:pos x="12" y="6"/>
                </a:cxn>
                <a:cxn ang="0">
                  <a:pos x="19" y="3"/>
                </a:cxn>
              </a:cxnLst>
              <a:rect l="0" t="0" r="r" b="b"/>
              <a:pathLst>
                <a:path w="19" h="9">
                  <a:moveTo>
                    <a:pt x="19" y="3"/>
                  </a:moveTo>
                  <a:cubicBezTo>
                    <a:pt x="19" y="3"/>
                    <a:pt x="10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0" name="Freeform 1463"/>
            <p:cNvSpPr>
              <a:spLocks/>
            </p:cNvSpPr>
            <p:nvPr/>
          </p:nvSpPr>
          <p:spPr bwMode="auto">
            <a:xfrm>
              <a:off x="2017713" y="3841750"/>
              <a:ext cx="119062" cy="98425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4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6" y="5"/>
                </a:cxn>
                <a:cxn ang="0">
                  <a:pos x="3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1"/>
                </a:cxn>
                <a:cxn ang="0">
                  <a:pos x="7" y="12"/>
                </a:cxn>
                <a:cxn ang="0">
                  <a:pos x="10" y="11"/>
                </a:cxn>
                <a:cxn ang="0">
                  <a:pos x="11" y="8"/>
                </a:cxn>
                <a:cxn ang="0">
                  <a:pos x="15" y="5"/>
                </a:cxn>
              </a:cxnLst>
              <a:rect l="0" t="0" r="r" b="b"/>
              <a:pathLst>
                <a:path w="15" h="12">
                  <a:moveTo>
                    <a:pt x="15" y="5"/>
                  </a:moveTo>
                  <a:cubicBezTo>
                    <a:pt x="13" y="5"/>
                    <a:pt x="11" y="4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8"/>
                    <a:pt x="11" y="8"/>
                    <a:pt x="11" y="8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1" name="Freeform 1464"/>
            <p:cNvSpPr>
              <a:spLocks/>
            </p:cNvSpPr>
            <p:nvPr/>
          </p:nvSpPr>
          <p:spPr bwMode="auto">
            <a:xfrm>
              <a:off x="1408113" y="3429000"/>
              <a:ext cx="754062" cy="493713"/>
            </a:xfrm>
            <a:custGeom>
              <a:avLst/>
              <a:gdLst/>
              <a:ahLst/>
              <a:cxnLst>
                <a:cxn ang="0">
                  <a:pos x="486" y="348"/>
                </a:cxn>
                <a:cxn ang="0">
                  <a:pos x="504" y="348"/>
                </a:cxn>
                <a:cxn ang="0">
                  <a:pos x="492" y="324"/>
                </a:cxn>
                <a:cxn ang="0">
                  <a:pos x="504" y="318"/>
                </a:cxn>
                <a:cxn ang="0">
                  <a:pos x="534" y="318"/>
                </a:cxn>
                <a:cxn ang="0">
                  <a:pos x="528" y="312"/>
                </a:cxn>
                <a:cxn ang="0">
                  <a:pos x="546" y="300"/>
                </a:cxn>
                <a:cxn ang="0">
                  <a:pos x="564" y="288"/>
                </a:cxn>
                <a:cxn ang="0">
                  <a:pos x="576" y="240"/>
                </a:cxn>
                <a:cxn ang="0">
                  <a:pos x="504" y="252"/>
                </a:cxn>
                <a:cxn ang="0">
                  <a:pos x="474" y="294"/>
                </a:cxn>
                <a:cxn ang="0">
                  <a:pos x="426" y="300"/>
                </a:cxn>
                <a:cxn ang="0">
                  <a:pos x="378" y="240"/>
                </a:cxn>
                <a:cxn ang="0">
                  <a:pos x="372" y="162"/>
                </a:cxn>
                <a:cxn ang="0">
                  <a:pos x="384" y="144"/>
                </a:cxn>
                <a:cxn ang="0">
                  <a:pos x="354" y="138"/>
                </a:cxn>
                <a:cxn ang="0">
                  <a:pos x="330" y="114"/>
                </a:cxn>
                <a:cxn ang="0">
                  <a:pos x="312" y="84"/>
                </a:cxn>
                <a:cxn ang="0">
                  <a:pos x="288" y="66"/>
                </a:cxn>
                <a:cxn ang="0">
                  <a:pos x="252" y="78"/>
                </a:cxn>
                <a:cxn ang="0">
                  <a:pos x="204" y="24"/>
                </a:cxn>
                <a:cxn ang="0">
                  <a:pos x="174" y="18"/>
                </a:cxn>
                <a:cxn ang="0">
                  <a:pos x="156" y="30"/>
                </a:cxn>
                <a:cxn ang="0">
                  <a:pos x="108" y="30"/>
                </a:cxn>
                <a:cxn ang="0">
                  <a:pos x="48" y="0"/>
                </a:cxn>
                <a:cxn ang="0">
                  <a:pos x="0" y="6"/>
                </a:cxn>
                <a:cxn ang="0">
                  <a:pos x="36" y="72"/>
                </a:cxn>
                <a:cxn ang="0">
                  <a:pos x="60" y="108"/>
                </a:cxn>
                <a:cxn ang="0">
                  <a:pos x="54" y="120"/>
                </a:cxn>
                <a:cxn ang="0">
                  <a:pos x="96" y="150"/>
                </a:cxn>
                <a:cxn ang="0">
                  <a:pos x="102" y="180"/>
                </a:cxn>
                <a:cxn ang="0">
                  <a:pos x="120" y="192"/>
                </a:cxn>
                <a:cxn ang="0">
                  <a:pos x="144" y="216"/>
                </a:cxn>
                <a:cxn ang="0">
                  <a:pos x="150" y="198"/>
                </a:cxn>
                <a:cxn ang="0">
                  <a:pos x="126" y="180"/>
                </a:cxn>
                <a:cxn ang="0">
                  <a:pos x="102" y="126"/>
                </a:cxn>
                <a:cxn ang="0">
                  <a:pos x="60" y="66"/>
                </a:cxn>
                <a:cxn ang="0">
                  <a:pos x="48" y="30"/>
                </a:cxn>
                <a:cxn ang="0">
                  <a:pos x="78" y="42"/>
                </a:cxn>
                <a:cxn ang="0">
                  <a:pos x="108" y="102"/>
                </a:cxn>
                <a:cxn ang="0">
                  <a:pos x="120" y="120"/>
                </a:cxn>
                <a:cxn ang="0">
                  <a:pos x="150" y="138"/>
                </a:cxn>
                <a:cxn ang="0">
                  <a:pos x="150" y="156"/>
                </a:cxn>
                <a:cxn ang="0">
                  <a:pos x="174" y="168"/>
                </a:cxn>
                <a:cxn ang="0">
                  <a:pos x="186" y="186"/>
                </a:cxn>
                <a:cxn ang="0">
                  <a:pos x="216" y="216"/>
                </a:cxn>
                <a:cxn ang="0">
                  <a:pos x="222" y="258"/>
                </a:cxn>
                <a:cxn ang="0">
                  <a:pos x="222" y="276"/>
                </a:cxn>
                <a:cxn ang="0">
                  <a:pos x="300" y="324"/>
                </a:cxn>
                <a:cxn ang="0">
                  <a:pos x="336" y="342"/>
                </a:cxn>
                <a:cxn ang="0">
                  <a:pos x="402" y="360"/>
                </a:cxn>
                <a:cxn ang="0">
                  <a:pos x="420" y="354"/>
                </a:cxn>
                <a:cxn ang="0">
                  <a:pos x="438" y="354"/>
                </a:cxn>
                <a:cxn ang="0">
                  <a:pos x="468" y="379"/>
                </a:cxn>
                <a:cxn ang="0">
                  <a:pos x="474" y="366"/>
                </a:cxn>
                <a:cxn ang="0">
                  <a:pos x="486" y="348"/>
                </a:cxn>
              </a:cxnLst>
              <a:rect l="0" t="0" r="r" b="b"/>
              <a:pathLst>
                <a:path w="576" h="379">
                  <a:moveTo>
                    <a:pt x="486" y="348"/>
                  </a:moveTo>
                  <a:lnTo>
                    <a:pt x="504" y="348"/>
                  </a:lnTo>
                  <a:lnTo>
                    <a:pt x="492" y="324"/>
                  </a:lnTo>
                  <a:lnTo>
                    <a:pt x="504" y="318"/>
                  </a:lnTo>
                  <a:lnTo>
                    <a:pt x="534" y="318"/>
                  </a:lnTo>
                  <a:lnTo>
                    <a:pt x="528" y="312"/>
                  </a:lnTo>
                  <a:lnTo>
                    <a:pt x="546" y="300"/>
                  </a:lnTo>
                  <a:lnTo>
                    <a:pt x="564" y="288"/>
                  </a:lnTo>
                  <a:lnTo>
                    <a:pt x="576" y="240"/>
                  </a:lnTo>
                  <a:lnTo>
                    <a:pt x="504" y="252"/>
                  </a:lnTo>
                  <a:lnTo>
                    <a:pt x="474" y="294"/>
                  </a:lnTo>
                  <a:lnTo>
                    <a:pt x="426" y="300"/>
                  </a:lnTo>
                  <a:lnTo>
                    <a:pt x="378" y="240"/>
                  </a:lnTo>
                  <a:lnTo>
                    <a:pt x="372" y="162"/>
                  </a:lnTo>
                  <a:lnTo>
                    <a:pt x="384" y="144"/>
                  </a:lnTo>
                  <a:lnTo>
                    <a:pt x="354" y="138"/>
                  </a:lnTo>
                  <a:lnTo>
                    <a:pt x="330" y="114"/>
                  </a:lnTo>
                  <a:lnTo>
                    <a:pt x="312" y="84"/>
                  </a:lnTo>
                  <a:lnTo>
                    <a:pt x="288" y="66"/>
                  </a:lnTo>
                  <a:lnTo>
                    <a:pt x="252" y="78"/>
                  </a:lnTo>
                  <a:lnTo>
                    <a:pt x="204" y="24"/>
                  </a:lnTo>
                  <a:lnTo>
                    <a:pt x="174" y="18"/>
                  </a:lnTo>
                  <a:lnTo>
                    <a:pt x="156" y="30"/>
                  </a:lnTo>
                  <a:lnTo>
                    <a:pt x="108" y="30"/>
                  </a:lnTo>
                  <a:lnTo>
                    <a:pt x="48" y="0"/>
                  </a:lnTo>
                  <a:lnTo>
                    <a:pt x="0" y="6"/>
                  </a:lnTo>
                  <a:lnTo>
                    <a:pt x="36" y="72"/>
                  </a:lnTo>
                  <a:lnTo>
                    <a:pt x="60" y="108"/>
                  </a:lnTo>
                  <a:lnTo>
                    <a:pt x="54" y="120"/>
                  </a:lnTo>
                  <a:lnTo>
                    <a:pt x="96" y="150"/>
                  </a:lnTo>
                  <a:lnTo>
                    <a:pt x="102" y="180"/>
                  </a:lnTo>
                  <a:lnTo>
                    <a:pt x="120" y="192"/>
                  </a:lnTo>
                  <a:lnTo>
                    <a:pt x="144" y="216"/>
                  </a:lnTo>
                  <a:lnTo>
                    <a:pt x="150" y="198"/>
                  </a:lnTo>
                  <a:lnTo>
                    <a:pt x="126" y="180"/>
                  </a:lnTo>
                  <a:lnTo>
                    <a:pt x="102" y="126"/>
                  </a:lnTo>
                  <a:lnTo>
                    <a:pt x="60" y="66"/>
                  </a:lnTo>
                  <a:lnTo>
                    <a:pt x="48" y="30"/>
                  </a:lnTo>
                  <a:lnTo>
                    <a:pt x="78" y="42"/>
                  </a:lnTo>
                  <a:lnTo>
                    <a:pt x="108" y="102"/>
                  </a:lnTo>
                  <a:lnTo>
                    <a:pt x="120" y="120"/>
                  </a:lnTo>
                  <a:lnTo>
                    <a:pt x="150" y="138"/>
                  </a:lnTo>
                  <a:lnTo>
                    <a:pt x="150" y="156"/>
                  </a:lnTo>
                  <a:lnTo>
                    <a:pt x="174" y="168"/>
                  </a:lnTo>
                  <a:lnTo>
                    <a:pt x="186" y="186"/>
                  </a:lnTo>
                  <a:lnTo>
                    <a:pt x="216" y="216"/>
                  </a:lnTo>
                  <a:lnTo>
                    <a:pt x="222" y="258"/>
                  </a:lnTo>
                  <a:lnTo>
                    <a:pt x="222" y="276"/>
                  </a:lnTo>
                  <a:lnTo>
                    <a:pt x="300" y="324"/>
                  </a:lnTo>
                  <a:lnTo>
                    <a:pt x="336" y="342"/>
                  </a:lnTo>
                  <a:lnTo>
                    <a:pt x="402" y="360"/>
                  </a:lnTo>
                  <a:lnTo>
                    <a:pt x="420" y="354"/>
                  </a:lnTo>
                  <a:lnTo>
                    <a:pt x="438" y="354"/>
                  </a:lnTo>
                  <a:lnTo>
                    <a:pt x="468" y="379"/>
                  </a:lnTo>
                  <a:lnTo>
                    <a:pt x="474" y="366"/>
                  </a:lnTo>
                  <a:lnTo>
                    <a:pt x="486" y="3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2" name="Freeform 1465"/>
            <p:cNvSpPr>
              <a:spLocks/>
            </p:cNvSpPr>
            <p:nvPr/>
          </p:nvSpPr>
          <p:spPr bwMode="auto">
            <a:xfrm rot="20747712">
              <a:off x="2641600" y="1450975"/>
              <a:ext cx="812800" cy="896938"/>
            </a:xfrm>
            <a:custGeom>
              <a:avLst/>
              <a:gdLst/>
              <a:ahLst/>
              <a:cxnLst>
                <a:cxn ang="0">
                  <a:pos x="764" y="46"/>
                </a:cxn>
                <a:cxn ang="0">
                  <a:pos x="700" y="13"/>
                </a:cxn>
                <a:cxn ang="0">
                  <a:pos x="651" y="2"/>
                </a:cxn>
                <a:cxn ang="0">
                  <a:pos x="496" y="52"/>
                </a:cxn>
                <a:cxn ang="0">
                  <a:pos x="452" y="110"/>
                </a:cxn>
                <a:cxn ang="0">
                  <a:pos x="334" y="112"/>
                </a:cxn>
                <a:cxn ang="0">
                  <a:pos x="241" y="182"/>
                </a:cxn>
                <a:cxn ang="0">
                  <a:pos x="160" y="289"/>
                </a:cxn>
                <a:cxn ang="0">
                  <a:pos x="44" y="319"/>
                </a:cxn>
                <a:cxn ang="0">
                  <a:pos x="17" y="402"/>
                </a:cxn>
                <a:cxn ang="0">
                  <a:pos x="2" y="482"/>
                </a:cxn>
                <a:cxn ang="0">
                  <a:pos x="59" y="568"/>
                </a:cxn>
                <a:cxn ang="0">
                  <a:pos x="169" y="621"/>
                </a:cxn>
                <a:cxn ang="0">
                  <a:pos x="203" y="785"/>
                </a:cxn>
                <a:cxn ang="0">
                  <a:pos x="181" y="986"/>
                </a:cxn>
                <a:cxn ang="0">
                  <a:pos x="218" y="1042"/>
                </a:cxn>
                <a:cxn ang="0">
                  <a:pos x="183" y="1075"/>
                </a:cxn>
                <a:cxn ang="0">
                  <a:pos x="206" y="1111"/>
                </a:cxn>
                <a:cxn ang="0">
                  <a:pos x="154" y="1135"/>
                </a:cxn>
                <a:cxn ang="0">
                  <a:pos x="219" y="1201"/>
                </a:cxn>
                <a:cxn ang="0">
                  <a:pos x="258" y="1158"/>
                </a:cxn>
                <a:cxn ang="0">
                  <a:pos x="252" y="1261"/>
                </a:cxn>
                <a:cxn ang="0">
                  <a:pos x="184" y="1302"/>
                </a:cxn>
                <a:cxn ang="0">
                  <a:pos x="142" y="1483"/>
                </a:cxn>
                <a:cxn ang="0">
                  <a:pos x="180" y="1606"/>
                </a:cxn>
                <a:cxn ang="0">
                  <a:pos x="200" y="1754"/>
                </a:cxn>
                <a:cxn ang="0">
                  <a:pos x="270" y="1897"/>
                </a:cxn>
                <a:cxn ang="0">
                  <a:pos x="370" y="1959"/>
                </a:cxn>
                <a:cxn ang="0">
                  <a:pos x="401" y="2022"/>
                </a:cxn>
                <a:cxn ang="0">
                  <a:pos x="460" y="2047"/>
                </a:cxn>
                <a:cxn ang="0">
                  <a:pos x="512" y="1998"/>
                </a:cxn>
                <a:cxn ang="0">
                  <a:pos x="539" y="1891"/>
                </a:cxn>
                <a:cxn ang="0">
                  <a:pos x="570" y="1779"/>
                </a:cxn>
                <a:cxn ang="0">
                  <a:pos x="622" y="1629"/>
                </a:cxn>
                <a:cxn ang="0">
                  <a:pos x="718" y="1524"/>
                </a:cxn>
                <a:cxn ang="0">
                  <a:pos x="831" y="1436"/>
                </a:cxn>
                <a:cxn ang="0">
                  <a:pos x="893" y="1316"/>
                </a:cxn>
                <a:cxn ang="0">
                  <a:pos x="974" y="1265"/>
                </a:cxn>
                <a:cxn ang="0">
                  <a:pos x="1092" y="1158"/>
                </a:cxn>
                <a:cxn ang="0">
                  <a:pos x="1088" y="1080"/>
                </a:cxn>
                <a:cxn ang="0">
                  <a:pos x="983" y="1102"/>
                </a:cxn>
                <a:cxn ang="0">
                  <a:pos x="958" y="1038"/>
                </a:cxn>
                <a:cxn ang="0">
                  <a:pos x="1058" y="1028"/>
                </a:cxn>
                <a:cxn ang="0">
                  <a:pos x="1123" y="1019"/>
                </a:cxn>
                <a:cxn ang="0">
                  <a:pos x="1085" y="937"/>
                </a:cxn>
                <a:cxn ang="0">
                  <a:pos x="1003" y="908"/>
                </a:cxn>
                <a:cxn ang="0">
                  <a:pos x="1042" y="896"/>
                </a:cxn>
                <a:cxn ang="0">
                  <a:pos x="1021" y="838"/>
                </a:cxn>
                <a:cxn ang="0">
                  <a:pos x="1043" y="801"/>
                </a:cxn>
                <a:cxn ang="0">
                  <a:pos x="1062" y="725"/>
                </a:cxn>
                <a:cxn ang="0">
                  <a:pos x="1064" y="663"/>
                </a:cxn>
                <a:cxn ang="0">
                  <a:pos x="1052" y="610"/>
                </a:cxn>
                <a:cxn ang="0">
                  <a:pos x="974" y="535"/>
                </a:cxn>
                <a:cxn ang="0">
                  <a:pos x="1006" y="468"/>
                </a:cxn>
                <a:cxn ang="0">
                  <a:pos x="958" y="436"/>
                </a:cxn>
                <a:cxn ang="0">
                  <a:pos x="912" y="328"/>
                </a:cxn>
                <a:cxn ang="0">
                  <a:pos x="924" y="146"/>
                </a:cxn>
                <a:cxn ang="0">
                  <a:pos x="917" y="60"/>
                </a:cxn>
                <a:cxn ang="0">
                  <a:pos x="863" y="84"/>
                </a:cxn>
                <a:cxn ang="0">
                  <a:pos x="821" y="143"/>
                </a:cxn>
                <a:cxn ang="0">
                  <a:pos x="795" y="110"/>
                </a:cxn>
                <a:cxn ang="0">
                  <a:pos x="750" y="151"/>
                </a:cxn>
                <a:cxn ang="0">
                  <a:pos x="718" y="105"/>
                </a:cxn>
              </a:cxnLst>
              <a:rect l="0" t="0" r="r" b="b"/>
              <a:pathLst>
                <a:path w="1125" h="2047">
                  <a:moveTo>
                    <a:pt x="718" y="105"/>
                  </a:moveTo>
                  <a:lnTo>
                    <a:pt x="722" y="102"/>
                  </a:lnTo>
                  <a:lnTo>
                    <a:pt x="730" y="95"/>
                  </a:lnTo>
                  <a:lnTo>
                    <a:pt x="740" y="83"/>
                  </a:lnTo>
                  <a:lnTo>
                    <a:pt x="751" y="70"/>
                  </a:lnTo>
                  <a:lnTo>
                    <a:pt x="760" y="58"/>
                  </a:lnTo>
                  <a:lnTo>
                    <a:pt x="764" y="46"/>
                  </a:lnTo>
                  <a:lnTo>
                    <a:pt x="761" y="37"/>
                  </a:lnTo>
                  <a:lnTo>
                    <a:pt x="748" y="32"/>
                  </a:lnTo>
                  <a:lnTo>
                    <a:pt x="735" y="30"/>
                  </a:lnTo>
                  <a:lnTo>
                    <a:pt x="725" y="27"/>
                  </a:lnTo>
                  <a:lnTo>
                    <a:pt x="716" y="22"/>
                  </a:lnTo>
                  <a:lnTo>
                    <a:pt x="708" y="17"/>
                  </a:lnTo>
                  <a:lnTo>
                    <a:pt x="700" y="13"/>
                  </a:lnTo>
                  <a:lnTo>
                    <a:pt x="693" y="8"/>
                  </a:lnTo>
                  <a:lnTo>
                    <a:pt x="686" y="4"/>
                  </a:lnTo>
                  <a:lnTo>
                    <a:pt x="678" y="1"/>
                  </a:lnTo>
                  <a:lnTo>
                    <a:pt x="672" y="0"/>
                  </a:lnTo>
                  <a:lnTo>
                    <a:pt x="665" y="0"/>
                  </a:lnTo>
                  <a:lnTo>
                    <a:pt x="658" y="0"/>
                  </a:lnTo>
                  <a:lnTo>
                    <a:pt x="651" y="2"/>
                  </a:lnTo>
                  <a:lnTo>
                    <a:pt x="633" y="7"/>
                  </a:lnTo>
                  <a:lnTo>
                    <a:pt x="610" y="13"/>
                  </a:lnTo>
                  <a:lnTo>
                    <a:pt x="583" y="19"/>
                  </a:lnTo>
                  <a:lnTo>
                    <a:pt x="558" y="25"/>
                  </a:lnTo>
                  <a:lnTo>
                    <a:pt x="534" y="34"/>
                  </a:lnTo>
                  <a:lnTo>
                    <a:pt x="512" y="42"/>
                  </a:lnTo>
                  <a:lnTo>
                    <a:pt x="496" y="52"/>
                  </a:lnTo>
                  <a:lnTo>
                    <a:pt x="487" y="62"/>
                  </a:lnTo>
                  <a:lnTo>
                    <a:pt x="483" y="74"/>
                  </a:lnTo>
                  <a:lnTo>
                    <a:pt x="478" y="84"/>
                  </a:lnTo>
                  <a:lnTo>
                    <a:pt x="474" y="93"/>
                  </a:lnTo>
                  <a:lnTo>
                    <a:pt x="468" y="102"/>
                  </a:lnTo>
                  <a:lnTo>
                    <a:pt x="461" y="107"/>
                  </a:lnTo>
                  <a:lnTo>
                    <a:pt x="452" y="110"/>
                  </a:lnTo>
                  <a:lnTo>
                    <a:pt x="440" y="110"/>
                  </a:lnTo>
                  <a:lnTo>
                    <a:pt x="426" y="105"/>
                  </a:lnTo>
                  <a:lnTo>
                    <a:pt x="409" y="100"/>
                  </a:lnTo>
                  <a:lnTo>
                    <a:pt x="391" y="98"/>
                  </a:lnTo>
                  <a:lnTo>
                    <a:pt x="371" y="100"/>
                  </a:lnTo>
                  <a:lnTo>
                    <a:pt x="351" y="105"/>
                  </a:lnTo>
                  <a:lnTo>
                    <a:pt x="334" y="112"/>
                  </a:lnTo>
                  <a:lnTo>
                    <a:pt x="319" y="120"/>
                  </a:lnTo>
                  <a:lnTo>
                    <a:pt x="306" y="130"/>
                  </a:lnTo>
                  <a:lnTo>
                    <a:pt x="300" y="141"/>
                  </a:lnTo>
                  <a:lnTo>
                    <a:pt x="291" y="151"/>
                  </a:lnTo>
                  <a:lnTo>
                    <a:pt x="278" y="161"/>
                  </a:lnTo>
                  <a:lnTo>
                    <a:pt x="260" y="172"/>
                  </a:lnTo>
                  <a:lnTo>
                    <a:pt x="241" y="182"/>
                  </a:lnTo>
                  <a:lnTo>
                    <a:pt x="221" y="194"/>
                  </a:lnTo>
                  <a:lnTo>
                    <a:pt x="204" y="208"/>
                  </a:lnTo>
                  <a:lnTo>
                    <a:pt x="191" y="224"/>
                  </a:lnTo>
                  <a:lnTo>
                    <a:pt x="184" y="242"/>
                  </a:lnTo>
                  <a:lnTo>
                    <a:pt x="180" y="261"/>
                  </a:lnTo>
                  <a:lnTo>
                    <a:pt x="172" y="277"/>
                  </a:lnTo>
                  <a:lnTo>
                    <a:pt x="160" y="289"/>
                  </a:lnTo>
                  <a:lnTo>
                    <a:pt x="146" y="299"/>
                  </a:lnTo>
                  <a:lnTo>
                    <a:pt x="130" y="305"/>
                  </a:lnTo>
                  <a:lnTo>
                    <a:pt x="113" y="311"/>
                  </a:lnTo>
                  <a:lnTo>
                    <a:pt x="94" y="314"/>
                  </a:lnTo>
                  <a:lnTo>
                    <a:pt x="76" y="315"/>
                  </a:lnTo>
                  <a:lnTo>
                    <a:pt x="59" y="316"/>
                  </a:lnTo>
                  <a:lnTo>
                    <a:pt x="44" y="319"/>
                  </a:lnTo>
                  <a:lnTo>
                    <a:pt x="31" y="325"/>
                  </a:lnTo>
                  <a:lnTo>
                    <a:pt x="22" y="332"/>
                  </a:lnTo>
                  <a:lnTo>
                    <a:pt x="16" y="342"/>
                  </a:lnTo>
                  <a:lnTo>
                    <a:pt x="13" y="355"/>
                  </a:lnTo>
                  <a:lnTo>
                    <a:pt x="11" y="369"/>
                  </a:lnTo>
                  <a:lnTo>
                    <a:pt x="15" y="386"/>
                  </a:lnTo>
                  <a:lnTo>
                    <a:pt x="17" y="402"/>
                  </a:lnTo>
                  <a:lnTo>
                    <a:pt x="16" y="415"/>
                  </a:lnTo>
                  <a:lnTo>
                    <a:pt x="13" y="425"/>
                  </a:lnTo>
                  <a:lnTo>
                    <a:pt x="9" y="434"/>
                  </a:lnTo>
                  <a:lnTo>
                    <a:pt x="4" y="444"/>
                  </a:lnTo>
                  <a:lnTo>
                    <a:pt x="1" y="454"/>
                  </a:lnTo>
                  <a:lnTo>
                    <a:pt x="0" y="466"/>
                  </a:lnTo>
                  <a:lnTo>
                    <a:pt x="2" y="482"/>
                  </a:lnTo>
                  <a:lnTo>
                    <a:pt x="7" y="499"/>
                  </a:lnTo>
                  <a:lnTo>
                    <a:pt x="13" y="515"/>
                  </a:lnTo>
                  <a:lnTo>
                    <a:pt x="18" y="530"/>
                  </a:lnTo>
                  <a:lnTo>
                    <a:pt x="25" y="543"/>
                  </a:lnTo>
                  <a:lnTo>
                    <a:pt x="34" y="553"/>
                  </a:lnTo>
                  <a:lnTo>
                    <a:pt x="45" y="562"/>
                  </a:lnTo>
                  <a:lnTo>
                    <a:pt x="59" y="568"/>
                  </a:lnTo>
                  <a:lnTo>
                    <a:pt x="76" y="572"/>
                  </a:lnTo>
                  <a:lnTo>
                    <a:pt x="94" y="575"/>
                  </a:lnTo>
                  <a:lnTo>
                    <a:pt x="113" y="579"/>
                  </a:lnTo>
                  <a:lnTo>
                    <a:pt x="130" y="584"/>
                  </a:lnTo>
                  <a:lnTo>
                    <a:pt x="145" y="593"/>
                  </a:lnTo>
                  <a:lnTo>
                    <a:pt x="159" y="605"/>
                  </a:lnTo>
                  <a:lnTo>
                    <a:pt x="169" y="621"/>
                  </a:lnTo>
                  <a:lnTo>
                    <a:pt x="176" y="642"/>
                  </a:lnTo>
                  <a:lnTo>
                    <a:pt x="179" y="668"/>
                  </a:lnTo>
                  <a:lnTo>
                    <a:pt x="181" y="695"/>
                  </a:lnTo>
                  <a:lnTo>
                    <a:pt x="185" y="718"/>
                  </a:lnTo>
                  <a:lnTo>
                    <a:pt x="191" y="740"/>
                  </a:lnTo>
                  <a:lnTo>
                    <a:pt x="198" y="762"/>
                  </a:lnTo>
                  <a:lnTo>
                    <a:pt x="203" y="785"/>
                  </a:lnTo>
                  <a:lnTo>
                    <a:pt x="206" y="810"/>
                  </a:lnTo>
                  <a:lnTo>
                    <a:pt x="207" y="841"/>
                  </a:lnTo>
                  <a:lnTo>
                    <a:pt x="203" y="878"/>
                  </a:lnTo>
                  <a:lnTo>
                    <a:pt x="196" y="915"/>
                  </a:lnTo>
                  <a:lnTo>
                    <a:pt x="190" y="945"/>
                  </a:lnTo>
                  <a:lnTo>
                    <a:pt x="184" y="968"/>
                  </a:lnTo>
                  <a:lnTo>
                    <a:pt x="181" y="986"/>
                  </a:lnTo>
                  <a:lnTo>
                    <a:pt x="180" y="999"/>
                  </a:lnTo>
                  <a:lnTo>
                    <a:pt x="180" y="1009"/>
                  </a:lnTo>
                  <a:lnTo>
                    <a:pt x="184" y="1016"/>
                  </a:lnTo>
                  <a:lnTo>
                    <a:pt x="191" y="1022"/>
                  </a:lnTo>
                  <a:lnTo>
                    <a:pt x="200" y="1028"/>
                  </a:lnTo>
                  <a:lnTo>
                    <a:pt x="210" y="1034"/>
                  </a:lnTo>
                  <a:lnTo>
                    <a:pt x="218" y="1042"/>
                  </a:lnTo>
                  <a:lnTo>
                    <a:pt x="225" y="1050"/>
                  </a:lnTo>
                  <a:lnTo>
                    <a:pt x="227" y="1057"/>
                  </a:lnTo>
                  <a:lnTo>
                    <a:pt x="225" y="1062"/>
                  </a:lnTo>
                  <a:lnTo>
                    <a:pt x="217" y="1067"/>
                  </a:lnTo>
                  <a:lnTo>
                    <a:pt x="203" y="1068"/>
                  </a:lnTo>
                  <a:lnTo>
                    <a:pt x="189" y="1070"/>
                  </a:lnTo>
                  <a:lnTo>
                    <a:pt x="183" y="1075"/>
                  </a:lnTo>
                  <a:lnTo>
                    <a:pt x="183" y="1082"/>
                  </a:lnTo>
                  <a:lnTo>
                    <a:pt x="188" y="1089"/>
                  </a:lnTo>
                  <a:lnTo>
                    <a:pt x="194" y="1097"/>
                  </a:lnTo>
                  <a:lnTo>
                    <a:pt x="200" y="1104"/>
                  </a:lnTo>
                  <a:lnTo>
                    <a:pt x="206" y="1108"/>
                  </a:lnTo>
                  <a:lnTo>
                    <a:pt x="208" y="1111"/>
                  </a:lnTo>
                  <a:lnTo>
                    <a:pt x="206" y="1111"/>
                  </a:lnTo>
                  <a:lnTo>
                    <a:pt x="200" y="1110"/>
                  </a:lnTo>
                  <a:lnTo>
                    <a:pt x="191" y="1108"/>
                  </a:lnTo>
                  <a:lnTo>
                    <a:pt x="182" y="1108"/>
                  </a:lnTo>
                  <a:lnTo>
                    <a:pt x="172" y="1111"/>
                  </a:lnTo>
                  <a:lnTo>
                    <a:pt x="162" y="1115"/>
                  </a:lnTo>
                  <a:lnTo>
                    <a:pt x="157" y="1123"/>
                  </a:lnTo>
                  <a:lnTo>
                    <a:pt x="154" y="1135"/>
                  </a:lnTo>
                  <a:lnTo>
                    <a:pt x="157" y="1149"/>
                  </a:lnTo>
                  <a:lnTo>
                    <a:pt x="164" y="1163"/>
                  </a:lnTo>
                  <a:lnTo>
                    <a:pt x="173" y="1176"/>
                  </a:lnTo>
                  <a:lnTo>
                    <a:pt x="184" y="1187"/>
                  </a:lnTo>
                  <a:lnTo>
                    <a:pt x="196" y="1196"/>
                  </a:lnTo>
                  <a:lnTo>
                    <a:pt x="207" y="1201"/>
                  </a:lnTo>
                  <a:lnTo>
                    <a:pt x="219" y="1201"/>
                  </a:lnTo>
                  <a:lnTo>
                    <a:pt x="227" y="1195"/>
                  </a:lnTo>
                  <a:lnTo>
                    <a:pt x="234" y="1186"/>
                  </a:lnTo>
                  <a:lnTo>
                    <a:pt x="238" y="1178"/>
                  </a:lnTo>
                  <a:lnTo>
                    <a:pt x="244" y="1171"/>
                  </a:lnTo>
                  <a:lnTo>
                    <a:pt x="249" y="1165"/>
                  </a:lnTo>
                  <a:lnTo>
                    <a:pt x="252" y="1161"/>
                  </a:lnTo>
                  <a:lnTo>
                    <a:pt x="258" y="1158"/>
                  </a:lnTo>
                  <a:lnTo>
                    <a:pt x="263" y="1158"/>
                  </a:lnTo>
                  <a:lnTo>
                    <a:pt x="270" y="1159"/>
                  </a:lnTo>
                  <a:lnTo>
                    <a:pt x="278" y="1174"/>
                  </a:lnTo>
                  <a:lnTo>
                    <a:pt x="275" y="1202"/>
                  </a:lnTo>
                  <a:lnTo>
                    <a:pt x="267" y="1233"/>
                  </a:lnTo>
                  <a:lnTo>
                    <a:pt x="258" y="1255"/>
                  </a:lnTo>
                  <a:lnTo>
                    <a:pt x="252" y="1261"/>
                  </a:lnTo>
                  <a:lnTo>
                    <a:pt x="244" y="1265"/>
                  </a:lnTo>
                  <a:lnTo>
                    <a:pt x="234" y="1270"/>
                  </a:lnTo>
                  <a:lnTo>
                    <a:pt x="223" y="1273"/>
                  </a:lnTo>
                  <a:lnTo>
                    <a:pt x="212" y="1279"/>
                  </a:lnTo>
                  <a:lnTo>
                    <a:pt x="202" y="1285"/>
                  </a:lnTo>
                  <a:lnTo>
                    <a:pt x="192" y="1292"/>
                  </a:lnTo>
                  <a:lnTo>
                    <a:pt x="184" y="1302"/>
                  </a:lnTo>
                  <a:lnTo>
                    <a:pt x="177" y="1318"/>
                  </a:lnTo>
                  <a:lnTo>
                    <a:pt x="169" y="1340"/>
                  </a:lnTo>
                  <a:lnTo>
                    <a:pt x="161" y="1369"/>
                  </a:lnTo>
                  <a:lnTo>
                    <a:pt x="154" y="1399"/>
                  </a:lnTo>
                  <a:lnTo>
                    <a:pt x="149" y="1430"/>
                  </a:lnTo>
                  <a:lnTo>
                    <a:pt x="144" y="1459"/>
                  </a:lnTo>
                  <a:lnTo>
                    <a:pt x="142" y="1483"/>
                  </a:lnTo>
                  <a:lnTo>
                    <a:pt x="143" y="1500"/>
                  </a:lnTo>
                  <a:lnTo>
                    <a:pt x="146" y="1514"/>
                  </a:lnTo>
                  <a:lnTo>
                    <a:pt x="153" y="1530"/>
                  </a:lnTo>
                  <a:lnTo>
                    <a:pt x="160" y="1547"/>
                  </a:lnTo>
                  <a:lnTo>
                    <a:pt x="168" y="1566"/>
                  </a:lnTo>
                  <a:lnTo>
                    <a:pt x="174" y="1585"/>
                  </a:lnTo>
                  <a:lnTo>
                    <a:pt x="180" y="1606"/>
                  </a:lnTo>
                  <a:lnTo>
                    <a:pt x="181" y="1628"/>
                  </a:lnTo>
                  <a:lnTo>
                    <a:pt x="179" y="1650"/>
                  </a:lnTo>
                  <a:lnTo>
                    <a:pt x="176" y="1672"/>
                  </a:lnTo>
                  <a:lnTo>
                    <a:pt x="179" y="1694"/>
                  </a:lnTo>
                  <a:lnTo>
                    <a:pt x="184" y="1714"/>
                  </a:lnTo>
                  <a:lnTo>
                    <a:pt x="191" y="1735"/>
                  </a:lnTo>
                  <a:lnTo>
                    <a:pt x="200" y="1754"/>
                  </a:lnTo>
                  <a:lnTo>
                    <a:pt x="210" y="1772"/>
                  </a:lnTo>
                  <a:lnTo>
                    <a:pt x="219" y="1791"/>
                  </a:lnTo>
                  <a:lnTo>
                    <a:pt x="227" y="1807"/>
                  </a:lnTo>
                  <a:lnTo>
                    <a:pt x="235" y="1825"/>
                  </a:lnTo>
                  <a:lnTo>
                    <a:pt x="245" y="1847"/>
                  </a:lnTo>
                  <a:lnTo>
                    <a:pt x="257" y="1872"/>
                  </a:lnTo>
                  <a:lnTo>
                    <a:pt x="270" y="1897"/>
                  </a:lnTo>
                  <a:lnTo>
                    <a:pt x="283" y="1918"/>
                  </a:lnTo>
                  <a:lnTo>
                    <a:pt x="300" y="1937"/>
                  </a:lnTo>
                  <a:lnTo>
                    <a:pt x="315" y="1948"/>
                  </a:lnTo>
                  <a:lnTo>
                    <a:pt x="331" y="1951"/>
                  </a:lnTo>
                  <a:lnTo>
                    <a:pt x="346" y="1950"/>
                  </a:lnTo>
                  <a:lnTo>
                    <a:pt x="358" y="1953"/>
                  </a:lnTo>
                  <a:lnTo>
                    <a:pt x="370" y="1959"/>
                  </a:lnTo>
                  <a:lnTo>
                    <a:pt x="379" y="1967"/>
                  </a:lnTo>
                  <a:lnTo>
                    <a:pt x="386" y="1977"/>
                  </a:lnTo>
                  <a:lnTo>
                    <a:pt x="392" y="1988"/>
                  </a:lnTo>
                  <a:lnTo>
                    <a:pt x="395" y="1999"/>
                  </a:lnTo>
                  <a:lnTo>
                    <a:pt x="396" y="2011"/>
                  </a:lnTo>
                  <a:lnTo>
                    <a:pt x="398" y="2016"/>
                  </a:lnTo>
                  <a:lnTo>
                    <a:pt x="401" y="2022"/>
                  </a:lnTo>
                  <a:lnTo>
                    <a:pt x="406" y="2028"/>
                  </a:lnTo>
                  <a:lnTo>
                    <a:pt x="413" y="2032"/>
                  </a:lnTo>
                  <a:lnTo>
                    <a:pt x="421" y="2037"/>
                  </a:lnTo>
                  <a:lnTo>
                    <a:pt x="430" y="2042"/>
                  </a:lnTo>
                  <a:lnTo>
                    <a:pt x="439" y="2044"/>
                  </a:lnTo>
                  <a:lnTo>
                    <a:pt x="449" y="2046"/>
                  </a:lnTo>
                  <a:lnTo>
                    <a:pt x="460" y="2047"/>
                  </a:lnTo>
                  <a:lnTo>
                    <a:pt x="470" y="2046"/>
                  </a:lnTo>
                  <a:lnTo>
                    <a:pt x="479" y="2044"/>
                  </a:lnTo>
                  <a:lnTo>
                    <a:pt x="489" y="2039"/>
                  </a:lnTo>
                  <a:lnTo>
                    <a:pt x="497" y="2034"/>
                  </a:lnTo>
                  <a:lnTo>
                    <a:pt x="504" y="2024"/>
                  </a:lnTo>
                  <a:lnTo>
                    <a:pt x="508" y="2013"/>
                  </a:lnTo>
                  <a:lnTo>
                    <a:pt x="512" y="1998"/>
                  </a:lnTo>
                  <a:lnTo>
                    <a:pt x="515" y="1969"/>
                  </a:lnTo>
                  <a:lnTo>
                    <a:pt x="519" y="1947"/>
                  </a:lnTo>
                  <a:lnTo>
                    <a:pt x="522" y="1930"/>
                  </a:lnTo>
                  <a:lnTo>
                    <a:pt x="524" y="1916"/>
                  </a:lnTo>
                  <a:lnTo>
                    <a:pt x="529" y="1906"/>
                  </a:lnTo>
                  <a:lnTo>
                    <a:pt x="534" y="1898"/>
                  </a:lnTo>
                  <a:lnTo>
                    <a:pt x="539" y="1891"/>
                  </a:lnTo>
                  <a:lnTo>
                    <a:pt x="547" y="1884"/>
                  </a:lnTo>
                  <a:lnTo>
                    <a:pt x="557" y="1865"/>
                  </a:lnTo>
                  <a:lnTo>
                    <a:pt x="555" y="1840"/>
                  </a:lnTo>
                  <a:lnTo>
                    <a:pt x="551" y="1816"/>
                  </a:lnTo>
                  <a:lnTo>
                    <a:pt x="554" y="1800"/>
                  </a:lnTo>
                  <a:lnTo>
                    <a:pt x="561" y="1792"/>
                  </a:lnTo>
                  <a:lnTo>
                    <a:pt x="570" y="1779"/>
                  </a:lnTo>
                  <a:lnTo>
                    <a:pt x="582" y="1762"/>
                  </a:lnTo>
                  <a:lnTo>
                    <a:pt x="595" y="1741"/>
                  </a:lnTo>
                  <a:lnTo>
                    <a:pt x="605" y="1718"/>
                  </a:lnTo>
                  <a:lnTo>
                    <a:pt x="614" y="1695"/>
                  </a:lnTo>
                  <a:lnTo>
                    <a:pt x="620" y="1672"/>
                  </a:lnTo>
                  <a:lnTo>
                    <a:pt x="621" y="1650"/>
                  </a:lnTo>
                  <a:lnTo>
                    <a:pt x="622" y="1629"/>
                  </a:lnTo>
                  <a:lnTo>
                    <a:pt x="630" y="1607"/>
                  </a:lnTo>
                  <a:lnTo>
                    <a:pt x="642" y="1587"/>
                  </a:lnTo>
                  <a:lnTo>
                    <a:pt x="658" y="1567"/>
                  </a:lnTo>
                  <a:lnTo>
                    <a:pt x="675" y="1550"/>
                  </a:lnTo>
                  <a:lnTo>
                    <a:pt x="692" y="1536"/>
                  </a:lnTo>
                  <a:lnTo>
                    <a:pt x="707" y="1528"/>
                  </a:lnTo>
                  <a:lnTo>
                    <a:pt x="718" y="1524"/>
                  </a:lnTo>
                  <a:lnTo>
                    <a:pt x="728" y="1523"/>
                  </a:lnTo>
                  <a:lnTo>
                    <a:pt x="743" y="1519"/>
                  </a:lnTo>
                  <a:lnTo>
                    <a:pt x="760" y="1511"/>
                  </a:lnTo>
                  <a:lnTo>
                    <a:pt x="777" y="1498"/>
                  </a:lnTo>
                  <a:lnTo>
                    <a:pt x="795" y="1482"/>
                  </a:lnTo>
                  <a:lnTo>
                    <a:pt x="814" y="1461"/>
                  </a:lnTo>
                  <a:lnTo>
                    <a:pt x="831" y="1436"/>
                  </a:lnTo>
                  <a:lnTo>
                    <a:pt x="846" y="1405"/>
                  </a:lnTo>
                  <a:lnTo>
                    <a:pt x="858" y="1375"/>
                  </a:lnTo>
                  <a:lnTo>
                    <a:pt x="867" y="1354"/>
                  </a:lnTo>
                  <a:lnTo>
                    <a:pt x="875" y="1338"/>
                  </a:lnTo>
                  <a:lnTo>
                    <a:pt x="881" y="1327"/>
                  </a:lnTo>
                  <a:lnTo>
                    <a:pt x="888" y="1320"/>
                  </a:lnTo>
                  <a:lnTo>
                    <a:pt x="893" y="1316"/>
                  </a:lnTo>
                  <a:lnTo>
                    <a:pt x="901" y="1312"/>
                  </a:lnTo>
                  <a:lnTo>
                    <a:pt x="912" y="1309"/>
                  </a:lnTo>
                  <a:lnTo>
                    <a:pt x="919" y="1305"/>
                  </a:lnTo>
                  <a:lnTo>
                    <a:pt x="929" y="1299"/>
                  </a:lnTo>
                  <a:lnTo>
                    <a:pt x="943" y="1289"/>
                  </a:lnTo>
                  <a:lnTo>
                    <a:pt x="958" y="1279"/>
                  </a:lnTo>
                  <a:lnTo>
                    <a:pt x="974" y="1265"/>
                  </a:lnTo>
                  <a:lnTo>
                    <a:pt x="991" y="1251"/>
                  </a:lnTo>
                  <a:lnTo>
                    <a:pt x="1009" y="1236"/>
                  </a:lnTo>
                  <a:lnTo>
                    <a:pt x="1027" y="1220"/>
                  </a:lnTo>
                  <a:lnTo>
                    <a:pt x="1045" y="1204"/>
                  </a:lnTo>
                  <a:lnTo>
                    <a:pt x="1062" y="1188"/>
                  </a:lnTo>
                  <a:lnTo>
                    <a:pt x="1078" y="1173"/>
                  </a:lnTo>
                  <a:lnTo>
                    <a:pt x="1092" y="1158"/>
                  </a:lnTo>
                  <a:lnTo>
                    <a:pt x="1103" y="1143"/>
                  </a:lnTo>
                  <a:lnTo>
                    <a:pt x="1111" y="1130"/>
                  </a:lnTo>
                  <a:lnTo>
                    <a:pt x="1117" y="1120"/>
                  </a:lnTo>
                  <a:lnTo>
                    <a:pt x="1119" y="1111"/>
                  </a:lnTo>
                  <a:lnTo>
                    <a:pt x="1116" y="1097"/>
                  </a:lnTo>
                  <a:lnTo>
                    <a:pt x="1104" y="1087"/>
                  </a:lnTo>
                  <a:lnTo>
                    <a:pt x="1088" y="1080"/>
                  </a:lnTo>
                  <a:lnTo>
                    <a:pt x="1070" y="1077"/>
                  </a:lnTo>
                  <a:lnTo>
                    <a:pt x="1048" y="1077"/>
                  </a:lnTo>
                  <a:lnTo>
                    <a:pt x="1027" y="1082"/>
                  </a:lnTo>
                  <a:lnTo>
                    <a:pt x="1007" y="1088"/>
                  </a:lnTo>
                  <a:lnTo>
                    <a:pt x="991" y="1098"/>
                  </a:lnTo>
                  <a:lnTo>
                    <a:pt x="983" y="1105"/>
                  </a:lnTo>
                  <a:lnTo>
                    <a:pt x="983" y="1102"/>
                  </a:lnTo>
                  <a:lnTo>
                    <a:pt x="988" y="1093"/>
                  </a:lnTo>
                  <a:lnTo>
                    <a:pt x="995" y="1081"/>
                  </a:lnTo>
                  <a:lnTo>
                    <a:pt x="999" y="1066"/>
                  </a:lnTo>
                  <a:lnTo>
                    <a:pt x="998" y="1053"/>
                  </a:lnTo>
                  <a:lnTo>
                    <a:pt x="989" y="1043"/>
                  </a:lnTo>
                  <a:lnTo>
                    <a:pt x="967" y="1039"/>
                  </a:lnTo>
                  <a:lnTo>
                    <a:pt x="958" y="1038"/>
                  </a:lnTo>
                  <a:lnTo>
                    <a:pt x="961" y="1034"/>
                  </a:lnTo>
                  <a:lnTo>
                    <a:pt x="975" y="1028"/>
                  </a:lnTo>
                  <a:lnTo>
                    <a:pt x="994" y="1022"/>
                  </a:lnTo>
                  <a:lnTo>
                    <a:pt x="1015" y="1019"/>
                  </a:lnTo>
                  <a:lnTo>
                    <a:pt x="1035" y="1017"/>
                  </a:lnTo>
                  <a:lnTo>
                    <a:pt x="1051" y="1020"/>
                  </a:lnTo>
                  <a:lnTo>
                    <a:pt x="1058" y="1028"/>
                  </a:lnTo>
                  <a:lnTo>
                    <a:pt x="1063" y="1037"/>
                  </a:lnTo>
                  <a:lnTo>
                    <a:pt x="1071" y="1043"/>
                  </a:lnTo>
                  <a:lnTo>
                    <a:pt x="1082" y="1045"/>
                  </a:lnTo>
                  <a:lnTo>
                    <a:pt x="1094" y="1043"/>
                  </a:lnTo>
                  <a:lnTo>
                    <a:pt x="1105" y="1038"/>
                  </a:lnTo>
                  <a:lnTo>
                    <a:pt x="1116" y="1030"/>
                  </a:lnTo>
                  <a:lnTo>
                    <a:pt x="1123" y="1019"/>
                  </a:lnTo>
                  <a:lnTo>
                    <a:pt x="1125" y="1004"/>
                  </a:lnTo>
                  <a:lnTo>
                    <a:pt x="1124" y="989"/>
                  </a:lnTo>
                  <a:lnTo>
                    <a:pt x="1120" y="976"/>
                  </a:lnTo>
                  <a:lnTo>
                    <a:pt x="1115" y="966"/>
                  </a:lnTo>
                  <a:lnTo>
                    <a:pt x="1107" y="955"/>
                  </a:lnTo>
                  <a:lnTo>
                    <a:pt x="1096" y="946"/>
                  </a:lnTo>
                  <a:lnTo>
                    <a:pt x="1085" y="937"/>
                  </a:lnTo>
                  <a:lnTo>
                    <a:pt x="1070" y="929"/>
                  </a:lnTo>
                  <a:lnTo>
                    <a:pt x="1052" y="920"/>
                  </a:lnTo>
                  <a:lnTo>
                    <a:pt x="1036" y="913"/>
                  </a:lnTo>
                  <a:lnTo>
                    <a:pt x="1022" y="909"/>
                  </a:lnTo>
                  <a:lnTo>
                    <a:pt x="1013" y="908"/>
                  </a:lnTo>
                  <a:lnTo>
                    <a:pt x="1007" y="908"/>
                  </a:lnTo>
                  <a:lnTo>
                    <a:pt x="1003" y="908"/>
                  </a:lnTo>
                  <a:lnTo>
                    <a:pt x="1002" y="907"/>
                  </a:lnTo>
                  <a:lnTo>
                    <a:pt x="1002" y="903"/>
                  </a:lnTo>
                  <a:lnTo>
                    <a:pt x="1003" y="896"/>
                  </a:lnTo>
                  <a:lnTo>
                    <a:pt x="1009" y="891"/>
                  </a:lnTo>
                  <a:lnTo>
                    <a:pt x="1018" y="891"/>
                  </a:lnTo>
                  <a:lnTo>
                    <a:pt x="1029" y="893"/>
                  </a:lnTo>
                  <a:lnTo>
                    <a:pt x="1042" y="896"/>
                  </a:lnTo>
                  <a:lnTo>
                    <a:pt x="1051" y="899"/>
                  </a:lnTo>
                  <a:lnTo>
                    <a:pt x="1058" y="898"/>
                  </a:lnTo>
                  <a:lnTo>
                    <a:pt x="1059" y="892"/>
                  </a:lnTo>
                  <a:lnTo>
                    <a:pt x="1052" y="878"/>
                  </a:lnTo>
                  <a:lnTo>
                    <a:pt x="1041" y="862"/>
                  </a:lnTo>
                  <a:lnTo>
                    <a:pt x="1030" y="848"/>
                  </a:lnTo>
                  <a:lnTo>
                    <a:pt x="1021" y="838"/>
                  </a:lnTo>
                  <a:lnTo>
                    <a:pt x="1014" y="830"/>
                  </a:lnTo>
                  <a:lnTo>
                    <a:pt x="1010" y="823"/>
                  </a:lnTo>
                  <a:lnTo>
                    <a:pt x="1009" y="818"/>
                  </a:lnTo>
                  <a:lnTo>
                    <a:pt x="1013" y="815"/>
                  </a:lnTo>
                  <a:lnTo>
                    <a:pt x="1021" y="812"/>
                  </a:lnTo>
                  <a:lnTo>
                    <a:pt x="1033" y="808"/>
                  </a:lnTo>
                  <a:lnTo>
                    <a:pt x="1043" y="801"/>
                  </a:lnTo>
                  <a:lnTo>
                    <a:pt x="1051" y="790"/>
                  </a:lnTo>
                  <a:lnTo>
                    <a:pt x="1059" y="780"/>
                  </a:lnTo>
                  <a:lnTo>
                    <a:pt x="1064" y="767"/>
                  </a:lnTo>
                  <a:lnTo>
                    <a:pt x="1067" y="756"/>
                  </a:lnTo>
                  <a:lnTo>
                    <a:pt x="1067" y="744"/>
                  </a:lnTo>
                  <a:lnTo>
                    <a:pt x="1064" y="734"/>
                  </a:lnTo>
                  <a:lnTo>
                    <a:pt x="1062" y="725"/>
                  </a:lnTo>
                  <a:lnTo>
                    <a:pt x="1063" y="716"/>
                  </a:lnTo>
                  <a:lnTo>
                    <a:pt x="1066" y="706"/>
                  </a:lnTo>
                  <a:lnTo>
                    <a:pt x="1071" y="698"/>
                  </a:lnTo>
                  <a:lnTo>
                    <a:pt x="1074" y="689"/>
                  </a:lnTo>
                  <a:lnTo>
                    <a:pt x="1075" y="680"/>
                  </a:lnTo>
                  <a:lnTo>
                    <a:pt x="1072" y="672"/>
                  </a:lnTo>
                  <a:lnTo>
                    <a:pt x="1064" y="663"/>
                  </a:lnTo>
                  <a:lnTo>
                    <a:pt x="1056" y="655"/>
                  </a:lnTo>
                  <a:lnTo>
                    <a:pt x="1051" y="646"/>
                  </a:lnTo>
                  <a:lnTo>
                    <a:pt x="1051" y="640"/>
                  </a:lnTo>
                  <a:lnTo>
                    <a:pt x="1052" y="632"/>
                  </a:lnTo>
                  <a:lnTo>
                    <a:pt x="1054" y="625"/>
                  </a:lnTo>
                  <a:lnTo>
                    <a:pt x="1055" y="618"/>
                  </a:lnTo>
                  <a:lnTo>
                    <a:pt x="1052" y="610"/>
                  </a:lnTo>
                  <a:lnTo>
                    <a:pt x="1045" y="602"/>
                  </a:lnTo>
                  <a:lnTo>
                    <a:pt x="1034" y="592"/>
                  </a:lnTo>
                  <a:lnTo>
                    <a:pt x="1020" y="582"/>
                  </a:lnTo>
                  <a:lnTo>
                    <a:pt x="1005" y="570"/>
                  </a:lnTo>
                  <a:lnTo>
                    <a:pt x="990" y="559"/>
                  </a:lnTo>
                  <a:lnTo>
                    <a:pt x="980" y="547"/>
                  </a:lnTo>
                  <a:lnTo>
                    <a:pt x="974" y="535"/>
                  </a:lnTo>
                  <a:lnTo>
                    <a:pt x="975" y="523"/>
                  </a:lnTo>
                  <a:lnTo>
                    <a:pt x="986" y="512"/>
                  </a:lnTo>
                  <a:lnTo>
                    <a:pt x="998" y="501"/>
                  </a:lnTo>
                  <a:lnTo>
                    <a:pt x="1006" y="491"/>
                  </a:lnTo>
                  <a:lnTo>
                    <a:pt x="1010" y="482"/>
                  </a:lnTo>
                  <a:lnTo>
                    <a:pt x="1010" y="474"/>
                  </a:lnTo>
                  <a:lnTo>
                    <a:pt x="1006" y="468"/>
                  </a:lnTo>
                  <a:lnTo>
                    <a:pt x="999" y="463"/>
                  </a:lnTo>
                  <a:lnTo>
                    <a:pt x="990" y="460"/>
                  </a:lnTo>
                  <a:lnTo>
                    <a:pt x="979" y="459"/>
                  </a:lnTo>
                  <a:lnTo>
                    <a:pt x="969" y="456"/>
                  </a:lnTo>
                  <a:lnTo>
                    <a:pt x="964" y="452"/>
                  </a:lnTo>
                  <a:lnTo>
                    <a:pt x="960" y="444"/>
                  </a:lnTo>
                  <a:lnTo>
                    <a:pt x="958" y="436"/>
                  </a:lnTo>
                  <a:lnTo>
                    <a:pt x="956" y="428"/>
                  </a:lnTo>
                  <a:lnTo>
                    <a:pt x="952" y="421"/>
                  </a:lnTo>
                  <a:lnTo>
                    <a:pt x="946" y="416"/>
                  </a:lnTo>
                  <a:lnTo>
                    <a:pt x="937" y="416"/>
                  </a:lnTo>
                  <a:lnTo>
                    <a:pt x="920" y="405"/>
                  </a:lnTo>
                  <a:lnTo>
                    <a:pt x="913" y="371"/>
                  </a:lnTo>
                  <a:lnTo>
                    <a:pt x="912" y="328"/>
                  </a:lnTo>
                  <a:lnTo>
                    <a:pt x="912" y="290"/>
                  </a:lnTo>
                  <a:lnTo>
                    <a:pt x="914" y="263"/>
                  </a:lnTo>
                  <a:lnTo>
                    <a:pt x="920" y="240"/>
                  </a:lnTo>
                  <a:lnTo>
                    <a:pt x="922" y="219"/>
                  </a:lnTo>
                  <a:lnTo>
                    <a:pt x="919" y="195"/>
                  </a:lnTo>
                  <a:lnTo>
                    <a:pt x="917" y="173"/>
                  </a:lnTo>
                  <a:lnTo>
                    <a:pt x="924" y="146"/>
                  </a:lnTo>
                  <a:lnTo>
                    <a:pt x="934" y="120"/>
                  </a:lnTo>
                  <a:lnTo>
                    <a:pt x="939" y="95"/>
                  </a:lnTo>
                  <a:lnTo>
                    <a:pt x="939" y="84"/>
                  </a:lnTo>
                  <a:lnTo>
                    <a:pt x="937" y="75"/>
                  </a:lnTo>
                  <a:lnTo>
                    <a:pt x="932" y="68"/>
                  </a:lnTo>
                  <a:lnTo>
                    <a:pt x="924" y="62"/>
                  </a:lnTo>
                  <a:lnTo>
                    <a:pt x="917" y="60"/>
                  </a:lnTo>
                  <a:lnTo>
                    <a:pt x="911" y="59"/>
                  </a:lnTo>
                  <a:lnTo>
                    <a:pt x="904" y="59"/>
                  </a:lnTo>
                  <a:lnTo>
                    <a:pt x="898" y="59"/>
                  </a:lnTo>
                  <a:lnTo>
                    <a:pt x="889" y="62"/>
                  </a:lnTo>
                  <a:lnTo>
                    <a:pt x="879" y="68"/>
                  </a:lnTo>
                  <a:lnTo>
                    <a:pt x="871" y="76"/>
                  </a:lnTo>
                  <a:lnTo>
                    <a:pt x="863" y="84"/>
                  </a:lnTo>
                  <a:lnTo>
                    <a:pt x="856" y="93"/>
                  </a:lnTo>
                  <a:lnTo>
                    <a:pt x="851" y="104"/>
                  </a:lnTo>
                  <a:lnTo>
                    <a:pt x="845" y="113"/>
                  </a:lnTo>
                  <a:lnTo>
                    <a:pt x="839" y="122"/>
                  </a:lnTo>
                  <a:lnTo>
                    <a:pt x="832" y="133"/>
                  </a:lnTo>
                  <a:lnTo>
                    <a:pt x="826" y="140"/>
                  </a:lnTo>
                  <a:lnTo>
                    <a:pt x="821" y="143"/>
                  </a:lnTo>
                  <a:lnTo>
                    <a:pt x="816" y="144"/>
                  </a:lnTo>
                  <a:lnTo>
                    <a:pt x="813" y="143"/>
                  </a:lnTo>
                  <a:lnTo>
                    <a:pt x="809" y="140"/>
                  </a:lnTo>
                  <a:lnTo>
                    <a:pt x="806" y="133"/>
                  </a:lnTo>
                  <a:lnTo>
                    <a:pt x="803" y="122"/>
                  </a:lnTo>
                  <a:lnTo>
                    <a:pt x="800" y="114"/>
                  </a:lnTo>
                  <a:lnTo>
                    <a:pt x="795" y="110"/>
                  </a:lnTo>
                  <a:lnTo>
                    <a:pt x="790" y="111"/>
                  </a:lnTo>
                  <a:lnTo>
                    <a:pt x="783" y="114"/>
                  </a:lnTo>
                  <a:lnTo>
                    <a:pt x="776" y="120"/>
                  </a:lnTo>
                  <a:lnTo>
                    <a:pt x="769" y="128"/>
                  </a:lnTo>
                  <a:lnTo>
                    <a:pt x="761" y="137"/>
                  </a:lnTo>
                  <a:lnTo>
                    <a:pt x="754" y="146"/>
                  </a:lnTo>
                  <a:lnTo>
                    <a:pt x="750" y="151"/>
                  </a:lnTo>
                  <a:lnTo>
                    <a:pt x="750" y="149"/>
                  </a:lnTo>
                  <a:lnTo>
                    <a:pt x="753" y="142"/>
                  </a:lnTo>
                  <a:lnTo>
                    <a:pt x="755" y="133"/>
                  </a:lnTo>
                  <a:lnTo>
                    <a:pt x="754" y="121"/>
                  </a:lnTo>
                  <a:lnTo>
                    <a:pt x="749" y="112"/>
                  </a:lnTo>
                  <a:lnTo>
                    <a:pt x="738" y="106"/>
                  </a:lnTo>
                  <a:lnTo>
                    <a:pt x="718" y="1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3" name="Freeform 1466"/>
            <p:cNvSpPr>
              <a:spLocks/>
            </p:cNvSpPr>
            <p:nvPr/>
          </p:nvSpPr>
          <p:spPr bwMode="auto">
            <a:xfrm>
              <a:off x="1674813" y="1692275"/>
              <a:ext cx="41275" cy="36513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38" y="21"/>
                </a:cxn>
                <a:cxn ang="0">
                  <a:pos x="35" y="25"/>
                </a:cxn>
                <a:cxn ang="0">
                  <a:pos x="31" y="29"/>
                </a:cxn>
                <a:cxn ang="0">
                  <a:pos x="27" y="33"/>
                </a:cxn>
                <a:cxn ang="0">
                  <a:pos x="23" y="35"/>
                </a:cxn>
                <a:cxn ang="0">
                  <a:pos x="18" y="36"/>
                </a:cxn>
                <a:cxn ang="0">
                  <a:pos x="13" y="36"/>
                </a:cxn>
                <a:cxn ang="0">
                  <a:pos x="12" y="36"/>
                </a:cxn>
                <a:cxn ang="0">
                  <a:pos x="11" y="35"/>
                </a:cxn>
                <a:cxn ang="0">
                  <a:pos x="10" y="33"/>
                </a:cxn>
                <a:cxn ang="0">
                  <a:pos x="8" y="31"/>
                </a:cxn>
                <a:cxn ang="0">
                  <a:pos x="4" y="27"/>
                </a:cxn>
                <a:cxn ang="0">
                  <a:pos x="1" y="24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7" y="11"/>
                </a:cxn>
                <a:cxn ang="0">
                  <a:pos x="12" y="6"/>
                </a:cxn>
                <a:cxn ang="0">
                  <a:pos x="16" y="2"/>
                </a:cxn>
                <a:cxn ang="0">
                  <a:pos x="19" y="0"/>
                </a:cxn>
                <a:cxn ang="0">
                  <a:pos x="24" y="1"/>
                </a:cxn>
                <a:cxn ang="0">
                  <a:pos x="31" y="3"/>
                </a:cxn>
                <a:cxn ang="0">
                  <a:pos x="37" y="6"/>
                </a:cxn>
                <a:cxn ang="0">
                  <a:pos x="40" y="11"/>
                </a:cxn>
                <a:cxn ang="0">
                  <a:pos x="39" y="19"/>
                </a:cxn>
              </a:cxnLst>
              <a:rect l="0" t="0" r="r" b="b"/>
              <a:pathLst>
                <a:path w="40" h="36">
                  <a:moveTo>
                    <a:pt x="39" y="19"/>
                  </a:moveTo>
                  <a:lnTo>
                    <a:pt x="38" y="21"/>
                  </a:lnTo>
                  <a:lnTo>
                    <a:pt x="35" y="25"/>
                  </a:lnTo>
                  <a:lnTo>
                    <a:pt x="31" y="29"/>
                  </a:lnTo>
                  <a:lnTo>
                    <a:pt x="27" y="33"/>
                  </a:lnTo>
                  <a:lnTo>
                    <a:pt x="23" y="35"/>
                  </a:lnTo>
                  <a:lnTo>
                    <a:pt x="18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5"/>
                  </a:lnTo>
                  <a:lnTo>
                    <a:pt x="10" y="33"/>
                  </a:lnTo>
                  <a:lnTo>
                    <a:pt x="8" y="31"/>
                  </a:lnTo>
                  <a:lnTo>
                    <a:pt x="4" y="27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7" y="11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1" y="3"/>
                  </a:lnTo>
                  <a:lnTo>
                    <a:pt x="37" y="6"/>
                  </a:lnTo>
                  <a:lnTo>
                    <a:pt x="40" y="11"/>
                  </a:lnTo>
                  <a:lnTo>
                    <a:pt x="39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4" name="Freeform 1467"/>
            <p:cNvSpPr>
              <a:spLocks/>
            </p:cNvSpPr>
            <p:nvPr/>
          </p:nvSpPr>
          <p:spPr bwMode="auto">
            <a:xfrm>
              <a:off x="2027238" y="1987550"/>
              <a:ext cx="0" cy="4763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2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5" name="Freeform 1468"/>
            <p:cNvSpPr>
              <a:spLocks/>
            </p:cNvSpPr>
            <p:nvPr/>
          </p:nvSpPr>
          <p:spPr bwMode="auto">
            <a:xfrm>
              <a:off x="2384425" y="2020888"/>
              <a:ext cx="3175" cy="6350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5" y="6"/>
                </a:cxn>
                <a:cxn ang="0">
                  <a:pos x="5" y="5"/>
                </a:cxn>
                <a:cxn ang="0">
                  <a:pos x="5" y="2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2" y="5"/>
                </a:cxn>
                <a:cxn ang="0">
                  <a:pos x="5" y="8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lnTo>
                    <a:pt x="5" y="6"/>
                  </a:lnTo>
                  <a:lnTo>
                    <a:pt x="5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5"/>
                  </a:lnTo>
                  <a:lnTo>
                    <a:pt x="5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6" name="Freeform 1469"/>
            <p:cNvSpPr>
              <a:spLocks/>
            </p:cNvSpPr>
            <p:nvPr/>
          </p:nvSpPr>
          <p:spPr bwMode="auto">
            <a:xfrm>
              <a:off x="2033588" y="1603375"/>
              <a:ext cx="14287" cy="14288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9" y="13"/>
                </a:cxn>
                <a:cxn ang="0">
                  <a:pos x="14" y="15"/>
                </a:cxn>
                <a:cxn ang="0">
                  <a:pos x="14" y="14"/>
                </a:cxn>
                <a:cxn ang="0">
                  <a:pos x="10" y="7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1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7"/>
                </a:cxn>
              </a:cxnLst>
              <a:rect l="0" t="0" r="r" b="b"/>
              <a:pathLst>
                <a:path w="14" h="15">
                  <a:moveTo>
                    <a:pt x="2" y="7"/>
                  </a:moveTo>
                  <a:lnTo>
                    <a:pt x="9" y="13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0" y="7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7" name="Freeform 1470"/>
            <p:cNvSpPr>
              <a:spLocks/>
            </p:cNvSpPr>
            <p:nvPr/>
          </p:nvSpPr>
          <p:spPr bwMode="auto">
            <a:xfrm>
              <a:off x="2220913" y="2071688"/>
              <a:ext cx="144462" cy="120650"/>
            </a:xfrm>
            <a:custGeom>
              <a:avLst/>
              <a:gdLst/>
              <a:ahLst/>
              <a:cxnLst>
                <a:cxn ang="0">
                  <a:pos x="124" y="60"/>
                </a:cxn>
                <a:cxn ang="0">
                  <a:pos x="135" y="67"/>
                </a:cxn>
                <a:cxn ang="0">
                  <a:pos x="129" y="76"/>
                </a:cxn>
                <a:cxn ang="0">
                  <a:pos x="124" y="81"/>
                </a:cxn>
                <a:cxn ang="0">
                  <a:pos x="118" y="83"/>
                </a:cxn>
                <a:cxn ang="0">
                  <a:pos x="114" y="82"/>
                </a:cxn>
                <a:cxn ang="0">
                  <a:pos x="101" y="77"/>
                </a:cxn>
                <a:cxn ang="0">
                  <a:pos x="91" y="74"/>
                </a:cxn>
                <a:cxn ang="0">
                  <a:pos x="82" y="68"/>
                </a:cxn>
                <a:cxn ang="0">
                  <a:pos x="72" y="66"/>
                </a:cxn>
                <a:cxn ang="0">
                  <a:pos x="71" y="78"/>
                </a:cxn>
                <a:cxn ang="0">
                  <a:pos x="72" y="92"/>
                </a:cxn>
                <a:cxn ang="0">
                  <a:pos x="61" y="99"/>
                </a:cxn>
                <a:cxn ang="0">
                  <a:pos x="57" y="107"/>
                </a:cxn>
                <a:cxn ang="0">
                  <a:pos x="53" y="114"/>
                </a:cxn>
                <a:cxn ang="0">
                  <a:pos x="44" y="119"/>
                </a:cxn>
                <a:cxn ang="0">
                  <a:pos x="39" y="111"/>
                </a:cxn>
                <a:cxn ang="0">
                  <a:pos x="34" y="100"/>
                </a:cxn>
                <a:cxn ang="0">
                  <a:pos x="23" y="99"/>
                </a:cxn>
                <a:cxn ang="0">
                  <a:pos x="17" y="101"/>
                </a:cxn>
                <a:cxn ang="0">
                  <a:pos x="3" y="105"/>
                </a:cxn>
                <a:cxn ang="0">
                  <a:pos x="1" y="97"/>
                </a:cxn>
                <a:cxn ang="0">
                  <a:pos x="9" y="84"/>
                </a:cxn>
                <a:cxn ang="0">
                  <a:pos x="16" y="79"/>
                </a:cxn>
                <a:cxn ang="0">
                  <a:pos x="14" y="68"/>
                </a:cxn>
                <a:cxn ang="0">
                  <a:pos x="11" y="55"/>
                </a:cxn>
                <a:cxn ang="0">
                  <a:pos x="12" y="44"/>
                </a:cxn>
                <a:cxn ang="0">
                  <a:pos x="8" y="35"/>
                </a:cxn>
                <a:cxn ang="0">
                  <a:pos x="8" y="16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27" y="9"/>
                </a:cxn>
                <a:cxn ang="0">
                  <a:pos x="32" y="26"/>
                </a:cxn>
                <a:cxn ang="0">
                  <a:pos x="37" y="30"/>
                </a:cxn>
                <a:cxn ang="0">
                  <a:pos x="44" y="25"/>
                </a:cxn>
                <a:cxn ang="0">
                  <a:pos x="54" y="23"/>
                </a:cxn>
                <a:cxn ang="0">
                  <a:pos x="70" y="26"/>
                </a:cxn>
                <a:cxn ang="0">
                  <a:pos x="85" y="33"/>
                </a:cxn>
                <a:cxn ang="0">
                  <a:pos x="93" y="48"/>
                </a:cxn>
                <a:cxn ang="0">
                  <a:pos x="100" y="58"/>
                </a:cxn>
                <a:cxn ang="0">
                  <a:pos x="122" y="59"/>
                </a:cxn>
              </a:cxnLst>
              <a:rect l="0" t="0" r="r" b="b"/>
              <a:pathLst>
                <a:path w="135" h="119">
                  <a:moveTo>
                    <a:pt x="122" y="59"/>
                  </a:moveTo>
                  <a:lnTo>
                    <a:pt x="124" y="60"/>
                  </a:lnTo>
                  <a:lnTo>
                    <a:pt x="130" y="62"/>
                  </a:lnTo>
                  <a:lnTo>
                    <a:pt x="135" y="67"/>
                  </a:lnTo>
                  <a:lnTo>
                    <a:pt x="133" y="71"/>
                  </a:lnTo>
                  <a:lnTo>
                    <a:pt x="129" y="76"/>
                  </a:lnTo>
                  <a:lnTo>
                    <a:pt x="126" y="78"/>
                  </a:lnTo>
                  <a:lnTo>
                    <a:pt x="124" y="81"/>
                  </a:lnTo>
                  <a:lnTo>
                    <a:pt x="121" y="83"/>
                  </a:lnTo>
                  <a:lnTo>
                    <a:pt x="118" y="83"/>
                  </a:lnTo>
                  <a:lnTo>
                    <a:pt x="116" y="83"/>
                  </a:lnTo>
                  <a:lnTo>
                    <a:pt x="114" y="82"/>
                  </a:lnTo>
                  <a:lnTo>
                    <a:pt x="108" y="79"/>
                  </a:lnTo>
                  <a:lnTo>
                    <a:pt x="101" y="77"/>
                  </a:lnTo>
                  <a:lnTo>
                    <a:pt x="95" y="75"/>
                  </a:lnTo>
                  <a:lnTo>
                    <a:pt x="91" y="74"/>
                  </a:lnTo>
                  <a:lnTo>
                    <a:pt x="86" y="71"/>
                  </a:lnTo>
                  <a:lnTo>
                    <a:pt x="82" y="68"/>
                  </a:lnTo>
                  <a:lnTo>
                    <a:pt x="77" y="66"/>
                  </a:lnTo>
                  <a:lnTo>
                    <a:pt x="72" y="66"/>
                  </a:lnTo>
                  <a:lnTo>
                    <a:pt x="70" y="70"/>
                  </a:lnTo>
                  <a:lnTo>
                    <a:pt x="71" y="78"/>
                  </a:lnTo>
                  <a:lnTo>
                    <a:pt x="72" y="85"/>
                  </a:lnTo>
                  <a:lnTo>
                    <a:pt x="72" y="92"/>
                  </a:lnTo>
                  <a:lnTo>
                    <a:pt x="68" y="96"/>
                  </a:lnTo>
                  <a:lnTo>
                    <a:pt x="61" y="99"/>
                  </a:lnTo>
                  <a:lnTo>
                    <a:pt x="58" y="102"/>
                  </a:lnTo>
                  <a:lnTo>
                    <a:pt x="57" y="107"/>
                  </a:lnTo>
                  <a:lnTo>
                    <a:pt x="56" y="111"/>
                  </a:lnTo>
                  <a:lnTo>
                    <a:pt x="53" y="114"/>
                  </a:lnTo>
                  <a:lnTo>
                    <a:pt x="48" y="117"/>
                  </a:lnTo>
                  <a:lnTo>
                    <a:pt x="44" y="119"/>
                  </a:lnTo>
                  <a:lnTo>
                    <a:pt x="40" y="116"/>
                  </a:lnTo>
                  <a:lnTo>
                    <a:pt x="39" y="111"/>
                  </a:lnTo>
                  <a:lnTo>
                    <a:pt x="38" y="105"/>
                  </a:lnTo>
                  <a:lnTo>
                    <a:pt x="34" y="100"/>
                  </a:lnTo>
                  <a:lnTo>
                    <a:pt x="29" y="99"/>
                  </a:lnTo>
                  <a:lnTo>
                    <a:pt x="23" y="99"/>
                  </a:lnTo>
                  <a:lnTo>
                    <a:pt x="20" y="100"/>
                  </a:lnTo>
                  <a:lnTo>
                    <a:pt x="17" y="101"/>
                  </a:lnTo>
                  <a:lnTo>
                    <a:pt x="10" y="104"/>
                  </a:lnTo>
                  <a:lnTo>
                    <a:pt x="3" y="105"/>
                  </a:lnTo>
                  <a:lnTo>
                    <a:pt x="0" y="101"/>
                  </a:lnTo>
                  <a:lnTo>
                    <a:pt x="1" y="97"/>
                  </a:lnTo>
                  <a:lnTo>
                    <a:pt x="4" y="90"/>
                  </a:lnTo>
                  <a:lnTo>
                    <a:pt x="9" y="84"/>
                  </a:lnTo>
                  <a:lnTo>
                    <a:pt x="12" y="82"/>
                  </a:lnTo>
                  <a:lnTo>
                    <a:pt x="16" y="79"/>
                  </a:lnTo>
                  <a:lnTo>
                    <a:pt x="16" y="75"/>
                  </a:lnTo>
                  <a:lnTo>
                    <a:pt x="14" y="68"/>
                  </a:lnTo>
                  <a:lnTo>
                    <a:pt x="12" y="61"/>
                  </a:lnTo>
                  <a:lnTo>
                    <a:pt x="11" y="55"/>
                  </a:lnTo>
                  <a:lnTo>
                    <a:pt x="12" y="48"/>
                  </a:lnTo>
                  <a:lnTo>
                    <a:pt x="12" y="44"/>
                  </a:lnTo>
                  <a:lnTo>
                    <a:pt x="10" y="39"/>
                  </a:lnTo>
                  <a:lnTo>
                    <a:pt x="8" y="35"/>
                  </a:lnTo>
                  <a:lnTo>
                    <a:pt x="8" y="2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8" y="1"/>
                  </a:lnTo>
                  <a:lnTo>
                    <a:pt x="24" y="3"/>
                  </a:lnTo>
                  <a:lnTo>
                    <a:pt x="27" y="9"/>
                  </a:lnTo>
                  <a:lnTo>
                    <a:pt x="30" y="18"/>
                  </a:lnTo>
                  <a:lnTo>
                    <a:pt x="32" y="26"/>
                  </a:lnTo>
                  <a:lnTo>
                    <a:pt x="33" y="30"/>
                  </a:lnTo>
                  <a:lnTo>
                    <a:pt x="37" y="30"/>
                  </a:lnTo>
                  <a:lnTo>
                    <a:pt x="40" y="28"/>
                  </a:lnTo>
                  <a:lnTo>
                    <a:pt x="44" y="25"/>
                  </a:lnTo>
                  <a:lnTo>
                    <a:pt x="48" y="23"/>
                  </a:lnTo>
                  <a:lnTo>
                    <a:pt x="54" y="23"/>
                  </a:lnTo>
                  <a:lnTo>
                    <a:pt x="61" y="24"/>
                  </a:lnTo>
                  <a:lnTo>
                    <a:pt x="70" y="26"/>
                  </a:lnTo>
                  <a:lnTo>
                    <a:pt x="78" y="30"/>
                  </a:lnTo>
                  <a:lnTo>
                    <a:pt x="85" y="33"/>
                  </a:lnTo>
                  <a:lnTo>
                    <a:pt x="90" y="40"/>
                  </a:lnTo>
                  <a:lnTo>
                    <a:pt x="93" y="48"/>
                  </a:lnTo>
                  <a:lnTo>
                    <a:pt x="98" y="54"/>
                  </a:lnTo>
                  <a:lnTo>
                    <a:pt x="100" y="58"/>
                  </a:lnTo>
                  <a:lnTo>
                    <a:pt x="101" y="59"/>
                  </a:lnTo>
                  <a:lnTo>
                    <a:pt x="122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8" name="Freeform 1471"/>
            <p:cNvSpPr>
              <a:spLocks/>
            </p:cNvSpPr>
            <p:nvPr/>
          </p:nvSpPr>
          <p:spPr bwMode="auto">
            <a:xfrm>
              <a:off x="2105025" y="1709738"/>
              <a:ext cx="598488" cy="400050"/>
            </a:xfrm>
            <a:custGeom>
              <a:avLst/>
              <a:gdLst/>
              <a:ahLst/>
              <a:cxnLst>
                <a:cxn ang="0">
                  <a:pos x="527" y="388"/>
                </a:cxn>
                <a:cxn ang="0">
                  <a:pos x="501" y="390"/>
                </a:cxn>
                <a:cxn ang="0">
                  <a:pos x="468" y="395"/>
                </a:cxn>
                <a:cxn ang="0">
                  <a:pos x="440" y="394"/>
                </a:cxn>
                <a:cxn ang="0">
                  <a:pos x="414" y="386"/>
                </a:cxn>
                <a:cxn ang="0">
                  <a:pos x="376" y="366"/>
                </a:cxn>
                <a:cxn ang="0">
                  <a:pos x="354" y="352"/>
                </a:cxn>
                <a:cxn ang="0">
                  <a:pos x="309" y="365"/>
                </a:cxn>
                <a:cxn ang="0">
                  <a:pos x="271" y="373"/>
                </a:cxn>
                <a:cxn ang="0">
                  <a:pos x="260" y="350"/>
                </a:cxn>
                <a:cxn ang="0">
                  <a:pos x="293" y="337"/>
                </a:cxn>
                <a:cxn ang="0">
                  <a:pos x="330" y="307"/>
                </a:cxn>
                <a:cxn ang="0">
                  <a:pos x="320" y="258"/>
                </a:cxn>
                <a:cxn ang="0">
                  <a:pos x="289" y="193"/>
                </a:cxn>
                <a:cxn ang="0">
                  <a:pos x="244" y="169"/>
                </a:cxn>
                <a:cxn ang="0">
                  <a:pos x="202" y="145"/>
                </a:cxn>
                <a:cxn ang="0">
                  <a:pos x="185" y="146"/>
                </a:cxn>
                <a:cxn ang="0">
                  <a:pos x="154" y="156"/>
                </a:cxn>
                <a:cxn ang="0">
                  <a:pos x="124" y="166"/>
                </a:cxn>
                <a:cxn ang="0">
                  <a:pos x="95" y="170"/>
                </a:cxn>
                <a:cxn ang="0">
                  <a:pos x="51" y="166"/>
                </a:cxn>
                <a:cxn ang="0">
                  <a:pos x="18" y="153"/>
                </a:cxn>
                <a:cxn ang="0">
                  <a:pos x="23" y="138"/>
                </a:cxn>
                <a:cxn ang="0">
                  <a:pos x="42" y="130"/>
                </a:cxn>
                <a:cxn ang="0">
                  <a:pos x="4" y="118"/>
                </a:cxn>
                <a:cxn ang="0">
                  <a:pos x="0" y="76"/>
                </a:cxn>
                <a:cxn ang="0">
                  <a:pos x="39" y="3"/>
                </a:cxn>
                <a:cxn ang="0">
                  <a:pos x="45" y="70"/>
                </a:cxn>
                <a:cxn ang="0">
                  <a:pos x="70" y="107"/>
                </a:cxn>
                <a:cxn ang="0">
                  <a:pos x="69" y="3"/>
                </a:cxn>
                <a:cxn ang="0">
                  <a:pos x="111" y="26"/>
                </a:cxn>
                <a:cxn ang="0">
                  <a:pos x="132" y="52"/>
                </a:cxn>
                <a:cxn ang="0">
                  <a:pos x="164" y="23"/>
                </a:cxn>
                <a:cxn ang="0">
                  <a:pos x="206" y="44"/>
                </a:cxn>
                <a:cxn ang="0">
                  <a:pos x="237" y="49"/>
                </a:cxn>
                <a:cxn ang="0">
                  <a:pos x="271" y="59"/>
                </a:cxn>
                <a:cxn ang="0">
                  <a:pos x="318" y="63"/>
                </a:cxn>
                <a:cxn ang="0">
                  <a:pos x="329" y="72"/>
                </a:cxn>
                <a:cxn ang="0">
                  <a:pos x="350" y="87"/>
                </a:cxn>
                <a:cxn ang="0">
                  <a:pos x="361" y="102"/>
                </a:cxn>
                <a:cxn ang="0">
                  <a:pos x="350" y="118"/>
                </a:cxn>
                <a:cxn ang="0">
                  <a:pos x="377" y="133"/>
                </a:cxn>
                <a:cxn ang="0">
                  <a:pos x="406" y="144"/>
                </a:cxn>
                <a:cxn ang="0">
                  <a:pos x="429" y="143"/>
                </a:cxn>
                <a:cxn ang="0">
                  <a:pos x="450" y="152"/>
                </a:cxn>
                <a:cxn ang="0">
                  <a:pos x="472" y="152"/>
                </a:cxn>
                <a:cxn ang="0">
                  <a:pos x="508" y="169"/>
                </a:cxn>
                <a:cxn ang="0">
                  <a:pos x="510" y="191"/>
                </a:cxn>
                <a:cxn ang="0">
                  <a:pos x="497" y="212"/>
                </a:cxn>
                <a:cxn ang="0">
                  <a:pos x="514" y="239"/>
                </a:cxn>
                <a:cxn ang="0">
                  <a:pos x="487" y="242"/>
                </a:cxn>
                <a:cxn ang="0">
                  <a:pos x="456" y="226"/>
                </a:cxn>
                <a:cxn ang="0">
                  <a:pos x="421" y="230"/>
                </a:cxn>
                <a:cxn ang="0">
                  <a:pos x="449" y="262"/>
                </a:cxn>
                <a:cxn ang="0">
                  <a:pos x="487" y="275"/>
                </a:cxn>
                <a:cxn ang="0">
                  <a:pos x="528" y="294"/>
                </a:cxn>
                <a:cxn ang="0">
                  <a:pos x="541" y="332"/>
                </a:cxn>
                <a:cxn ang="0">
                  <a:pos x="555" y="357"/>
                </a:cxn>
                <a:cxn ang="0">
                  <a:pos x="513" y="348"/>
                </a:cxn>
                <a:cxn ang="0">
                  <a:pos x="478" y="340"/>
                </a:cxn>
                <a:cxn ang="0">
                  <a:pos x="451" y="340"/>
                </a:cxn>
                <a:cxn ang="0">
                  <a:pos x="496" y="358"/>
                </a:cxn>
                <a:cxn ang="0">
                  <a:pos x="517" y="367"/>
                </a:cxn>
              </a:cxnLst>
              <a:rect l="0" t="0" r="r" b="b"/>
              <a:pathLst>
                <a:path w="556" h="395">
                  <a:moveTo>
                    <a:pt x="539" y="379"/>
                  </a:moveTo>
                  <a:lnTo>
                    <a:pt x="540" y="380"/>
                  </a:lnTo>
                  <a:lnTo>
                    <a:pt x="542" y="383"/>
                  </a:lnTo>
                  <a:lnTo>
                    <a:pt x="541" y="387"/>
                  </a:lnTo>
                  <a:lnTo>
                    <a:pt x="533" y="388"/>
                  </a:lnTo>
                  <a:lnTo>
                    <a:pt x="527" y="388"/>
                  </a:lnTo>
                  <a:lnTo>
                    <a:pt x="523" y="387"/>
                  </a:lnTo>
                  <a:lnTo>
                    <a:pt x="518" y="387"/>
                  </a:lnTo>
                  <a:lnTo>
                    <a:pt x="514" y="388"/>
                  </a:lnTo>
                  <a:lnTo>
                    <a:pt x="510" y="388"/>
                  </a:lnTo>
                  <a:lnTo>
                    <a:pt x="506" y="389"/>
                  </a:lnTo>
                  <a:lnTo>
                    <a:pt x="501" y="390"/>
                  </a:lnTo>
                  <a:lnTo>
                    <a:pt x="495" y="392"/>
                  </a:lnTo>
                  <a:lnTo>
                    <a:pt x="488" y="393"/>
                  </a:lnTo>
                  <a:lnTo>
                    <a:pt x="482" y="394"/>
                  </a:lnTo>
                  <a:lnTo>
                    <a:pt x="478" y="395"/>
                  </a:lnTo>
                  <a:lnTo>
                    <a:pt x="473" y="395"/>
                  </a:lnTo>
                  <a:lnTo>
                    <a:pt x="468" y="395"/>
                  </a:lnTo>
                  <a:lnTo>
                    <a:pt x="464" y="394"/>
                  </a:lnTo>
                  <a:lnTo>
                    <a:pt x="459" y="394"/>
                  </a:lnTo>
                  <a:lnTo>
                    <a:pt x="453" y="393"/>
                  </a:lnTo>
                  <a:lnTo>
                    <a:pt x="449" y="393"/>
                  </a:lnTo>
                  <a:lnTo>
                    <a:pt x="444" y="393"/>
                  </a:lnTo>
                  <a:lnTo>
                    <a:pt x="440" y="394"/>
                  </a:lnTo>
                  <a:lnTo>
                    <a:pt x="435" y="395"/>
                  </a:lnTo>
                  <a:lnTo>
                    <a:pt x="430" y="395"/>
                  </a:lnTo>
                  <a:lnTo>
                    <a:pt x="427" y="395"/>
                  </a:lnTo>
                  <a:lnTo>
                    <a:pt x="422" y="394"/>
                  </a:lnTo>
                  <a:lnTo>
                    <a:pt x="419" y="392"/>
                  </a:lnTo>
                  <a:lnTo>
                    <a:pt x="414" y="386"/>
                  </a:lnTo>
                  <a:lnTo>
                    <a:pt x="413" y="380"/>
                  </a:lnTo>
                  <a:lnTo>
                    <a:pt x="409" y="375"/>
                  </a:lnTo>
                  <a:lnTo>
                    <a:pt x="397" y="372"/>
                  </a:lnTo>
                  <a:lnTo>
                    <a:pt x="389" y="371"/>
                  </a:lnTo>
                  <a:lnTo>
                    <a:pt x="382" y="368"/>
                  </a:lnTo>
                  <a:lnTo>
                    <a:pt x="376" y="366"/>
                  </a:lnTo>
                  <a:lnTo>
                    <a:pt x="372" y="364"/>
                  </a:lnTo>
                  <a:lnTo>
                    <a:pt x="368" y="362"/>
                  </a:lnTo>
                  <a:lnTo>
                    <a:pt x="365" y="359"/>
                  </a:lnTo>
                  <a:lnTo>
                    <a:pt x="362" y="358"/>
                  </a:lnTo>
                  <a:lnTo>
                    <a:pt x="359" y="356"/>
                  </a:lnTo>
                  <a:lnTo>
                    <a:pt x="354" y="352"/>
                  </a:lnTo>
                  <a:lnTo>
                    <a:pt x="350" y="351"/>
                  </a:lnTo>
                  <a:lnTo>
                    <a:pt x="344" y="352"/>
                  </a:lnTo>
                  <a:lnTo>
                    <a:pt x="335" y="357"/>
                  </a:lnTo>
                  <a:lnTo>
                    <a:pt x="324" y="362"/>
                  </a:lnTo>
                  <a:lnTo>
                    <a:pt x="316" y="363"/>
                  </a:lnTo>
                  <a:lnTo>
                    <a:pt x="309" y="365"/>
                  </a:lnTo>
                  <a:lnTo>
                    <a:pt x="304" y="370"/>
                  </a:lnTo>
                  <a:lnTo>
                    <a:pt x="297" y="377"/>
                  </a:lnTo>
                  <a:lnTo>
                    <a:pt x="290" y="381"/>
                  </a:lnTo>
                  <a:lnTo>
                    <a:pt x="283" y="381"/>
                  </a:lnTo>
                  <a:lnTo>
                    <a:pt x="276" y="377"/>
                  </a:lnTo>
                  <a:lnTo>
                    <a:pt x="271" y="373"/>
                  </a:lnTo>
                  <a:lnTo>
                    <a:pt x="267" y="370"/>
                  </a:lnTo>
                  <a:lnTo>
                    <a:pt x="262" y="366"/>
                  </a:lnTo>
                  <a:lnTo>
                    <a:pt x="259" y="363"/>
                  </a:lnTo>
                  <a:lnTo>
                    <a:pt x="256" y="358"/>
                  </a:lnTo>
                  <a:lnTo>
                    <a:pt x="256" y="355"/>
                  </a:lnTo>
                  <a:lnTo>
                    <a:pt x="260" y="350"/>
                  </a:lnTo>
                  <a:lnTo>
                    <a:pt x="268" y="344"/>
                  </a:lnTo>
                  <a:lnTo>
                    <a:pt x="277" y="340"/>
                  </a:lnTo>
                  <a:lnTo>
                    <a:pt x="283" y="337"/>
                  </a:lnTo>
                  <a:lnTo>
                    <a:pt x="288" y="337"/>
                  </a:lnTo>
                  <a:lnTo>
                    <a:pt x="291" y="337"/>
                  </a:lnTo>
                  <a:lnTo>
                    <a:pt x="293" y="337"/>
                  </a:lnTo>
                  <a:lnTo>
                    <a:pt x="296" y="336"/>
                  </a:lnTo>
                  <a:lnTo>
                    <a:pt x="300" y="334"/>
                  </a:lnTo>
                  <a:lnTo>
                    <a:pt x="305" y="329"/>
                  </a:lnTo>
                  <a:lnTo>
                    <a:pt x="316" y="320"/>
                  </a:lnTo>
                  <a:lnTo>
                    <a:pt x="326" y="313"/>
                  </a:lnTo>
                  <a:lnTo>
                    <a:pt x="330" y="307"/>
                  </a:lnTo>
                  <a:lnTo>
                    <a:pt x="327" y="301"/>
                  </a:lnTo>
                  <a:lnTo>
                    <a:pt x="318" y="295"/>
                  </a:lnTo>
                  <a:lnTo>
                    <a:pt x="308" y="292"/>
                  </a:lnTo>
                  <a:lnTo>
                    <a:pt x="305" y="287"/>
                  </a:lnTo>
                  <a:lnTo>
                    <a:pt x="309" y="273"/>
                  </a:lnTo>
                  <a:lnTo>
                    <a:pt x="320" y="258"/>
                  </a:lnTo>
                  <a:lnTo>
                    <a:pt x="328" y="246"/>
                  </a:lnTo>
                  <a:lnTo>
                    <a:pt x="327" y="235"/>
                  </a:lnTo>
                  <a:lnTo>
                    <a:pt x="315" y="218"/>
                  </a:lnTo>
                  <a:lnTo>
                    <a:pt x="306" y="208"/>
                  </a:lnTo>
                  <a:lnTo>
                    <a:pt x="297" y="200"/>
                  </a:lnTo>
                  <a:lnTo>
                    <a:pt x="289" y="193"/>
                  </a:lnTo>
                  <a:lnTo>
                    <a:pt x="282" y="188"/>
                  </a:lnTo>
                  <a:lnTo>
                    <a:pt x="274" y="183"/>
                  </a:lnTo>
                  <a:lnTo>
                    <a:pt x="267" y="180"/>
                  </a:lnTo>
                  <a:lnTo>
                    <a:pt x="260" y="176"/>
                  </a:lnTo>
                  <a:lnTo>
                    <a:pt x="252" y="173"/>
                  </a:lnTo>
                  <a:lnTo>
                    <a:pt x="244" y="169"/>
                  </a:lnTo>
                  <a:lnTo>
                    <a:pt x="236" y="166"/>
                  </a:lnTo>
                  <a:lnTo>
                    <a:pt x="228" y="161"/>
                  </a:lnTo>
                  <a:lnTo>
                    <a:pt x="221" y="156"/>
                  </a:lnTo>
                  <a:lnTo>
                    <a:pt x="214" y="152"/>
                  </a:lnTo>
                  <a:lnTo>
                    <a:pt x="208" y="148"/>
                  </a:lnTo>
                  <a:lnTo>
                    <a:pt x="202" y="145"/>
                  </a:lnTo>
                  <a:lnTo>
                    <a:pt x="199" y="142"/>
                  </a:lnTo>
                  <a:lnTo>
                    <a:pt x="191" y="137"/>
                  </a:lnTo>
                  <a:lnTo>
                    <a:pt x="183" y="132"/>
                  </a:lnTo>
                  <a:lnTo>
                    <a:pt x="178" y="131"/>
                  </a:lnTo>
                  <a:lnTo>
                    <a:pt x="179" y="137"/>
                  </a:lnTo>
                  <a:lnTo>
                    <a:pt x="185" y="146"/>
                  </a:lnTo>
                  <a:lnTo>
                    <a:pt x="186" y="152"/>
                  </a:lnTo>
                  <a:lnTo>
                    <a:pt x="183" y="155"/>
                  </a:lnTo>
                  <a:lnTo>
                    <a:pt x="171" y="155"/>
                  </a:lnTo>
                  <a:lnTo>
                    <a:pt x="163" y="155"/>
                  </a:lnTo>
                  <a:lnTo>
                    <a:pt x="159" y="155"/>
                  </a:lnTo>
                  <a:lnTo>
                    <a:pt x="154" y="156"/>
                  </a:lnTo>
                  <a:lnTo>
                    <a:pt x="151" y="159"/>
                  </a:lnTo>
                  <a:lnTo>
                    <a:pt x="147" y="161"/>
                  </a:lnTo>
                  <a:lnTo>
                    <a:pt x="142" y="162"/>
                  </a:lnTo>
                  <a:lnTo>
                    <a:pt x="138" y="163"/>
                  </a:lnTo>
                  <a:lnTo>
                    <a:pt x="131" y="165"/>
                  </a:lnTo>
                  <a:lnTo>
                    <a:pt x="124" y="166"/>
                  </a:lnTo>
                  <a:lnTo>
                    <a:pt x="118" y="167"/>
                  </a:lnTo>
                  <a:lnTo>
                    <a:pt x="114" y="168"/>
                  </a:lnTo>
                  <a:lnTo>
                    <a:pt x="110" y="169"/>
                  </a:lnTo>
                  <a:lnTo>
                    <a:pt x="106" y="170"/>
                  </a:lnTo>
                  <a:lnTo>
                    <a:pt x="101" y="170"/>
                  </a:lnTo>
                  <a:lnTo>
                    <a:pt x="95" y="170"/>
                  </a:lnTo>
                  <a:lnTo>
                    <a:pt x="87" y="169"/>
                  </a:lnTo>
                  <a:lnTo>
                    <a:pt x="74" y="166"/>
                  </a:lnTo>
                  <a:lnTo>
                    <a:pt x="70" y="162"/>
                  </a:lnTo>
                  <a:lnTo>
                    <a:pt x="66" y="160"/>
                  </a:lnTo>
                  <a:lnTo>
                    <a:pt x="60" y="161"/>
                  </a:lnTo>
                  <a:lnTo>
                    <a:pt x="51" y="166"/>
                  </a:lnTo>
                  <a:lnTo>
                    <a:pt x="47" y="168"/>
                  </a:lnTo>
                  <a:lnTo>
                    <a:pt x="43" y="168"/>
                  </a:lnTo>
                  <a:lnTo>
                    <a:pt x="35" y="163"/>
                  </a:lnTo>
                  <a:lnTo>
                    <a:pt x="30" y="160"/>
                  </a:lnTo>
                  <a:lnTo>
                    <a:pt x="24" y="156"/>
                  </a:lnTo>
                  <a:lnTo>
                    <a:pt x="18" y="153"/>
                  </a:lnTo>
                  <a:lnTo>
                    <a:pt x="13" y="151"/>
                  </a:lnTo>
                  <a:lnTo>
                    <a:pt x="10" y="148"/>
                  </a:lnTo>
                  <a:lnTo>
                    <a:pt x="9" y="145"/>
                  </a:lnTo>
                  <a:lnTo>
                    <a:pt x="11" y="143"/>
                  </a:lnTo>
                  <a:lnTo>
                    <a:pt x="16" y="140"/>
                  </a:lnTo>
                  <a:lnTo>
                    <a:pt x="23" y="138"/>
                  </a:lnTo>
                  <a:lnTo>
                    <a:pt x="30" y="137"/>
                  </a:lnTo>
                  <a:lnTo>
                    <a:pt x="36" y="136"/>
                  </a:lnTo>
                  <a:lnTo>
                    <a:pt x="41" y="135"/>
                  </a:lnTo>
                  <a:lnTo>
                    <a:pt x="45" y="133"/>
                  </a:lnTo>
                  <a:lnTo>
                    <a:pt x="45" y="132"/>
                  </a:lnTo>
                  <a:lnTo>
                    <a:pt x="42" y="130"/>
                  </a:lnTo>
                  <a:lnTo>
                    <a:pt x="35" y="128"/>
                  </a:lnTo>
                  <a:lnTo>
                    <a:pt x="27" y="125"/>
                  </a:lnTo>
                  <a:lnTo>
                    <a:pt x="19" y="123"/>
                  </a:lnTo>
                  <a:lnTo>
                    <a:pt x="13" y="122"/>
                  </a:lnTo>
                  <a:lnTo>
                    <a:pt x="9" y="121"/>
                  </a:lnTo>
                  <a:lnTo>
                    <a:pt x="4" y="118"/>
                  </a:lnTo>
                  <a:lnTo>
                    <a:pt x="2" y="116"/>
                  </a:lnTo>
                  <a:lnTo>
                    <a:pt x="0" y="112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6"/>
                  </a:lnTo>
                  <a:lnTo>
                    <a:pt x="1" y="60"/>
                  </a:lnTo>
                  <a:lnTo>
                    <a:pt x="5" y="39"/>
                  </a:lnTo>
                  <a:lnTo>
                    <a:pt x="12" y="21"/>
                  </a:lnTo>
                  <a:lnTo>
                    <a:pt x="22" y="9"/>
                  </a:lnTo>
                  <a:lnTo>
                    <a:pt x="31" y="3"/>
                  </a:lnTo>
                  <a:lnTo>
                    <a:pt x="39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49" y="19"/>
                  </a:lnTo>
                  <a:lnTo>
                    <a:pt x="43" y="40"/>
                  </a:lnTo>
                  <a:lnTo>
                    <a:pt x="42" y="56"/>
                  </a:lnTo>
                  <a:lnTo>
                    <a:pt x="45" y="70"/>
                  </a:lnTo>
                  <a:lnTo>
                    <a:pt x="50" y="80"/>
                  </a:lnTo>
                  <a:lnTo>
                    <a:pt x="56" y="90"/>
                  </a:lnTo>
                  <a:lnTo>
                    <a:pt x="62" y="97"/>
                  </a:lnTo>
                  <a:lnTo>
                    <a:pt x="68" y="102"/>
                  </a:lnTo>
                  <a:lnTo>
                    <a:pt x="71" y="108"/>
                  </a:lnTo>
                  <a:lnTo>
                    <a:pt x="70" y="107"/>
                  </a:lnTo>
                  <a:lnTo>
                    <a:pt x="63" y="87"/>
                  </a:lnTo>
                  <a:lnTo>
                    <a:pt x="56" y="62"/>
                  </a:lnTo>
                  <a:lnTo>
                    <a:pt x="55" y="41"/>
                  </a:lnTo>
                  <a:lnTo>
                    <a:pt x="58" y="26"/>
                  </a:lnTo>
                  <a:lnTo>
                    <a:pt x="62" y="12"/>
                  </a:lnTo>
                  <a:lnTo>
                    <a:pt x="69" y="3"/>
                  </a:lnTo>
                  <a:lnTo>
                    <a:pt x="79" y="0"/>
                  </a:lnTo>
                  <a:lnTo>
                    <a:pt x="91" y="2"/>
                  </a:lnTo>
                  <a:lnTo>
                    <a:pt x="100" y="7"/>
                  </a:lnTo>
                  <a:lnTo>
                    <a:pt x="106" y="14"/>
                  </a:lnTo>
                  <a:lnTo>
                    <a:pt x="109" y="21"/>
                  </a:lnTo>
                  <a:lnTo>
                    <a:pt x="111" y="26"/>
                  </a:lnTo>
                  <a:lnTo>
                    <a:pt x="114" y="32"/>
                  </a:lnTo>
                  <a:lnTo>
                    <a:pt x="115" y="39"/>
                  </a:lnTo>
                  <a:lnTo>
                    <a:pt x="116" y="47"/>
                  </a:lnTo>
                  <a:lnTo>
                    <a:pt x="118" y="53"/>
                  </a:lnTo>
                  <a:lnTo>
                    <a:pt x="124" y="54"/>
                  </a:lnTo>
                  <a:lnTo>
                    <a:pt x="132" y="52"/>
                  </a:lnTo>
                  <a:lnTo>
                    <a:pt x="140" y="47"/>
                  </a:lnTo>
                  <a:lnTo>
                    <a:pt x="146" y="41"/>
                  </a:lnTo>
                  <a:lnTo>
                    <a:pt x="147" y="36"/>
                  </a:lnTo>
                  <a:lnTo>
                    <a:pt x="149" y="31"/>
                  </a:lnTo>
                  <a:lnTo>
                    <a:pt x="156" y="27"/>
                  </a:lnTo>
                  <a:lnTo>
                    <a:pt x="164" y="23"/>
                  </a:lnTo>
                  <a:lnTo>
                    <a:pt x="169" y="19"/>
                  </a:lnTo>
                  <a:lnTo>
                    <a:pt x="175" y="19"/>
                  </a:lnTo>
                  <a:lnTo>
                    <a:pt x="185" y="24"/>
                  </a:lnTo>
                  <a:lnTo>
                    <a:pt x="197" y="32"/>
                  </a:lnTo>
                  <a:lnTo>
                    <a:pt x="202" y="38"/>
                  </a:lnTo>
                  <a:lnTo>
                    <a:pt x="206" y="44"/>
                  </a:lnTo>
                  <a:lnTo>
                    <a:pt x="209" y="49"/>
                  </a:lnTo>
                  <a:lnTo>
                    <a:pt x="214" y="55"/>
                  </a:lnTo>
                  <a:lnTo>
                    <a:pt x="221" y="60"/>
                  </a:lnTo>
                  <a:lnTo>
                    <a:pt x="227" y="61"/>
                  </a:lnTo>
                  <a:lnTo>
                    <a:pt x="231" y="56"/>
                  </a:lnTo>
                  <a:lnTo>
                    <a:pt x="237" y="49"/>
                  </a:lnTo>
                  <a:lnTo>
                    <a:pt x="246" y="46"/>
                  </a:lnTo>
                  <a:lnTo>
                    <a:pt x="256" y="46"/>
                  </a:lnTo>
                  <a:lnTo>
                    <a:pt x="263" y="49"/>
                  </a:lnTo>
                  <a:lnTo>
                    <a:pt x="266" y="54"/>
                  </a:lnTo>
                  <a:lnTo>
                    <a:pt x="268" y="56"/>
                  </a:lnTo>
                  <a:lnTo>
                    <a:pt x="271" y="59"/>
                  </a:lnTo>
                  <a:lnTo>
                    <a:pt x="281" y="61"/>
                  </a:lnTo>
                  <a:lnTo>
                    <a:pt x="288" y="62"/>
                  </a:lnTo>
                  <a:lnTo>
                    <a:pt x="296" y="62"/>
                  </a:lnTo>
                  <a:lnTo>
                    <a:pt x="304" y="63"/>
                  </a:lnTo>
                  <a:lnTo>
                    <a:pt x="311" y="63"/>
                  </a:lnTo>
                  <a:lnTo>
                    <a:pt x="318" y="63"/>
                  </a:lnTo>
                  <a:lnTo>
                    <a:pt x="321" y="64"/>
                  </a:lnTo>
                  <a:lnTo>
                    <a:pt x="323" y="67"/>
                  </a:lnTo>
                  <a:lnTo>
                    <a:pt x="321" y="69"/>
                  </a:lnTo>
                  <a:lnTo>
                    <a:pt x="319" y="72"/>
                  </a:lnTo>
                  <a:lnTo>
                    <a:pt x="322" y="72"/>
                  </a:lnTo>
                  <a:lnTo>
                    <a:pt x="329" y="72"/>
                  </a:lnTo>
                  <a:lnTo>
                    <a:pt x="335" y="74"/>
                  </a:lnTo>
                  <a:lnTo>
                    <a:pt x="339" y="78"/>
                  </a:lnTo>
                  <a:lnTo>
                    <a:pt x="345" y="83"/>
                  </a:lnTo>
                  <a:lnTo>
                    <a:pt x="349" y="86"/>
                  </a:lnTo>
                  <a:lnTo>
                    <a:pt x="351" y="87"/>
                  </a:lnTo>
                  <a:lnTo>
                    <a:pt x="350" y="87"/>
                  </a:lnTo>
                  <a:lnTo>
                    <a:pt x="345" y="89"/>
                  </a:lnTo>
                  <a:lnTo>
                    <a:pt x="342" y="91"/>
                  </a:lnTo>
                  <a:lnTo>
                    <a:pt x="339" y="93"/>
                  </a:lnTo>
                  <a:lnTo>
                    <a:pt x="343" y="97"/>
                  </a:lnTo>
                  <a:lnTo>
                    <a:pt x="352" y="100"/>
                  </a:lnTo>
                  <a:lnTo>
                    <a:pt x="361" y="102"/>
                  </a:lnTo>
                  <a:lnTo>
                    <a:pt x="361" y="105"/>
                  </a:lnTo>
                  <a:lnTo>
                    <a:pt x="357" y="107"/>
                  </a:lnTo>
                  <a:lnTo>
                    <a:pt x="353" y="108"/>
                  </a:lnTo>
                  <a:lnTo>
                    <a:pt x="351" y="110"/>
                  </a:lnTo>
                  <a:lnTo>
                    <a:pt x="351" y="115"/>
                  </a:lnTo>
                  <a:lnTo>
                    <a:pt x="350" y="118"/>
                  </a:lnTo>
                  <a:lnTo>
                    <a:pt x="349" y="123"/>
                  </a:lnTo>
                  <a:lnTo>
                    <a:pt x="349" y="127"/>
                  </a:lnTo>
                  <a:lnTo>
                    <a:pt x="353" y="132"/>
                  </a:lnTo>
                  <a:lnTo>
                    <a:pt x="361" y="135"/>
                  </a:lnTo>
                  <a:lnTo>
                    <a:pt x="371" y="133"/>
                  </a:lnTo>
                  <a:lnTo>
                    <a:pt x="377" y="133"/>
                  </a:lnTo>
                  <a:lnTo>
                    <a:pt x="384" y="136"/>
                  </a:lnTo>
                  <a:lnTo>
                    <a:pt x="392" y="143"/>
                  </a:lnTo>
                  <a:lnTo>
                    <a:pt x="400" y="150"/>
                  </a:lnTo>
                  <a:lnTo>
                    <a:pt x="407" y="152"/>
                  </a:lnTo>
                  <a:lnTo>
                    <a:pt x="409" y="150"/>
                  </a:lnTo>
                  <a:lnTo>
                    <a:pt x="406" y="144"/>
                  </a:lnTo>
                  <a:lnTo>
                    <a:pt x="403" y="139"/>
                  </a:lnTo>
                  <a:lnTo>
                    <a:pt x="403" y="137"/>
                  </a:lnTo>
                  <a:lnTo>
                    <a:pt x="409" y="139"/>
                  </a:lnTo>
                  <a:lnTo>
                    <a:pt x="414" y="140"/>
                  </a:lnTo>
                  <a:lnTo>
                    <a:pt x="421" y="142"/>
                  </a:lnTo>
                  <a:lnTo>
                    <a:pt x="429" y="143"/>
                  </a:lnTo>
                  <a:lnTo>
                    <a:pt x="436" y="143"/>
                  </a:lnTo>
                  <a:lnTo>
                    <a:pt x="442" y="144"/>
                  </a:lnTo>
                  <a:lnTo>
                    <a:pt x="447" y="145"/>
                  </a:lnTo>
                  <a:lnTo>
                    <a:pt x="450" y="146"/>
                  </a:lnTo>
                  <a:lnTo>
                    <a:pt x="451" y="148"/>
                  </a:lnTo>
                  <a:lnTo>
                    <a:pt x="450" y="152"/>
                  </a:lnTo>
                  <a:lnTo>
                    <a:pt x="451" y="154"/>
                  </a:lnTo>
                  <a:lnTo>
                    <a:pt x="453" y="155"/>
                  </a:lnTo>
                  <a:lnTo>
                    <a:pt x="457" y="155"/>
                  </a:lnTo>
                  <a:lnTo>
                    <a:pt x="461" y="155"/>
                  </a:lnTo>
                  <a:lnTo>
                    <a:pt x="466" y="153"/>
                  </a:lnTo>
                  <a:lnTo>
                    <a:pt x="472" y="152"/>
                  </a:lnTo>
                  <a:lnTo>
                    <a:pt x="480" y="152"/>
                  </a:lnTo>
                  <a:lnTo>
                    <a:pt x="490" y="153"/>
                  </a:lnTo>
                  <a:lnTo>
                    <a:pt x="501" y="154"/>
                  </a:lnTo>
                  <a:lnTo>
                    <a:pt x="509" y="158"/>
                  </a:lnTo>
                  <a:lnTo>
                    <a:pt x="511" y="163"/>
                  </a:lnTo>
                  <a:lnTo>
                    <a:pt x="508" y="169"/>
                  </a:lnTo>
                  <a:lnTo>
                    <a:pt x="501" y="173"/>
                  </a:lnTo>
                  <a:lnTo>
                    <a:pt x="496" y="176"/>
                  </a:lnTo>
                  <a:lnTo>
                    <a:pt x="496" y="180"/>
                  </a:lnTo>
                  <a:lnTo>
                    <a:pt x="501" y="183"/>
                  </a:lnTo>
                  <a:lnTo>
                    <a:pt x="505" y="186"/>
                  </a:lnTo>
                  <a:lnTo>
                    <a:pt x="510" y="191"/>
                  </a:lnTo>
                  <a:lnTo>
                    <a:pt x="511" y="196"/>
                  </a:lnTo>
                  <a:lnTo>
                    <a:pt x="511" y="200"/>
                  </a:lnTo>
                  <a:lnTo>
                    <a:pt x="509" y="204"/>
                  </a:lnTo>
                  <a:lnTo>
                    <a:pt x="505" y="207"/>
                  </a:lnTo>
                  <a:lnTo>
                    <a:pt x="501" y="209"/>
                  </a:lnTo>
                  <a:lnTo>
                    <a:pt x="497" y="212"/>
                  </a:lnTo>
                  <a:lnTo>
                    <a:pt x="497" y="214"/>
                  </a:lnTo>
                  <a:lnTo>
                    <a:pt x="499" y="219"/>
                  </a:lnTo>
                  <a:lnTo>
                    <a:pt x="505" y="223"/>
                  </a:lnTo>
                  <a:lnTo>
                    <a:pt x="511" y="228"/>
                  </a:lnTo>
                  <a:lnTo>
                    <a:pt x="514" y="234"/>
                  </a:lnTo>
                  <a:lnTo>
                    <a:pt x="514" y="239"/>
                  </a:lnTo>
                  <a:lnTo>
                    <a:pt x="511" y="244"/>
                  </a:lnTo>
                  <a:lnTo>
                    <a:pt x="506" y="248"/>
                  </a:lnTo>
                  <a:lnTo>
                    <a:pt x="503" y="249"/>
                  </a:lnTo>
                  <a:lnTo>
                    <a:pt x="501" y="249"/>
                  </a:lnTo>
                  <a:lnTo>
                    <a:pt x="495" y="245"/>
                  </a:lnTo>
                  <a:lnTo>
                    <a:pt x="487" y="242"/>
                  </a:lnTo>
                  <a:lnTo>
                    <a:pt x="480" y="238"/>
                  </a:lnTo>
                  <a:lnTo>
                    <a:pt x="474" y="235"/>
                  </a:lnTo>
                  <a:lnTo>
                    <a:pt x="468" y="231"/>
                  </a:lnTo>
                  <a:lnTo>
                    <a:pt x="465" y="229"/>
                  </a:lnTo>
                  <a:lnTo>
                    <a:pt x="460" y="228"/>
                  </a:lnTo>
                  <a:lnTo>
                    <a:pt x="456" y="226"/>
                  </a:lnTo>
                  <a:lnTo>
                    <a:pt x="449" y="223"/>
                  </a:lnTo>
                  <a:lnTo>
                    <a:pt x="440" y="220"/>
                  </a:lnTo>
                  <a:lnTo>
                    <a:pt x="432" y="219"/>
                  </a:lnTo>
                  <a:lnTo>
                    <a:pt x="425" y="220"/>
                  </a:lnTo>
                  <a:lnTo>
                    <a:pt x="421" y="224"/>
                  </a:lnTo>
                  <a:lnTo>
                    <a:pt x="421" y="230"/>
                  </a:lnTo>
                  <a:lnTo>
                    <a:pt x="423" y="236"/>
                  </a:lnTo>
                  <a:lnTo>
                    <a:pt x="428" y="243"/>
                  </a:lnTo>
                  <a:lnTo>
                    <a:pt x="435" y="251"/>
                  </a:lnTo>
                  <a:lnTo>
                    <a:pt x="440" y="254"/>
                  </a:lnTo>
                  <a:lnTo>
                    <a:pt x="443" y="259"/>
                  </a:lnTo>
                  <a:lnTo>
                    <a:pt x="449" y="262"/>
                  </a:lnTo>
                  <a:lnTo>
                    <a:pt x="453" y="265"/>
                  </a:lnTo>
                  <a:lnTo>
                    <a:pt x="459" y="268"/>
                  </a:lnTo>
                  <a:lnTo>
                    <a:pt x="465" y="271"/>
                  </a:lnTo>
                  <a:lnTo>
                    <a:pt x="471" y="272"/>
                  </a:lnTo>
                  <a:lnTo>
                    <a:pt x="476" y="273"/>
                  </a:lnTo>
                  <a:lnTo>
                    <a:pt x="487" y="275"/>
                  </a:lnTo>
                  <a:lnTo>
                    <a:pt x="495" y="277"/>
                  </a:lnTo>
                  <a:lnTo>
                    <a:pt x="501" y="281"/>
                  </a:lnTo>
                  <a:lnTo>
                    <a:pt x="505" y="286"/>
                  </a:lnTo>
                  <a:lnTo>
                    <a:pt x="512" y="289"/>
                  </a:lnTo>
                  <a:lnTo>
                    <a:pt x="520" y="291"/>
                  </a:lnTo>
                  <a:lnTo>
                    <a:pt x="528" y="294"/>
                  </a:lnTo>
                  <a:lnTo>
                    <a:pt x="533" y="301"/>
                  </a:lnTo>
                  <a:lnTo>
                    <a:pt x="534" y="307"/>
                  </a:lnTo>
                  <a:lnTo>
                    <a:pt x="533" y="311"/>
                  </a:lnTo>
                  <a:lnTo>
                    <a:pt x="533" y="315"/>
                  </a:lnTo>
                  <a:lnTo>
                    <a:pt x="536" y="324"/>
                  </a:lnTo>
                  <a:lnTo>
                    <a:pt x="541" y="332"/>
                  </a:lnTo>
                  <a:lnTo>
                    <a:pt x="543" y="337"/>
                  </a:lnTo>
                  <a:lnTo>
                    <a:pt x="544" y="342"/>
                  </a:lnTo>
                  <a:lnTo>
                    <a:pt x="548" y="345"/>
                  </a:lnTo>
                  <a:lnTo>
                    <a:pt x="552" y="350"/>
                  </a:lnTo>
                  <a:lnTo>
                    <a:pt x="556" y="354"/>
                  </a:lnTo>
                  <a:lnTo>
                    <a:pt x="555" y="357"/>
                  </a:lnTo>
                  <a:lnTo>
                    <a:pt x="549" y="356"/>
                  </a:lnTo>
                  <a:lnTo>
                    <a:pt x="544" y="352"/>
                  </a:lnTo>
                  <a:lnTo>
                    <a:pt x="541" y="349"/>
                  </a:lnTo>
                  <a:lnTo>
                    <a:pt x="535" y="345"/>
                  </a:lnTo>
                  <a:lnTo>
                    <a:pt x="525" y="345"/>
                  </a:lnTo>
                  <a:lnTo>
                    <a:pt x="513" y="348"/>
                  </a:lnTo>
                  <a:lnTo>
                    <a:pt x="505" y="349"/>
                  </a:lnTo>
                  <a:lnTo>
                    <a:pt x="499" y="349"/>
                  </a:lnTo>
                  <a:lnTo>
                    <a:pt x="493" y="345"/>
                  </a:lnTo>
                  <a:lnTo>
                    <a:pt x="488" y="343"/>
                  </a:lnTo>
                  <a:lnTo>
                    <a:pt x="483" y="342"/>
                  </a:lnTo>
                  <a:lnTo>
                    <a:pt x="478" y="340"/>
                  </a:lnTo>
                  <a:lnTo>
                    <a:pt x="472" y="339"/>
                  </a:lnTo>
                  <a:lnTo>
                    <a:pt x="466" y="337"/>
                  </a:lnTo>
                  <a:lnTo>
                    <a:pt x="461" y="337"/>
                  </a:lnTo>
                  <a:lnTo>
                    <a:pt x="457" y="337"/>
                  </a:lnTo>
                  <a:lnTo>
                    <a:pt x="453" y="337"/>
                  </a:lnTo>
                  <a:lnTo>
                    <a:pt x="451" y="340"/>
                  </a:lnTo>
                  <a:lnTo>
                    <a:pt x="455" y="343"/>
                  </a:lnTo>
                  <a:lnTo>
                    <a:pt x="463" y="347"/>
                  </a:lnTo>
                  <a:lnTo>
                    <a:pt x="476" y="352"/>
                  </a:lnTo>
                  <a:lnTo>
                    <a:pt x="485" y="355"/>
                  </a:lnTo>
                  <a:lnTo>
                    <a:pt x="490" y="357"/>
                  </a:lnTo>
                  <a:lnTo>
                    <a:pt x="496" y="358"/>
                  </a:lnTo>
                  <a:lnTo>
                    <a:pt x="499" y="358"/>
                  </a:lnTo>
                  <a:lnTo>
                    <a:pt x="503" y="359"/>
                  </a:lnTo>
                  <a:lnTo>
                    <a:pt x="506" y="360"/>
                  </a:lnTo>
                  <a:lnTo>
                    <a:pt x="509" y="362"/>
                  </a:lnTo>
                  <a:lnTo>
                    <a:pt x="511" y="364"/>
                  </a:lnTo>
                  <a:lnTo>
                    <a:pt x="517" y="367"/>
                  </a:lnTo>
                  <a:lnTo>
                    <a:pt x="525" y="371"/>
                  </a:lnTo>
                  <a:lnTo>
                    <a:pt x="533" y="374"/>
                  </a:lnTo>
                  <a:lnTo>
                    <a:pt x="539" y="3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79" name="Freeform 1472"/>
            <p:cNvSpPr>
              <a:spLocks/>
            </p:cNvSpPr>
            <p:nvPr/>
          </p:nvSpPr>
          <p:spPr bwMode="auto">
            <a:xfrm>
              <a:off x="1587500" y="1643063"/>
              <a:ext cx="158750" cy="146050"/>
            </a:xfrm>
            <a:custGeom>
              <a:avLst/>
              <a:gdLst/>
              <a:ahLst/>
              <a:cxnLst>
                <a:cxn ang="0">
                  <a:pos x="146" y="67"/>
                </a:cxn>
                <a:cxn ang="0">
                  <a:pos x="141" y="44"/>
                </a:cxn>
                <a:cxn ang="0">
                  <a:pos x="129" y="33"/>
                </a:cxn>
                <a:cxn ang="0">
                  <a:pos x="120" y="35"/>
                </a:cxn>
                <a:cxn ang="0">
                  <a:pos x="111" y="26"/>
                </a:cxn>
                <a:cxn ang="0">
                  <a:pos x="104" y="14"/>
                </a:cxn>
                <a:cxn ang="0">
                  <a:pos x="88" y="10"/>
                </a:cxn>
                <a:cxn ang="0">
                  <a:pos x="77" y="7"/>
                </a:cxn>
                <a:cxn ang="0">
                  <a:pos x="68" y="1"/>
                </a:cxn>
                <a:cxn ang="0">
                  <a:pos x="62" y="0"/>
                </a:cxn>
                <a:cxn ang="0">
                  <a:pos x="58" y="8"/>
                </a:cxn>
                <a:cxn ang="0">
                  <a:pos x="57" y="20"/>
                </a:cxn>
                <a:cxn ang="0">
                  <a:pos x="50" y="31"/>
                </a:cxn>
                <a:cxn ang="0">
                  <a:pos x="32" y="50"/>
                </a:cxn>
                <a:cxn ang="0">
                  <a:pos x="20" y="62"/>
                </a:cxn>
                <a:cxn ang="0">
                  <a:pos x="3" y="82"/>
                </a:cxn>
                <a:cxn ang="0">
                  <a:pos x="3" y="91"/>
                </a:cxn>
                <a:cxn ang="0">
                  <a:pos x="6" y="94"/>
                </a:cxn>
                <a:cxn ang="0">
                  <a:pos x="14" y="123"/>
                </a:cxn>
                <a:cxn ang="0">
                  <a:pos x="15" y="144"/>
                </a:cxn>
                <a:cxn ang="0">
                  <a:pos x="27" y="143"/>
                </a:cxn>
                <a:cxn ang="0">
                  <a:pos x="36" y="137"/>
                </a:cxn>
                <a:cxn ang="0">
                  <a:pos x="44" y="143"/>
                </a:cxn>
                <a:cxn ang="0">
                  <a:pos x="55" y="145"/>
                </a:cxn>
                <a:cxn ang="0">
                  <a:pos x="66" y="124"/>
                </a:cxn>
                <a:cxn ang="0">
                  <a:pos x="83" y="116"/>
                </a:cxn>
                <a:cxn ang="0">
                  <a:pos x="87" y="104"/>
                </a:cxn>
                <a:cxn ang="0">
                  <a:pos x="91" y="96"/>
                </a:cxn>
                <a:cxn ang="0">
                  <a:pos x="112" y="90"/>
                </a:cxn>
                <a:cxn ang="0">
                  <a:pos x="128" y="86"/>
                </a:cxn>
                <a:cxn ang="0">
                  <a:pos x="140" y="82"/>
                </a:cxn>
                <a:cxn ang="0">
                  <a:pos x="146" y="75"/>
                </a:cxn>
              </a:cxnLst>
              <a:rect l="0" t="0" r="r" b="b"/>
              <a:pathLst>
                <a:path w="148" h="146">
                  <a:moveTo>
                    <a:pt x="148" y="71"/>
                  </a:moveTo>
                  <a:lnTo>
                    <a:pt x="146" y="67"/>
                  </a:lnTo>
                  <a:lnTo>
                    <a:pt x="145" y="56"/>
                  </a:lnTo>
                  <a:lnTo>
                    <a:pt x="141" y="44"/>
                  </a:lnTo>
                  <a:lnTo>
                    <a:pt x="135" y="36"/>
                  </a:lnTo>
                  <a:lnTo>
                    <a:pt x="129" y="33"/>
                  </a:lnTo>
                  <a:lnTo>
                    <a:pt x="125" y="33"/>
                  </a:lnTo>
                  <a:lnTo>
                    <a:pt x="120" y="35"/>
                  </a:lnTo>
                  <a:lnTo>
                    <a:pt x="115" y="32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4" y="14"/>
                  </a:lnTo>
                  <a:lnTo>
                    <a:pt x="95" y="12"/>
                  </a:lnTo>
                  <a:lnTo>
                    <a:pt x="88" y="10"/>
                  </a:lnTo>
                  <a:lnTo>
                    <a:pt x="82" y="9"/>
                  </a:lnTo>
                  <a:lnTo>
                    <a:pt x="77" y="7"/>
                  </a:lnTo>
                  <a:lnTo>
                    <a:pt x="73" y="3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8"/>
                  </a:lnTo>
                  <a:lnTo>
                    <a:pt x="58" y="15"/>
                  </a:lnTo>
                  <a:lnTo>
                    <a:pt x="57" y="20"/>
                  </a:lnTo>
                  <a:lnTo>
                    <a:pt x="55" y="24"/>
                  </a:lnTo>
                  <a:lnTo>
                    <a:pt x="50" y="31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7" y="55"/>
                  </a:lnTo>
                  <a:lnTo>
                    <a:pt x="20" y="62"/>
                  </a:lnTo>
                  <a:lnTo>
                    <a:pt x="11" y="71"/>
                  </a:lnTo>
                  <a:lnTo>
                    <a:pt x="3" y="82"/>
                  </a:lnTo>
                  <a:lnTo>
                    <a:pt x="0" y="90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6" y="94"/>
                  </a:lnTo>
                  <a:lnTo>
                    <a:pt x="11" y="107"/>
                  </a:lnTo>
                  <a:lnTo>
                    <a:pt x="14" y="123"/>
                  </a:lnTo>
                  <a:lnTo>
                    <a:pt x="14" y="136"/>
                  </a:lnTo>
                  <a:lnTo>
                    <a:pt x="15" y="144"/>
                  </a:lnTo>
                  <a:lnTo>
                    <a:pt x="20" y="146"/>
                  </a:lnTo>
                  <a:lnTo>
                    <a:pt x="27" y="143"/>
                  </a:lnTo>
                  <a:lnTo>
                    <a:pt x="32" y="139"/>
                  </a:lnTo>
                  <a:lnTo>
                    <a:pt x="36" y="137"/>
                  </a:lnTo>
                  <a:lnTo>
                    <a:pt x="39" y="138"/>
                  </a:lnTo>
                  <a:lnTo>
                    <a:pt x="44" y="143"/>
                  </a:lnTo>
                  <a:lnTo>
                    <a:pt x="50" y="146"/>
                  </a:lnTo>
                  <a:lnTo>
                    <a:pt x="55" y="145"/>
                  </a:lnTo>
                  <a:lnTo>
                    <a:pt x="60" y="135"/>
                  </a:lnTo>
                  <a:lnTo>
                    <a:pt x="66" y="124"/>
                  </a:lnTo>
                  <a:lnTo>
                    <a:pt x="75" y="119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87" y="104"/>
                  </a:lnTo>
                  <a:lnTo>
                    <a:pt x="87" y="99"/>
                  </a:lnTo>
                  <a:lnTo>
                    <a:pt x="91" y="96"/>
                  </a:lnTo>
                  <a:lnTo>
                    <a:pt x="104" y="92"/>
                  </a:lnTo>
                  <a:lnTo>
                    <a:pt x="112" y="90"/>
                  </a:lnTo>
                  <a:lnTo>
                    <a:pt x="120" y="89"/>
                  </a:lnTo>
                  <a:lnTo>
                    <a:pt x="128" y="86"/>
                  </a:lnTo>
                  <a:lnTo>
                    <a:pt x="135" y="84"/>
                  </a:lnTo>
                  <a:lnTo>
                    <a:pt x="140" y="82"/>
                  </a:lnTo>
                  <a:lnTo>
                    <a:pt x="144" y="78"/>
                  </a:lnTo>
                  <a:lnTo>
                    <a:pt x="146" y="75"/>
                  </a:lnTo>
                  <a:lnTo>
                    <a:pt x="148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0" name="Freeform 1473"/>
            <p:cNvSpPr>
              <a:spLocks/>
            </p:cNvSpPr>
            <p:nvPr/>
          </p:nvSpPr>
          <p:spPr bwMode="auto">
            <a:xfrm>
              <a:off x="1755775" y="1589088"/>
              <a:ext cx="144463" cy="93662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3" y="23"/>
                </a:cxn>
                <a:cxn ang="0">
                  <a:pos x="101" y="35"/>
                </a:cxn>
                <a:cxn ang="0">
                  <a:pos x="102" y="44"/>
                </a:cxn>
                <a:cxn ang="0">
                  <a:pos x="111" y="43"/>
                </a:cxn>
                <a:cxn ang="0">
                  <a:pos x="115" y="34"/>
                </a:cxn>
                <a:cxn ang="0">
                  <a:pos x="128" y="42"/>
                </a:cxn>
                <a:cxn ang="0">
                  <a:pos x="133" y="49"/>
                </a:cxn>
                <a:cxn ang="0">
                  <a:pos x="132" y="60"/>
                </a:cxn>
                <a:cxn ang="0">
                  <a:pos x="131" y="66"/>
                </a:cxn>
                <a:cxn ang="0">
                  <a:pos x="123" y="78"/>
                </a:cxn>
                <a:cxn ang="0">
                  <a:pos x="116" y="84"/>
                </a:cxn>
                <a:cxn ang="0">
                  <a:pos x="96" y="81"/>
                </a:cxn>
                <a:cxn ang="0">
                  <a:pos x="83" y="77"/>
                </a:cxn>
                <a:cxn ang="0">
                  <a:pos x="76" y="83"/>
                </a:cxn>
                <a:cxn ang="0">
                  <a:pos x="68" y="88"/>
                </a:cxn>
                <a:cxn ang="0">
                  <a:pos x="54" y="91"/>
                </a:cxn>
                <a:cxn ang="0">
                  <a:pos x="45" y="91"/>
                </a:cxn>
                <a:cxn ang="0">
                  <a:pos x="32" y="89"/>
                </a:cxn>
                <a:cxn ang="0">
                  <a:pos x="18" y="82"/>
                </a:cxn>
                <a:cxn ang="0">
                  <a:pos x="25" y="77"/>
                </a:cxn>
                <a:cxn ang="0">
                  <a:pos x="38" y="77"/>
                </a:cxn>
                <a:cxn ang="0">
                  <a:pos x="48" y="70"/>
                </a:cxn>
                <a:cxn ang="0">
                  <a:pos x="48" y="60"/>
                </a:cxn>
                <a:cxn ang="0">
                  <a:pos x="35" y="65"/>
                </a:cxn>
                <a:cxn ang="0">
                  <a:pos x="27" y="67"/>
                </a:cxn>
                <a:cxn ang="0">
                  <a:pos x="14" y="57"/>
                </a:cxn>
                <a:cxn ang="0">
                  <a:pos x="4" y="51"/>
                </a:cxn>
                <a:cxn ang="0">
                  <a:pos x="0" y="42"/>
                </a:cxn>
                <a:cxn ang="0">
                  <a:pos x="2" y="35"/>
                </a:cxn>
                <a:cxn ang="0">
                  <a:pos x="12" y="25"/>
                </a:cxn>
                <a:cxn ang="0">
                  <a:pos x="15" y="20"/>
                </a:cxn>
                <a:cxn ang="0">
                  <a:pos x="23" y="7"/>
                </a:cxn>
                <a:cxn ang="0">
                  <a:pos x="28" y="1"/>
                </a:cxn>
                <a:cxn ang="0">
                  <a:pos x="41" y="0"/>
                </a:cxn>
                <a:cxn ang="0">
                  <a:pos x="46" y="5"/>
                </a:cxn>
                <a:cxn ang="0">
                  <a:pos x="46" y="13"/>
                </a:cxn>
                <a:cxn ang="0">
                  <a:pos x="55" y="19"/>
                </a:cxn>
                <a:cxn ang="0">
                  <a:pos x="56" y="28"/>
                </a:cxn>
                <a:cxn ang="0">
                  <a:pos x="65" y="35"/>
                </a:cxn>
                <a:cxn ang="0">
                  <a:pos x="68" y="44"/>
                </a:cxn>
                <a:cxn ang="0">
                  <a:pos x="70" y="50"/>
                </a:cxn>
                <a:cxn ang="0">
                  <a:pos x="80" y="55"/>
                </a:cxn>
                <a:cxn ang="0">
                  <a:pos x="90" y="59"/>
                </a:cxn>
                <a:cxn ang="0">
                  <a:pos x="91" y="47"/>
                </a:cxn>
                <a:cxn ang="0">
                  <a:pos x="91" y="37"/>
                </a:cxn>
                <a:cxn ang="0">
                  <a:pos x="88" y="30"/>
                </a:cxn>
                <a:cxn ang="0">
                  <a:pos x="85" y="29"/>
                </a:cxn>
                <a:cxn ang="0">
                  <a:pos x="84" y="19"/>
                </a:cxn>
                <a:cxn ang="0">
                  <a:pos x="85" y="11"/>
                </a:cxn>
                <a:cxn ang="0">
                  <a:pos x="94" y="6"/>
                </a:cxn>
                <a:cxn ang="0">
                  <a:pos x="103" y="1"/>
                </a:cxn>
              </a:cxnLst>
              <a:rect l="0" t="0" r="r" b="b"/>
              <a:pathLst>
                <a:path w="133" h="91">
                  <a:moveTo>
                    <a:pt x="104" y="0"/>
                  </a:moveTo>
                  <a:lnTo>
                    <a:pt x="104" y="4"/>
                  </a:lnTo>
                  <a:lnTo>
                    <a:pt x="103" y="13"/>
                  </a:lnTo>
                  <a:lnTo>
                    <a:pt x="103" y="23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1" y="39"/>
                  </a:lnTo>
                  <a:lnTo>
                    <a:pt x="102" y="44"/>
                  </a:lnTo>
                  <a:lnTo>
                    <a:pt x="107" y="46"/>
                  </a:lnTo>
                  <a:lnTo>
                    <a:pt x="111" y="43"/>
                  </a:lnTo>
                  <a:lnTo>
                    <a:pt x="113" y="37"/>
                  </a:lnTo>
                  <a:lnTo>
                    <a:pt x="115" y="34"/>
                  </a:lnTo>
                  <a:lnTo>
                    <a:pt x="121" y="36"/>
                  </a:lnTo>
                  <a:lnTo>
                    <a:pt x="128" y="42"/>
                  </a:lnTo>
                  <a:lnTo>
                    <a:pt x="132" y="45"/>
                  </a:lnTo>
                  <a:lnTo>
                    <a:pt x="133" y="49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2" y="62"/>
                  </a:lnTo>
                  <a:lnTo>
                    <a:pt x="131" y="66"/>
                  </a:lnTo>
                  <a:lnTo>
                    <a:pt x="128" y="72"/>
                  </a:lnTo>
                  <a:lnTo>
                    <a:pt x="123" y="78"/>
                  </a:lnTo>
                  <a:lnTo>
                    <a:pt x="121" y="82"/>
                  </a:lnTo>
                  <a:lnTo>
                    <a:pt x="116" y="84"/>
                  </a:lnTo>
                  <a:lnTo>
                    <a:pt x="107" y="83"/>
                  </a:lnTo>
                  <a:lnTo>
                    <a:pt x="96" y="81"/>
                  </a:lnTo>
                  <a:lnTo>
                    <a:pt x="88" y="78"/>
                  </a:lnTo>
                  <a:lnTo>
                    <a:pt x="83" y="77"/>
                  </a:lnTo>
                  <a:lnTo>
                    <a:pt x="79" y="80"/>
                  </a:lnTo>
                  <a:lnTo>
                    <a:pt x="76" y="83"/>
                  </a:lnTo>
                  <a:lnTo>
                    <a:pt x="72" y="85"/>
                  </a:lnTo>
                  <a:lnTo>
                    <a:pt x="68" y="88"/>
                  </a:lnTo>
                  <a:lnTo>
                    <a:pt x="61" y="90"/>
                  </a:lnTo>
                  <a:lnTo>
                    <a:pt x="54" y="91"/>
                  </a:lnTo>
                  <a:lnTo>
                    <a:pt x="49" y="91"/>
                  </a:lnTo>
                  <a:lnTo>
                    <a:pt x="45" y="91"/>
                  </a:lnTo>
                  <a:lnTo>
                    <a:pt x="39" y="91"/>
                  </a:lnTo>
                  <a:lnTo>
                    <a:pt x="32" y="89"/>
                  </a:lnTo>
                  <a:lnTo>
                    <a:pt x="24" y="85"/>
                  </a:lnTo>
                  <a:lnTo>
                    <a:pt x="18" y="82"/>
                  </a:lnTo>
                  <a:lnTo>
                    <a:pt x="19" y="78"/>
                  </a:lnTo>
                  <a:lnTo>
                    <a:pt x="25" y="77"/>
                  </a:lnTo>
                  <a:lnTo>
                    <a:pt x="32" y="77"/>
                  </a:lnTo>
                  <a:lnTo>
                    <a:pt x="38" y="77"/>
                  </a:lnTo>
                  <a:lnTo>
                    <a:pt x="43" y="75"/>
                  </a:lnTo>
                  <a:lnTo>
                    <a:pt x="48" y="70"/>
                  </a:lnTo>
                  <a:lnTo>
                    <a:pt x="49" y="6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35" y="65"/>
                  </a:lnTo>
                  <a:lnTo>
                    <a:pt x="32" y="67"/>
                  </a:lnTo>
                  <a:lnTo>
                    <a:pt x="27" y="67"/>
                  </a:lnTo>
                  <a:lnTo>
                    <a:pt x="20" y="62"/>
                  </a:lnTo>
                  <a:lnTo>
                    <a:pt x="14" y="57"/>
                  </a:lnTo>
                  <a:lnTo>
                    <a:pt x="8" y="53"/>
                  </a:lnTo>
                  <a:lnTo>
                    <a:pt x="4" y="51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5"/>
                  </a:lnTo>
                  <a:lnTo>
                    <a:pt x="8" y="30"/>
                  </a:lnTo>
                  <a:lnTo>
                    <a:pt x="12" y="25"/>
                  </a:lnTo>
                  <a:lnTo>
                    <a:pt x="14" y="22"/>
                  </a:lnTo>
                  <a:lnTo>
                    <a:pt x="15" y="20"/>
                  </a:lnTo>
                  <a:lnTo>
                    <a:pt x="18" y="14"/>
                  </a:lnTo>
                  <a:lnTo>
                    <a:pt x="23" y="7"/>
                  </a:lnTo>
                  <a:lnTo>
                    <a:pt x="25" y="4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5" y="8"/>
                  </a:lnTo>
                  <a:lnTo>
                    <a:pt x="46" y="13"/>
                  </a:lnTo>
                  <a:lnTo>
                    <a:pt x="50" y="15"/>
                  </a:lnTo>
                  <a:lnTo>
                    <a:pt x="55" y="19"/>
                  </a:lnTo>
                  <a:lnTo>
                    <a:pt x="56" y="23"/>
                  </a:lnTo>
                  <a:lnTo>
                    <a:pt x="56" y="28"/>
                  </a:lnTo>
                  <a:lnTo>
                    <a:pt x="61" y="31"/>
                  </a:lnTo>
                  <a:lnTo>
                    <a:pt x="65" y="35"/>
                  </a:lnTo>
                  <a:lnTo>
                    <a:pt x="68" y="39"/>
                  </a:lnTo>
                  <a:lnTo>
                    <a:pt x="68" y="44"/>
                  </a:lnTo>
                  <a:lnTo>
                    <a:pt x="68" y="47"/>
                  </a:lnTo>
                  <a:lnTo>
                    <a:pt x="70" y="50"/>
                  </a:lnTo>
                  <a:lnTo>
                    <a:pt x="75" y="52"/>
                  </a:lnTo>
                  <a:lnTo>
                    <a:pt x="80" y="55"/>
                  </a:lnTo>
                  <a:lnTo>
                    <a:pt x="86" y="59"/>
                  </a:lnTo>
                  <a:lnTo>
                    <a:pt x="90" y="59"/>
                  </a:lnTo>
                  <a:lnTo>
                    <a:pt x="91" y="54"/>
                  </a:lnTo>
                  <a:lnTo>
                    <a:pt x="91" y="47"/>
                  </a:lnTo>
                  <a:lnTo>
                    <a:pt x="91" y="42"/>
                  </a:lnTo>
                  <a:lnTo>
                    <a:pt x="91" y="37"/>
                  </a:lnTo>
                  <a:lnTo>
                    <a:pt x="91" y="32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5" y="29"/>
                  </a:lnTo>
                  <a:lnTo>
                    <a:pt x="84" y="24"/>
                  </a:lnTo>
                  <a:lnTo>
                    <a:pt x="84" y="19"/>
                  </a:lnTo>
                  <a:lnTo>
                    <a:pt x="84" y="14"/>
                  </a:lnTo>
                  <a:lnTo>
                    <a:pt x="85" y="11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9" y="4"/>
                  </a:lnTo>
                  <a:lnTo>
                    <a:pt x="103" y="1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1" name="Freeform 1474"/>
            <p:cNvSpPr>
              <a:spLocks/>
            </p:cNvSpPr>
            <p:nvPr/>
          </p:nvSpPr>
          <p:spPr bwMode="auto">
            <a:xfrm>
              <a:off x="1695450" y="1539875"/>
              <a:ext cx="109538" cy="61913"/>
            </a:xfrm>
            <a:custGeom>
              <a:avLst/>
              <a:gdLst/>
              <a:ahLst/>
              <a:cxnLst>
                <a:cxn ang="0">
                  <a:pos x="76" y="40"/>
                </a:cxn>
                <a:cxn ang="0">
                  <a:pos x="75" y="41"/>
                </a:cxn>
                <a:cxn ang="0">
                  <a:pos x="72" y="45"/>
                </a:cxn>
                <a:cxn ang="0">
                  <a:pos x="68" y="46"/>
                </a:cxn>
                <a:cxn ang="0">
                  <a:pos x="66" y="42"/>
                </a:cxn>
                <a:cxn ang="0">
                  <a:pos x="64" y="35"/>
                </a:cxn>
                <a:cxn ang="0">
                  <a:pos x="61" y="30"/>
                </a:cxn>
                <a:cxn ang="0">
                  <a:pos x="58" y="27"/>
                </a:cxn>
                <a:cxn ang="0">
                  <a:pos x="56" y="31"/>
                </a:cxn>
                <a:cxn ang="0">
                  <a:pos x="55" y="38"/>
                </a:cxn>
                <a:cxn ang="0">
                  <a:pos x="55" y="44"/>
                </a:cxn>
                <a:cxn ang="0">
                  <a:pos x="53" y="47"/>
                </a:cxn>
                <a:cxn ang="0">
                  <a:pos x="48" y="47"/>
                </a:cxn>
                <a:cxn ang="0">
                  <a:pos x="42" y="47"/>
                </a:cxn>
                <a:cxn ang="0">
                  <a:pos x="38" y="52"/>
                </a:cxn>
                <a:cxn ang="0">
                  <a:pos x="38" y="57"/>
                </a:cxn>
                <a:cxn ang="0">
                  <a:pos x="38" y="60"/>
                </a:cxn>
                <a:cxn ang="0">
                  <a:pos x="37" y="57"/>
                </a:cxn>
                <a:cxn ang="0">
                  <a:pos x="33" y="54"/>
                </a:cxn>
                <a:cxn ang="0">
                  <a:pos x="27" y="50"/>
                </a:cxn>
                <a:cxn ang="0">
                  <a:pos x="22" y="48"/>
                </a:cxn>
                <a:cxn ang="0">
                  <a:pos x="15" y="48"/>
                </a:cxn>
                <a:cxn ang="0">
                  <a:pos x="6" y="48"/>
                </a:cxn>
                <a:cxn ang="0">
                  <a:pos x="0" y="46"/>
                </a:cxn>
                <a:cxn ang="0">
                  <a:pos x="4" y="40"/>
                </a:cxn>
                <a:cxn ang="0">
                  <a:pos x="11" y="34"/>
                </a:cxn>
                <a:cxn ang="0">
                  <a:pos x="17" y="30"/>
                </a:cxn>
                <a:cxn ang="0">
                  <a:pos x="23" y="25"/>
                </a:cxn>
                <a:cxn ang="0">
                  <a:pos x="35" y="19"/>
                </a:cxn>
                <a:cxn ang="0">
                  <a:pos x="46" y="12"/>
                </a:cxn>
                <a:cxn ang="0">
                  <a:pos x="55" y="7"/>
                </a:cxn>
                <a:cxn ang="0">
                  <a:pos x="60" y="2"/>
                </a:cxn>
                <a:cxn ang="0">
                  <a:pos x="68" y="0"/>
                </a:cxn>
                <a:cxn ang="0">
                  <a:pos x="76" y="0"/>
                </a:cxn>
                <a:cxn ang="0">
                  <a:pos x="80" y="0"/>
                </a:cxn>
                <a:cxn ang="0">
                  <a:pos x="83" y="0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2"/>
                </a:cxn>
                <a:cxn ang="0">
                  <a:pos x="102" y="6"/>
                </a:cxn>
                <a:cxn ang="0">
                  <a:pos x="99" y="10"/>
                </a:cxn>
                <a:cxn ang="0">
                  <a:pos x="95" y="15"/>
                </a:cxn>
                <a:cxn ang="0">
                  <a:pos x="93" y="17"/>
                </a:cxn>
                <a:cxn ang="0">
                  <a:pos x="93" y="19"/>
                </a:cxn>
                <a:cxn ang="0">
                  <a:pos x="91" y="24"/>
                </a:cxn>
                <a:cxn ang="0">
                  <a:pos x="89" y="31"/>
                </a:cxn>
                <a:cxn ang="0">
                  <a:pos x="86" y="35"/>
                </a:cxn>
                <a:cxn ang="0">
                  <a:pos x="81" y="39"/>
                </a:cxn>
                <a:cxn ang="0">
                  <a:pos x="76" y="40"/>
                </a:cxn>
              </a:cxnLst>
              <a:rect l="0" t="0" r="r" b="b"/>
              <a:pathLst>
                <a:path w="102" h="60">
                  <a:moveTo>
                    <a:pt x="76" y="40"/>
                  </a:moveTo>
                  <a:lnTo>
                    <a:pt x="75" y="41"/>
                  </a:lnTo>
                  <a:lnTo>
                    <a:pt x="72" y="45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5"/>
                  </a:lnTo>
                  <a:lnTo>
                    <a:pt x="61" y="30"/>
                  </a:lnTo>
                  <a:lnTo>
                    <a:pt x="58" y="27"/>
                  </a:lnTo>
                  <a:lnTo>
                    <a:pt x="56" y="31"/>
                  </a:lnTo>
                  <a:lnTo>
                    <a:pt x="55" y="38"/>
                  </a:lnTo>
                  <a:lnTo>
                    <a:pt x="55" y="44"/>
                  </a:lnTo>
                  <a:lnTo>
                    <a:pt x="53" y="47"/>
                  </a:lnTo>
                  <a:lnTo>
                    <a:pt x="48" y="47"/>
                  </a:lnTo>
                  <a:lnTo>
                    <a:pt x="42" y="47"/>
                  </a:lnTo>
                  <a:lnTo>
                    <a:pt x="38" y="52"/>
                  </a:lnTo>
                  <a:lnTo>
                    <a:pt x="38" y="57"/>
                  </a:lnTo>
                  <a:lnTo>
                    <a:pt x="38" y="60"/>
                  </a:lnTo>
                  <a:lnTo>
                    <a:pt x="37" y="57"/>
                  </a:lnTo>
                  <a:lnTo>
                    <a:pt x="33" y="54"/>
                  </a:lnTo>
                  <a:lnTo>
                    <a:pt x="27" y="50"/>
                  </a:lnTo>
                  <a:lnTo>
                    <a:pt x="22" y="48"/>
                  </a:lnTo>
                  <a:lnTo>
                    <a:pt x="15" y="48"/>
                  </a:lnTo>
                  <a:lnTo>
                    <a:pt x="6" y="48"/>
                  </a:lnTo>
                  <a:lnTo>
                    <a:pt x="0" y="46"/>
                  </a:lnTo>
                  <a:lnTo>
                    <a:pt x="4" y="40"/>
                  </a:lnTo>
                  <a:lnTo>
                    <a:pt x="11" y="34"/>
                  </a:lnTo>
                  <a:lnTo>
                    <a:pt x="17" y="30"/>
                  </a:lnTo>
                  <a:lnTo>
                    <a:pt x="23" y="25"/>
                  </a:lnTo>
                  <a:lnTo>
                    <a:pt x="35" y="19"/>
                  </a:lnTo>
                  <a:lnTo>
                    <a:pt x="46" y="12"/>
                  </a:lnTo>
                  <a:lnTo>
                    <a:pt x="55" y="7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2"/>
                  </a:lnTo>
                  <a:lnTo>
                    <a:pt x="102" y="6"/>
                  </a:lnTo>
                  <a:lnTo>
                    <a:pt x="99" y="10"/>
                  </a:lnTo>
                  <a:lnTo>
                    <a:pt x="95" y="15"/>
                  </a:lnTo>
                  <a:lnTo>
                    <a:pt x="93" y="17"/>
                  </a:lnTo>
                  <a:lnTo>
                    <a:pt x="93" y="19"/>
                  </a:lnTo>
                  <a:lnTo>
                    <a:pt x="91" y="24"/>
                  </a:lnTo>
                  <a:lnTo>
                    <a:pt x="89" y="31"/>
                  </a:lnTo>
                  <a:lnTo>
                    <a:pt x="86" y="35"/>
                  </a:lnTo>
                  <a:lnTo>
                    <a:pt x="81" y="39"/>
                  </a:lnTo>
                  <a:lnTo>
                    <a:pt x="76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2" name="Freeform 1475"/>
            <p:cNvSpPr>
              <a:spLocks/>
            </p:cNvSpPr>
            <p:nvPr/>
          </p:nvSpPr>
          <p:spPr bwMode="auto">
            <a:xfrm>
              <a:off x="1911350" y="1601788"/>
              <a:ext cx="92075" cy="80962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3" y="0"/>
                </a:cxn>
                <a:cxn ang="0">
                  <a:pos x="1" y="9"/>
                </a:cxn>
                <a:cxn ang="0">
                  <a:pos x="3" y="22"/>
                </a:cxn>
                <a:cxn ang="0">
                  <a:pos x="5" y="33"/>
                </a:cxn>
                <a:cxn ang="0">
                  <a:pos x="11" y="41"/>
                </a:cxn>
                <a:cxn ang="0">
                  <a:pos x="18" y="42"/>
                </a:cxn>
                <a:cxn ang="0">
                  <a:pos x="24" y="43"/>
                </a:cxn>
                <a:cxn ang="0">
                  <a:pos x="20" y="52"/>
                </a:cxn>
                <a:cxn ang="0">
                  <a:pos x="24" y="54"/>
                </a:cxn>
                <a:cxn ang="0">
                  <a:pos x="38" y="53"/>
                </a:cxn>
                <a:cxn ang="0">
                  <a:pos x="42" y="54"/>
                </a:cxn>
                <a:cxn ang="0">
                  <a:pos x="40" y="65"/>
                </a:cxn>
                <a:cxn ang="0">
                  <a:pos x="38" y="79"/>
                </a:cxn>
                <a:cxn ang="0">
                  <a:pos x="54" y="77"/>
                </a:cxn>
                <a:cxn ang="0">
                  <a:pos x="72" y="66"/>
                </a:cxn>
                <a:cxn ang="0">
                  <a:pos x="75" y="62"/>
                </a:cxn>
                <a:cxn ang="0">
                  <a:pos x="72" y="54"/>
                </a:cxn>
                <a:cxn ang="0">
                  <a:pos x="79" y="56"/>
                </a:cxn>
                <a:cxn ang="0">
                  <a:pos x="86" y="57"/>
                </a:cxn>
                <a:cxn ang="0">
                  <a:pos x="77" y="42"/>
                </a:cxn>
                <a:cxn ang="0">
                  <a:pos x="71" y="37"/>
                </a:cxn>
                <a:cxn ang="0">
                  <a:pos x="76" y="22"/>
                </a:cxn>
                <a:cxn ang="0">
                  <a:pos x="76" y="9"/>
                </a:cxn>
                <a:cxn ang="0">
                  <a:pos x="65" y="8"/>
                </a:cxn>
                <a:cxn ang="0">
                  <a:pos x="63" y="12"/>
                </a:cxn>
                <a:cxn ang="0">
                  <a:pos x="55" y="8"/>
                </a:cxn>
                <a:cxn ang="0">
                  <a:pos x="47" y="2"/>
                </a:cxn>
                <a:cxn ang="0">
                  <a:pos x="45" y="7"/>
                </a:cxn>
                <a:cxn ang="0">
                  <a:pos x="48" y="13"/>
                </a:cxn>
                <a:cxn ang="0">
                  <a:pos x="43" y="15"/>
                </a:cxn>
                <a:cxn ang="0">
                  <a:pos x="35" y="9"/>
                </a:cxn>
                <a:cxn ang="0">
                  <a:pos x="28" y="15"/>
                </a:cxn>
                <a:cxn ang="0">
                  <a:pos x="22" y="16"/>
                </a:cxn>
              </a:cxnLst>
              <a:rect l="0" t="0" r="r" b="b"/>
              <a:pathLst>
                <a:path w="86" h="80">
                  <a:moveTo>
                    <a:pt x="20" y="16"/>
                  </a:moveTo>
                  <a:lnTo>
                    <a:pt x="17" y="12"/>
                  </a:lnTo>
                  <a:lnTo>
                    <a:pt x="10" y="5"/>
                  </a:lnTo>
                  <a:lnTo>
                    <a:pt x="3" y="0"/>
                  </a:lnTo>
                  <a:lnTo>
                    <a:pt x="0" y="2"/>
                  </a:lnTo>
                  <a:lnTo>
                    <a:pt x="1" y="9"/>
                  </a:lnTo>
                  <a:lnTo>
                    <a:pt x="2" y="15"/>
                  </a:lnTo>
                  <a:lnTo>
                    <a:pt x="3" y="22"/>
                  </a:lnTo>
                  <a:lnTo>
                    <a:pt x="4" y="27"/>
                  </a:lnTo>
                  <a:lnTo>
                    <a:pt x="5" y="33"/>
                  </a:lnTo>
                  <a:lnTo>
                    <a:pt x="8" y="38"/>
                  </a:lnTo>
                  <a:lnTo>
                    <a:pt x="11" y="41"/>
                  </a:lnTo>
                  <a:lnTo>
                    <a:pt x="15" y="42"/>
                  </a:lnTo>
                  <a:lnTo>
                    <a:pt x="18" y="42"/>
                  </a:lnTo>
                  <a:lnTo>
                    <a:pt x="22" y="42"/>
                  </a:lnTo>
                  <a:lnTo>
                    <a:pt x="24" y="43"/>
                  </a:lnTo>
                  <a:lnTo>
                    <a:pt x="23" y="47"/>
                  </a:lnTo>
                  <a:lnTo>
                    <a:pt x="20" y="52"/>
                  </a:lnTo>
                  <a:lnTo>
                    <a:pt x="22" y="54"/>
                  </a:lnTo>
                  <a:lnTo>
                    <a:pt x="24" y="54"/>
                  </a:lnTo>
                  <a:lnTo>
                    <a:pt x="31" y="54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2" y="54"/>
                  </a:lnTo>
                  <a:lnTo>
                    <a:pt x="42" y="58"/>
                  </a:lnTo>
                  <a:lnTo>
                    <a:pt x="40" y="65"/>
                  </a:lnTo>
                  <a:lnTo>
                    <a:pt x="38" y="73"/>
                  </a:lnTo>
                  <a:lnTo>
                    <a:pt x="38" y="79"/>
                  </a:lnTo>
                  <a:lnTo>
                    <a:pt x="43" y="80"/>
                  </a:lnTo>
                  <a:lnTo>
                    <a:pt x="54" y="77"/>
                  </a:lnTo>
                  <a:lnTo>
                    <a:pt x="64" y="72"/>
                  </a:lnTo>
                  <a:lnTo>
                    <a:pt x="72" y="66"/>
                  </a:lnTo>
                  <a:lnTo>
                    <a:pt x="76" y="64"/>
                  </a:lnTo>
                  <a:lnTo>
                    <a:pt x="75" y="62"/>
                  </a:lnTo>
                  <a:lnTo>
                    <a:pt x="72" y="57"/>
                  </a:lnTo>
                  <a:lnTo>
                    <a:pt x="72" y="54"/>
                  </a:lnTo>
                  <a:lnTo>
                    <a:pt x="75" y="54"/>
                  </a:lnTo>
                  <a:lnTo>
                    <a:pt x="79" y="56"/>
                  </a:lnTo>
                  <a:lnTo>
                    <a:pt x="84" y="58"/>
                  </a:lnTo>
                  <a:lnTo>
                    <a:pt x="86" y="57"/>
                  </a:lnTo>
                  <a:lnTo>
                    <a:pt x="83" y="50"/>
                  </a:lnTo>
                  <a:lnTo>
                    <a:pt x="77" y="42"/>
                  </a:lnTo>
                  <a:lnTo>
                    <a:pt x="72" y="39"/>
                  </a:lnTo>
                  <a:lnTo>
                    <a:pt x="71" y="37"/>
                  </a:lnTo>
                  <a:lnTo>
                    <a:pt x="72" y="31"/>
                  </a:lnTo>
                  <a:lnTo>
                    <a:pt x="76" y="22"/>
                  </a:lnTo>
                  <a:lnTo>
                    <a:pt x="77" y="15"/>
                  </a:lnTo>
                  <a:lnTo>
                    <a:pt x="76" y="9"/>
                  </a:lnTo>
                  <a:lnTo>
                    <a:pt x="71" y="7"/>
                  </a:lnTo>
                  <a:lnTo>
                    <a:pt x="65" y="8"/>
                  </a:lnTo>
                  <a:lnTo>
                    <a:pt x="64" y="10"/>
                  </a:lnTo>
                  <a:lnTo>
                    <a:pt x="63" y="12"/>
                  </a:lnTo>
                  <a:lnTo>
                    <a:pt x="60" y="11"/>
                  </a:lnTo>
                  <a:lnTo>
                    <a:pt x="55" y="8"/>
                  </a:lnTo>
                  <a:lnTo>
                    <a:pt x="50" y="3"/>
                  </a:lnTo>
                  <a:lnTo>
                    <a:pt x="47" y="2"/>
                  </a:lnTo>
                  <a:lnTo>
                    <a:pt x="45" y="3"/>
                  </a:lnTo>
                  <a:lnTo>
                    <a:pt x="45" y="7"/>
                  </a:lnTo>
                  <a:lnTo>
                    <a:pt x="47" y="11"/>
                  </a:lnTo>
                  <a:lnTo>
                    <a:pt x="48" y="13"/>
                  </a:lnTo>
                  <a:lnTo>
                    <a:pt x="47" y="16"/>
                  </a:lnTo>
                  <a:lnTo>
                    <a:pt x="43" y="15"/>
                  </a:lnTo>
                  <a:lnTo>
                    <a:pt x="39" y="11"/>
                  </a:lnTo>
                  <a:lnTo>
                    <a:pt x="35" y="9"/>
                  </a:lnTo>
                  <a:lnTo>
                    <a:pt x="32" y="11"/>
                  </a:lnTo>
                  <a:lnTo>
                    <a:pt x="28" y="15"/>
                  </a:lnTo>
                  <a:lnTo>
                    <a:pt x="25" y="16"/>
                  </a:lnTo>
                  <a:lnTo>
                    <a:pt x="2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3" name="Freeform 1476"/>
            <p:cNvSpPr>
              <a:spLocks/>
            </p:cNvSpPr>
            <p:nvPr/>
          </p:nvSpPr>
          <p:spPr bwMode="auto">
            <a:xfrm>
              <a:off x="2005013" y="1651000"/>
              <a:ext cx="36512" cy="46038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5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7" y="15"/>
                </a:cxn>
                <a:cxn ang="0">
                  <a:pos x="4" y="18"/>
                </a:cxn>
                <a:cxn ang="0">
                  <a:pos x="1" y="23"/>
                </a:cxn>
                <a:cxn ang="0">
                  <a:pos x="0" y="28"/>
                </a:cxn>
                <a:cxn ang="0">
                  <a:pos x="3" y="31"/>
                </a:cxn>
                <a:cxn ang="0">
                  <a:pos x="7" y="35"/>
                </a:cxn>
                <a:cxn ang="0">
                  <a:pos x="12" y="37"/>
                </a:cxn>
                <a:cxn ang="0">
                  <a:pos x="16" y="40"/>
                </a:cxn>
                <a:cxn ang="0">
                  <a:pos x="19" y="44"/>
                </a:cxn>
                <a:cxn ang="0">
                  <a:pos x="22" y="46"/>
                </a:cxn>
                <a:cxn ang="0">
                  <a:pos x="27" y="44"/>
                </a:cxn>
                <a:cxn ang="0">
                  <a:pos x="31" y="40"/>
                </a:cxn>
                <a:cxn ang="0">
                  <a:pos x="34" y="35"/>
                </a:cxn>
                <a:cxn ang="0">
                  <a:pos x="34" y="29"/>
                </a:cxn>
                <a:cxn ang="0">
                  <a:pos x="33" y="24"/>
                </a:cxn>
                <a:cxn ang="0">
                  <a:pos x="30" y="20"/>
                </a:cxn>
                <a:cxn ang="0">
                  <a:pos x="30" y="15"/>
                </a:cxn>
                <a:cxn ang="0">
                  <a:pos x="29" y="9"/>
                </a:cxn>
                <a:cxn ang="0">
                  <a:pos x="27" y="5"/>
                </a:cxn>
                <a:cxn ang="0">
                  <a:pos x="23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6" y="1"/>
                </a:cxn>
                <a:cxn ang="0">
                  <a:pos x="14" y="4"/>
                </a:cxn>
              </a:cxnLst>
              <a:rect l="0" t="0" r="r" b="b"/>
              <a:pathLst>
                <a:path w="34" h="46">
                  <a:moveTo>
                    <a:pt x="14" y="4"/>
                  </a:moveTo>
                  <a:lnTo>
                    <a:pt x="14" y="5"/>
                  </a:lnTo>
                  <a:lnTo>
                    <a:pt x="13" y="7"/>
                  </a:lnTo>
                  <a:lnTo>
                    <a:pt x="11" y="12"/>
                  </a:lnTo>
                  <a:lnTo>
                    <a:pt x="7" y="15"/>
                  </a:lnTo>
                  <a:lnTo>
                    <a:pt x="4" y="18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3" y="31"/>
                  </a:lnTo>
                  <a:lnTo>
                    <a:pt x="7" y="35"/>
                  </a:lnTo>
                  <a:lnTo>
                    <a:pt x="12" y="37"/>
                  </a:lnTo>
                  <a:lnTo>
                    <a:pt x="16" y="40"/>
                  </a:lnTo>
                  <a:lnTo>
                    <a:pt x="19" y="44"/>
                  </a:lnTo>
                  <a:lnTo>
                    <a:pt x="22" y="46"/>
                  </a:lnTo>
                  <a:lnTo>
                    <a:pt x="27" y="44"/>
                  </a:lnTo>
                  <a:lnTo>
                    <a:pt x="31" y="40"/>
                  </a:lnTo>
                  <a:lnTo>
                    <a:pt x="34" y="35"/>
                  </a:lnTo>
                  <a:lnTo>
                    <a:pt x="34" y="29"/>
                  </a:lnTo>
                  <a:lnTo>
                    <a:pt x="33" y="24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7" y="5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4" name="Freeform 1477"/>
            <p:cNvSpPr>
              <a:spLocks/>
            </p:cNvSpPr>
            <p:nvPr/>
          </p:nvSpPr>
          <p:spPr bwMode="auto">
            <a:xfrm>
              <a:off x="1995488" y="1587500"/>
              <a:ext cx="215900" cy="103188"/>
            </a:xfrm>
            <a:custGeom>
              <a:avLst/>
              <a:gdLst/>
              <a:ahLst/>
              <a:cxnLst>
                <a:cxn ang="0">
                  <a:pos x="169" y="29"/>
                </a:cxn>
                <a:cxn ang="0">
                  <a:pos x="184" y="33"/>
                </a:cxn>
                <a:cxn ang="0">
                  <a:pos x="196" y="41"/>
                </a:cxn>
                <a:cxn ang="0">
                  <a:pos x="201" y="52"/>
                </a:cxn>
                <a:cxn ang="0">
                  <a:pos x="201" y="67"/>
                </a:cxn>
                <a:cxn ang="0">
                  <a:pos x="201" y="73"/>
                </a:cxn>
                <a:cxn ang="0">
                  <a:pos x="190" y="81"/>
                </a:cxn>
                <a:cxn ang="0">
                  <a:pos x="180" y="85"/>
                </a:cxn>
                <a:cxn ang="0">
                  <a:pos x="166" y="84"/>
                </a:cxn>
                <a:cxn ang="0">
                  <a:pos x="160" y="84"/>
                </a:cxn>
                <a:cxn ang="0">
                  <a:pos x="152" y="90"/>
                </a:cxn>
                <a:cxn ang="0">
                  <a:pos x="142" y="92"/>
                </a:cxn>
                <a:cxn ang="0">
                  <a:pos x="130" y="93"/>
                </a:cxn>
                <a:cxn ang="0">
                  <a:pos x="120" y="94"/>
                </a:cxn>
                <a:cxn ang="0">
                  <a:pos x="111" y="98"/>
                </a:cxn>
                <a:cxn ang="0">
                  <a:pos x="100" y="100"/>
                </a:cxn>
                <a:cxn ang="0">
                  <a:pos x="84" y="99"/>
                </a:cxn>
                <a:cxn ang="0">
                  <a:pos x="73" y="97"/>
                </a:cxn>
                <a:cxn ang="0">
                  <a:pos x="63" y="90"/>
                </a:cxn>
                <a:cxn ang="0">
                  <a:pos x="53" y="79"/>
                </a:cxn>
                <a:cxn ang="0">
                  <a:pos x="53" y="61"/>
                </a:cxn>
                <a:cxn ang="0">
                  <a:pos x="53" y="48"/>
                </a:cxn>
                <a:cxn ang="0">
                  <a:pos x="49" y="39"/>
                </a:cxn>
                <a:cxn ang="0">
                  <a:pos x="42" y="32"/>
                </a:cxn>
                <a:cxn ang="0">
                  <a:pos x="30" y="33"/>
                </a:cxn>
                <a:cxn ang="0">
                  <a:pos x="24" y="35"/>
                </a:cxn>
                <a:cxn ang="0">
                  <a:pos x="12" y="25"/>
                </a:cxn>
                <a:cxn ang="0">
                  <a:pos x="0" y="16"/>
                </a:cxn>
                <a:cxn ang="0">
                  <a:pos x="7" y="3"/>
                </a:cxn>
                <a:cxn ang="0">
                  <a:pos x="19" y="0"/>
                </a:cxn>
                <a:cxn ang="0">
                  <a:pos x="30" y="6"/>
                </a:cxn>
                <a:cxn ang="0">
                  <a:pos x="37" y="17"/>
                </a:cxn>
                <a:cxn ang="0">
                  <a:pos x="49" y="20"/>
                </a:cxn>
                <a:cxn ang="0">
                  <a:pos x="54" y="13"/>
                </a:cxn>
                <a:cxn ang="0">
                  <a:pos x="63" y="13"/>
                </a:cxn>
                <a:cxn ang="0">
                  <a:pos x="69" y="16"/>
                </a:cxn>
                <a:cxn ang="0">
                  <a:pos x="73" y="29"/>
                </a:cxn>
                <a:cxn ang="0">
                  <a:pos x="85" y="43"/>
                </a:cxn>
                <a:cxn ang="0">
                  <a:pos x="91" y="53"/>
                </a:cxn>
                <a:cxn ang="0">
                  <a:pos x="111" y="51"/>
                </a:cxn>
                <a:cxn ang="0">
                  <a:pos x="123" y="53"/>
                </a:cxn>
                <a:cxn ang="0">
                  <a:pos x="133" y="46"/>
                </a:cxn>
                <a:cxn ang="0">
                  <a:pos x="143" y="37"/>
                </a:cxn>
                <a:cxn ang="0">
                  <a:pos x="154" y="29"/>
                </a:cxn>
              </a:cxnLst>
              <a:rect l="0" t="0" r="r" b="b"/>
              <a:pathLst>
                <a:path w="202" h="100">
                  <a:moveTo>
                    <a:pt x="166" y="28"/>
                  </a:moveTo>
                  <a:lnTo>
                    <a:pt x="169" y="29"/>
                  </a:lnTo>
                  <a:lnTo>
                    <a:pt x="176" y="30"/>
                  </a:lnTo>
                  <a:lnTo>
                    <a:pt x="184" y="33"/>
                  </a:lnTo>
                  <a:lnTo>
                    <a:pt x="191" y="37"/>
                  </a:lnTo>
                  <a:lnTo>
                    <a:pt x="196" y="41"/>
                  </a:lnTo>
                  <a:lnTo>
                    <a:pt x="198" y="46"/>
                  </a:lnTo>
                  <a:lnTo>
                    <a:pt x="201" y="52"/>
                  </a:lnTo>
                  <a:lnTo>
                    <a:pt x="201" y="60"/>
                  </a:lnTo>
                  <a:lnTo>
                    <a:pt x="201" y="67"/>
                  </a:lnTo>
                  <a:lnTo>
                    <a:pt x="202" y="69"/>
                  </a:lnTo>
                  <a:lnTo>
                    <a:pt x="201" y="73"/>
                  </a:lnTo>
                  <a:lnTo>
                    <a:pt x="196" y="76"/>
                  </a:lnTo>
                  <a:lnTo>
                    <a:pt x="190" y="81"/>
                  </a:lnTo>
                  <a:lnTo>
                    <a:pt x="186" y="84"/>
                  </a:lnTo>
                  <a:lnTo>
                    <a:pt x="180" y="85"/>
                  </a:lnTo>
                  <a:lnTo>
                    <a:pt x="172" y="85"/>
                  </a:lnTo>
                  <a:lnTo>
                    <a:pt x="166" y="84"/>
                  </a:lnTo>
                  <a:lnTo>
                    <a:pt x="163" y="83"/>
                  </a:lnTo>
                  <a:lnTo>
                    <a:pt x="160" y="84"/>
                  </a:lnTo>
                  <a:lnTo>
                    <a:pt x="156" y="88"/>
                  </a:lnTo>
                  <a:lnTo>
                    <a:pt x="152" y="90"/>
                  </a:lnTo>
                  <a:lnTo>
                    <a:pt x="148" y="91"/>
                  </a:lnTo>
                  <a:lnTo>
                    <a:pt x="142" y="92"/>
                  </a:lnTo>
                  <a:lnTo>
                    <a:pt x="136" y="92"/>
                  </a:lnTo>
                  <a:lnTo>
                    <a:pt x="130" y="93"/>
                  </a:lnTo>
                  <a:lnTo>
                    <a:pt x="125" y="93"/>
                  </a:lnTo>
                  <a:lnTo>
                    <a:pt x="120" y="94"/>
                  </a:lnTo>
                  <a:lnTo>
                    <a:pt x="116" y="96"/>
                  </a:lnTo>
                  <a:lnTo>
                    <a:pt x="111" y="98"/>
                  </a:lnTo>
                  <a:lnTo>
                    <a:pt x="106" y="99"/>
                  </a:lnTo>
                  <a:lnTo>
                    <a:pt x="100" y="100"/>
                  </a:lnTo>
                  <a:lnTo>
                    <a:pt x="92" y="100"/>
                  </a:lnTo>
                  <a:lnTo>
                    <a:pt x="84" y="99"/>
                  </a:lnTo>
                  <a:lnTo>
                    <a:pt x="77" y="99"/>
                  </a:lnTo>
                  <a:lnTo>
                    <a:pt x="73" y="97"/>
                  </a:lnTo>
                  <a:lnTo>
                    <a:pt x="68" y="93"/>
                  </a:lnTo>
                  <a:lnTo>
                    <a:pt x="63" y="90"/>
                  </a:lnTo>
                  <a:lnTo>
                    <a:pt x="58" y="85"/>
                  </a:lnTo>
                  <a:lnTo>
                    <a:pt x="53" y="79"/>
                  </a:lnTo>
                  <a:lnTo>
                    <a:pt x="52" y="71"/>
                  </a:lnTo>
                  <a:lnTo>
                    <a:pt x="53" y="61"/>
                  </a:lnTo>
                  <a:lnTo>
                    <a:pt x="53" y="54"/>
                  </a:lnTo>
                  <a:lnTo>
                    <a:pt x="53" y="48"/>
                  </a:lnTo>
                  <a:lnTo>
                    <a:pt x="51" y="44"/>
                  </a:lnTo>
                  <a:lnTo>
                    <a:pt x="49" y="39"/>
                  </a:lnTo>
                  <a:lnTo>
                    <a:pt x="46" y="35"/>
                  </a:lnTo>
                  <a:lnTo>
                    <a:pt x="42" y="32"/>
                  </a:lnTo>
                  <a:lnTo>
                    <a:pt x="36" y="32"/>
                  </a:lnTo>
                  <a:lnTo>
                    <a:pt x="30" y="33"/>
                  </a:lnTo>
                  <a:lnTo>
                    <a:pt x="28" y="35"/>
                  </a:lnTo>
                  <a:lnTo>
                    <a:pt x="24" y="35"/>
                  </a:lnTo>
                  <a:lnTo>
                    <a:pt x="20" y="31"/>
                  </a:lnTo>
                  <a:lnTo>
                    <a:pt x="12" y="25"/>
                  </a:lnTo>
                  <a:lnTo>
                    <a:pt x="5" y="22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3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7" y="17"/>
                  </a:lnTo>
                  <a:lnTo>
                    <a:pt x="43" y="21"/>
                  </a:lnTo>
                  <a:lnTo>
                    <a:pt x="49" y="20"/>
                  </a:lnTo>
                  <a:lnTo>
                    <a:pt x="52" y="16"/>
                  </a:lnTo>
                  <a:lnTo>
                    <a:pt x="54" y="13"/>
                  </a:lnTo>
                  <a:lnTo>
                    <a:pt x="59" y="12"/>
                  </a:lnTo>
                  <a:lnTo>
                    <a:pt x="63" y="13"/>
                  </a:lnTo>
                  <a:lnTo>
                    <a:pt x="67" y="13"/>
                  </a:lnTo>
                  <a:lnTo>
                    <a:pt x="69" y="16"/>
                  </a:lnTo>
                  <a:lnTo>
                    <a:pt x="70" y="21"/>
                  </a:lnTo>
                  <a:lnTo>
                    <a:pt x="73" y="29"/>
                  </a:lnTo>
                  <a:lnTo>
                    <a:pt x="80" y="36"/>
                  </a:lnTo>
                  <a:lnTo>
                    <a:pt x="85" y="43"/>
                  </a:lnTo>
                  <a:lnTo>
                    <a:pt x="88" y="50"/>
                  </a:lnTo>
                  <a:lnTo>
                    <a:pt x="91" y="53"/>
                  </a:lnTo>
                  <a:lnTo>
                    <a:pt x="100" y="52"/>
                  </a:lnTo>
                  <a:lnTo>
                    <a:pt x="111" y="51"/>
                  </a:lnTo>
                  <a:lnTo>
                    <a:pt x="119" y="52"/>
                  </a:lnTo>
                  <a:lnTo>
                    <a:pt x="123" y="53"/>
                  </a:lnTo>
                  <a:lnTo>
                    <a:pt x="128" y="51"/>
                  </a:lnTo>
                  <a:lnTo>
                    <a:pt x="133" y="46"/>
                  </a:lnTo>
                  <a:lnTo>
                    <a:pt x="138" y="41"/>
                  </a:lnTo>
                  <a:lnTo>
                    <a:pt x="143" y="37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6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5" name="Freeform 1478"/>
            <p:cNvSpPr>
              <a:spLocks/>
            </p:cNvSpPr>
            <p:nvPr/>
          </p:nvSpPr>
          <p:spPr bwMode="auto">
            <a:xfrm>
              <a:off x="1825625" y="1522413"/>
              <a:ext cx="44450" cy="38100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37" y="21"/>
                </a:cxn>
                <a:cxn ang="0">
                  <a:pos x="35" y="26"/>
                </a:cxn>
                <a:cxn ang="0">
                  <a:pos x="32" y="30"/>
                </a:cxn>
                <a:cxn ang="0">
                  <a:pos x="28" y="34"/>
                </a:cxn>
                <a:cxn ang="0">
                  <a:pos x="24" y="36"/>
                </a:cxn>
                <a:cxn ang="0">
                  <a:pos x="19" y="37"/>
                </a:cxn>
                <a:cxn ang="0">
                  <a:pos x="14" y="37"/>
                </a:cxn>
                <a:cxn ang="0">
                  <a:pos x="13" y="37"/>
                </a:cxn>
                <a:cxn ang="0">
                  <a:pos x="12" y="36"/>
                </a:cxn>
                <a:cxn ang="0">
                  <a:pos x="11" y="34"/>
                </a:cxn>
                <a:cxn ang="0">
                  <a:pos x="9" y="32"/>
                </a:cxn>
                <a:cxn ang="0">
                  <a:pos x="5" y="28"/>
                </a:cxn>
                <a:cxn ang="0">
                  <a:pos x="2" y="24"/>
                </a:cxn>
                <a:cxn ang="0">
                  <a:pos x="0" y="20"/>
                </a:cxn>
                <a:cxn ang="0">
                  <a:pos x="2" y="17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7" y="3"/>
                </a:cxn>
                <a:cxn ang="0">
                  <a:pos x="20" y="0"/>
                </a:cxn>
                <a:cxn ang="0">
                  <a:pos x="25" y="2"/>
                </a:cxn>
                <a:cxn ang="0">
                  <a:pos x="32" y="4"/>
                </a:cxn>
                <a:cxn ang="0">
                  <a:pos x="37" y="7"/>
                </a:cxn>
                <a:cxn ang="0">
                  <a:pos x="40" y="12"/>
                </a:cxn>
                <a:cxn ang="0">
                  <a:pos x="38" y="20"/>
                </a:cxn>
              </a:cxnLst>
              <a:rect l="0" t="0" r="r" b="b"/>
              <a:pathLst>
                <a:path w="40" h="37">
                  <a:moveTo>
                    <a:pt x="38" y="20"/>
                  </a:moveTo>
                  <a:lnTo>
                    <a:pt x="37" y="21"/>
                  </a:lnTo>
                  <a:lnTo>
                    <a:pt x="35" y="26"/>
                  </a:lnTo>
                  <a:lnTo>
                    <a:pt x="32" y="30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4" y="37"/>
                  </a:lnTo>
                  <a:lnTo>
                    <a:pt x="13" y="37"/>
                  </a:lnTo>
                  <a:lnTo>
                    <a:pt x="12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5" y="28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7"/>
                  </a:lnTo>
                  <a:lnTo>
                    <a:pt x="6" y="12"/>
                  </a:lnTo>
                  <a:lnTo>
                    <a:pt x="12" y="7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32" y="4"/>
                  </a:lnTo>
                  <a:lnTo>
                    <a:pt x="37" y="7"/>
                  </a:lnTo>
                  <a:lnTo>
                    <a:pt x="40" y="12"/>
                  </a:lnTo>
                  <a:lnTo>
                    <a:pt x="3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6" name="Freeform 1479"/>
            <p:cNvSpPr>
              <a:spLocks/>
            </p:cNvSpPr>
            <p:nvPr/>
          </p:nvSpPr>
          <p:spPr bwMode="auto">
            <a:xfrm>
              <a:off x="1995488" y="1281113"/>
              <a:ext cx="215900" cy="323850"/>
            </a:xfrm>
            <a:custGeom>
              <a:avLst/>
              <a:gdLst/>
              <a:ahLst/>
              <a:cxnLst>
                <a:cxn ang="0">
                  <a:pos x="93" y="277"/>
                </a:cxn>
                <a:cxn ang="0">
                  <a:pos x="88" y="294"/>
                </a:cxn>
                <a:cxn ang="0">
                  <a:pos x="80" y="308"/>
                </a:cxn>
                <a:cxn ang="0">
                  <a:pos x="92" y="319"/>
                </a:cxn>
                <a:cxn ang="0">
                  <a:pos x="123" y="318"/>
                </a:cxn>
                <a:cxn ang="0">
                  <a:pos x="144" y="309"/>
                </a:cxn>
                <a:cxn ang="0">
                  <a:pos x="164" y="304"/>
                </a:cxn>
                <a:cxn ang="0">
                  <a:pos x="182" y="305"/>
                </a:cxn>
                <a:cxn ang="0">
                  <a:pos x="197" y="289"/>
                </a:cxn>
                <a:cxn ang="0">
                  <a:pos x="180" y="273"/>
                </a:cxn>
                <a:cxn ang="0">
                  <a:pos x="172" y="263"/>
                </a:cxn>
                <a:cxn ang="0">
                  <a:pos x="182" y="251"/>
                </a:cxn>
                <a:cxn ang="0">
                  <a:pos x="179" y="235"/>
                </a:cxn>
                <a:cxn ang="0">
                  <a:pos x="188" y="219"/>
                </a:cxn>
                <a:cxn ang="0">
                  <a:pos x="190" y="187"/>
                </a:cxn>
                <a:cxn ang="0">
                  <a:pos x="165" y="168"/>
                </a:cxn>
                <a:cxn ang="0">
                  <a:pos x="188" y="149"/>
                </a:cxn>
                <a:cxn ang="0">
                  <a:pos x="192" y="120"/>
                </a:cxn>
                <a:cxn ang="0">
                  <a:pos x="196" y="90"/>
                </a:cxn>
                <a:cxn ang="0">
                  <a:pos x="201" y="55"/>
                </a:cxn>
                <a:cxn ang="0">
                  <a:pos x="183" y="54"/>
                </a:cxn>
                <a:cxn ang="0">
                  <a:pos x="197" y="29"/>
                </a:cxn>
                <a:cxn ang="0">
                  <a:pos x="194" y="6"/>
                </a:cxn>
                <a:cxn ang="0">
                  <a:pos x="189" y="5"/>
                </a:cxn>
                <a:cxn ang="0">
                  <a:pos x="173" y="3"/>
                </a:cxn>
                <a:cxn ang="0">
                  <a:pos x="163" y="0"/>
                </a:cxn>
                <a:cxn ang="0">
                  <a:pos x="159" y="2"/>
                </a:cxn>
                <a:cxn ang="0">
                  <a:pos x="145" y="6"/>
                </a:cxn>
                <a:cxn ang="0">
                  <a:pos x="129" y="9"/>
                </a:cxn>
                <a:cxn ang="0">
                  <a:pos x="121" y="17"/>
                </a:cxn>
                <a:cxn ang="0">
                  <a:pos x="108" y="20"/>
                </a:cxn>
                <a:cxn ang="0">
                  <a:pos x="87" y="31"/>
                </a:cxn>
                <a:cxn ang="0">
                  <a:pos x="81" y="54"/>
                </a:cxn>
                <a:cxn ang="0">
                  <a:pos x="74" y="61"/>
                </a:cxn>
                <a:cxn ang="0">
                  <a:pos x="59" y="70"/>
                </a:cxn>
                <a:cxn ang="0">
                  <a:pos x="46" y="81"/>
                </a:cxn>
                <a:cxn ang="0">
                  <a:pos x="37" y="93"/>
                </a:cxn>
                <a:cxn ang="0">
                  <a:pos x="44" y="115"/>
                </a:cxn>
                <a:cxn ang="0">
                  <a:pos x="47" y="132"/>
                </a:cxn>
                <a:cxn ang="0">
                  <a:pos x="43" y="143"/>
                </a:cxn>
                <a:cxn ang="0">
                  <a:pos x="31" y="118"/>
                </a:cxn>
                <a:cxn ang="0">
                  <a:pos x="21" y="118"/>
                </a:cxn>
                <a:cxn ang="0">
                  <a:pos x="9" y="132"/>
                </a:cxn>
                <a:cxn ang="0">
                  <a:pos x="0" y="166"/>
                </a:cxn>
                <a:cxn ang="0">
                  <a:pos x="2" y="190"/>
                </a:cxn>
                <a:cxn ang="0">
                  <a:pos x="19" y="199"/>
                </a:cxn>
                <a:cxn ang="0">
                  <a:pos x="30" y="199"/>
                </a:cxn>
                <a:cxn ang="0">
                  <a:pos x="28" y="211"/>
                </a:cxn>
                <a:cxn ang="0">
                  <a:pos x="24" y="224"/>
                </a:cxn>
                <a:cxn ang="0">
                  <a:pos x="36" y="238"/>
                </a:cxn>
                <a:cxn ang="0">
                  <a:pos x="63" y="244"/>
                </a:cxn>
                <a:cxn ang="0">
                  <a:pos x="77" y="229"/>
                </a:cxn>
                <a:cxn ang="0">
                  <a:pos x="96" y="240"/>
                </a:cxn>
                <a:cxn ang="0">
                  <a:pos x="113" y="263"/>
                </a:cxn>
                <a:cxn ang="0">
                  <a:pos x="103" y="256"/>
                </a:cxn>
                <a:cxn ang="0">
                  <a:pos x="82" y="258"/>
                </a:cxn>
              </a:cxnLst>
              <a:rect l="0" t="0" r="r" b="b"/>
              <a:pathLst>
                <a:path w="201" h="319">
                  <a:moveTo>
                    <a:pt x="84" y="267"/>
                  </a:moveTo>
                  <a:lnTo>
                    <a:pt x="88" y="270"/>
                  </a:lnTo>
                  <a:lnTo>
                    <a:pt x="93" y="277"/>
                  </a:lnTo>
                  <a:lnTo>
                    <a:pt x="97" y="283"/>
                  </a:lnTo>
                  <a:lnTo>
                    <a:pt x="95" y="290"/>
                  </a:lnTo>
                  <a:lnTo>
                    <a:pt x="88" y="294"/>
                  </a:lnTo>
                  <a:lnTo>
                    <a:pt x="82" y="296"/>
                  </a:lnTo>
                  <a:lnTo>
                    <a:pt x="78" y="301"/>
                  </a:lnTo>
                  <a:lnTo>
                    <a:pt x="80" y="308"/>
                  </a:lnTo>
                  <a:lnTo>
                    <a:pt x="82" y="315"/>
                  </a:lnTo>
                  <a:lnTo>
                    <a:pt x="85" y="318"/>
                  </a:lnTo>
                  <a:lnTo>
                    <a:pt x="92" y="319"/>
                  </a:lnTo>
                  <a:lnTo>
                    <a:pt x="104" y="319"/>
                  </a:lnTo>
                  <a:lnTo>
                    <a:pt x="116" y="319"/>
                  </a:lnTo>
                  <a:lnTo>
                    <a:pt x="123" y="318"/>
                  </a:lnTo>
                  <a:lnTo>
                    <a:pt x="129" y="316"/>
                  </a:lnTo>
                  <a:lnTo>
                    <a:pt x="136" y="312"/>
                  </a:lnTo>
                  <a:lnTo>
                    <a:pt x="144" y="309"/>
                  </a:lnTo>
                  <a:lnTo>
                    <a:pt x="151" y="305"/>
                  </a:lnTo>
                  <a:lnTo>
                    <a:pt x="158" y="304"/>
                  </a:lnTo>
                  <a:lnTo>
                    <a:pt x="164" y="304"/>
                  </a:lnTo>
                  <a:lnTo>
                    <a:pt x="171" y="306"/>
                  </a:lnTo>
                  <a:lnTo>
                    <a:pt x="176" y="306"/>
                  </a:lnTo>
                  <a:lnTo>
                    <a:pt x="182" y="305"/>
                  </a:lnTo>
                  <a:lnTo>
                    <a:pt x="187" y="300"/>
                  </a:lnTo>
                  <a:lnTo>
                    <a:pt x="191" y="294"/>
                  </a:lnTo>
                  <a:lnTo>
                    <a:pt x="197" y="289"/>
                  </a:lnTo>
                  <a:lnTo>
                    <a:pt x="198" y="285"/>
                  </a:lnTo>
                  <a:lnTo>
                    <a:pt x="191" y="279"/>
                  </a:lnTo>
                  <a:lnTo>
                    <a:pt x="180" y="273"/>
                  </a:lnTo>
                  <a:lnTo>
                    <a:pt x="173" y="270"/>
                  </a:lnTo>
                  <a:lnTo>
                    <a:pt x="169" y="266"/>
                  </a:lnTo>
                  <a:lnTo>
                    <a:pt x="172" y="263"/>
                  </a:lnTo>
                  <a:lnTo>
                    <a:pt x="177" y="259"/>
                  </a:lnTo>
                  <a:lnTo>
                    <a:pt x="181" y="256"/>
                  </a:lnTo>
                  <a:lnTo>
                    <a:pt x="182" y="251"/>
                  </a:lnTo>
                  <a:lnTo>
                    <a:pt x="182" y="244"/>
                  </a:lnTo>
                  <a:lnTo>
                    <a:pt x="180" y="238"/>
                  </a:lnTo>
                  <a:lnTo>
                    <a:pt x="179" y="235"/>
                  </a:lnTo>
                  <a:lnTo>
                    <a:pt x="179" y="232"/>
                  </a:lnTo>
                  <a:lnTo>
                    <a:pt x="182" y="227"/>
                  </a:lnTo>
                  <a:lnTo>
                    <a:pt x="188" y="219"/>
                  </a:lnTo>
                  <a:lnTo>
                    <a:pt x="195" y="209"/>
                  </a:lnTo>
                  <a:lnTo>
                    <a:pt x="197" y="197"/>
                  </a:lnTo>
                  <a:lnTo>
                    <a:pt x="190" y="187"/>
                  </a:lnTo>
                  <a:lnTo>
                    <a:pt x="177" y="179"/>
                  </a:lnTo>
                  <a:lnTo>
                    <a:pt x="168" y="173"/>
                  </a:lnTo>
                  <a:lnTo>
                    <a:pt x="165" y="168"/>
                  </a:lnTo>
                  <a:lnTo>
                    <a:pt x="168" y="162"/>
                  </a:lnTo>
                  <a:lnTo>
                    <a:pt x="177" y="156"/>
                  </a:lnTo>
                  <a:lnTo>
                    <a:pt x="188" y="149"/>
                  </a:lnTo>
                  <a:lnTo>
                    <a:pt x="195" y="139"/>
                  </a:lnTo>
                  <a:lnTo>
                    <a:pt x="195" y="130"/>
                  </a:lnTo>
                  <a:lnTo>
                    <a:pt x="192" y="120"/>
                  </a:lnTo>
                  <a:lnTo>
                    <a:pt x="194" y="109"/>
                  </a:lnTo>
                  <a:lnTo>
                    <a:pt x="195" y="100"/>
                  </a:lnTo>
                  <a:lnTo>
                    <a:pt x="196" y="90"/>
                  </a:lnTo>
                  <a:lnTo>
                    <a:pt x="197" y="77"/>
                  </a:lnTo>
                  <a:lnTo>
                    <a:pt x="199" y="65"/>
                  </a:lnTo>
                  <a:lnTo>
                    <a:pt x="201" y="55"/>
                  </a:lnTo>
                  <a:lnTo>
                    <a:pt x="196" y="52"/>
                  </a:lnTo>
                  <a:lnTo>
                    <a:pt x="189" y="54"/>
                  </a:lnTo>
                  <a:lnTo>
                    <a:pt x="183" y="54"/>
                  </a:lnTo>
                  <a:lnTo>
                    <a:pt x="183" y="51"/>
                  </a:lnTo>
                  <a:lnTo>
                    <a:pt x="190" y="40"/>
                  </a:lnTo>
                  <a:lnTo>
                    <a:pt x="197" y="29"/>
                  </a:lnTo>
                  <a:lnTo>
                    <a:pt x="199" y="18"/>
                  </a:lnTo>
                  <a:lnTo>
                    <a:pt x="198" y="10"/>
                  </a:lnTo>
                  <a:lnTo>
                    <a:pt x="194" y="6"/>
                  </a:lnTo>
                  <a:lnTo>
                    <a:pt x="192" y="5"/>
                  </a:lnTo>
                  <a:lnTo>
                    <a:pt x="190" y="5"/>
                  </a:lnTo>
                  <a:lnTo>
                    <a:pt x="189" y="5"/>
                  </a:lnTo>
                  <a:lnTo>
                    <a:pt x="187" y="5"/>
                  </a:lnTo>
                  <a:lnTo>
                    <a:pt x="179" y="6"/>
                  </a:lnTo>
                  <a:lnTo>
                    <a:pt x="173" y="3"/>
                  </a:lnTo>
                  <a:lnTo>
                    <a:pt x="168" y="1"/>
                  </a:lnTo>
                  <a:lnTo>
                    <a:pt x="164" y="0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1"/>
                  </a:lnTo>
                  <a:lnTo>
                    <a:pt x="159" y="2"/>
                  </a:lnTo>
                  <a:lnTo>
                    <a:pt x="156" y="5"/>
                  </a:lnTo>
                  <a:lnTo>
                    <a:pt x="151" y="6"/>
                  </a:lnTo>
                  <a:lnTo>
                    <a:pt x="145" y="6"/>
                  </a:lnTo>
                  <a:lnTo>
                    <a:pt x="139" y="7"/>
                  </a:lnTo>
                  <a:lnTo>
                    <a:pt x="135" y="8"/>
                  </a:lnTo>
                  <a:lnTo>
                    <a:pt x="129" y="9"/>
                  </a:lnTo>
                  <a:lnTo>
                    <a:pt x="126" y="10"/>
                  </a:lnTo>
                  <a:lnTo>
                    <a:pt x="123" y="14"/>
                  </a:lnTo>
                  <a:lnTo>
                    <a:pt x="121" y="17"/>
                  </a:lnTo>
                  <a:lnTo>
                    <a:pt x="119" y="18"/>
                  </a:lnTo>
                  <a:lnTo>
                    <a:pt x="115" y="18"/>
                  </a:lnTo>
                  <a:lnTo>
                    <a:pt x="108" y="20"/>
                  </a:lnTo>
                  <a:lnTo>
                    <a:pt x="100" y="23"/>
                  </a:lnTo>
                  <a:lnTo>
                    <a:pt x="93" y="26"/>
                  </a:lnTo>
                  <a:lnTo>
                    <a:pt x="87" y="31"/>
                  </a:lnTo>
                  <a:lnTo>
                    <a:pt x="82" y="39"/>
                  </a:lnTo>
                  <a:lnTo>
                    <a:pt x="80" y="47"/>
                  </a:lnTo>
                  <a:lnTo>
                    <a:pt x="81" y="54"/>
                  </a:lnTo>
                  <a:lnTo>
                    <a:pt x="81" y="59"/>
                  </a:lnTo>
                  <a:lnTo>
                    <a:pt x="80" y="60"/>
                  </a:lnTo>
                  <a:lnTo>
                    <a:pt x="74" y="61"/>
                  </a:lnTo>
                  <a:lnTo>
                    <a:pt x="67" y="62"/>
                  </a:lnTo>
                  <a:lnTo>
                    <a:pt x="60" y="66"/>
                  </a:lnTo>
                  <a:lnTo>
                    <a:pt x="59" y="70"/>
                  </a:lnTo>
                  <a:lnTo>
                    <a:pt x="57" y="74"/>
                  </a:lnTo>
                  <a:lnTo>
                    <a:pt x="52" y="77"/>
                  </a:lnTo>
                  <a:lnTo>
                    <a:pt x="46" y="81"/>
                  </a:lnTo>
                  <a:lnTo>
                    <a:pt x="43" y="84"/>
                  </a:lnTo>
                  <a:lnTo>
                    <a:pt x="40" y="89"/>
                  </a:lnTo>
                  <a:lnTo>
                    <a:pt x="37" y="93"/>
                  </a:lnTo>
                  <a:lnTo>
                    <a:pt x="35" y="99"/>
                  </a:lnTo>
                  <a:lnTo>
                    <a:pt x="38" y="107"/>
                  </a:lnTo>
                  <a:lnTo>
                    <a:pt x="44" y="115"/>
                  </a:lnTo>
                  <a:lnTo>
                    <a:pt x="47" y="122"/>
                  </a:lnTo>
                  <a:lnTo>
                    <a:pt x="49" y="128"/>
                  </a:lnTo>
                  <a:lnTo>
                    <a:pt x="47" y="132"/>
                  </a:lnTo>
                  <a:lnTo>
                    <a:pt x="45" y="138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38" y="136"/>
                  </a:lnTo>
                  <a:lnTo>
                    <a:pt x="34" y="126"/>
                  </a:lnTo>
                  <a:lnTo>
                    <a:pt x="31" y="118"/>
                  </a:lnTo>
                  <a:lnTo>
                    <a:pt x="28" y="113"/>
                  </a:lnTo>
                  <a:lnTo>
                    <a:pt x="24" y="114"/>
                  </a:lnTo>
                  <a:lnTo>
                    <a:pt x="21" y="118"/>
                  </a:lnTo>
                  <a:lnTo>
                    <a:pt x="16" y="123"/>
                  </a:lnTo>
                  <a:lnTo>
                    <a:pt x="12" y="128"/>
                  </a:lnTo>
                  <a:lnTo>
                    <a:pt x="9" y="132"/>
                  </a:lnTo>
                  <a:lnTo>
                    <a:pt x="7" y="141"/>
                  </a:lnTo>
                  <a:lnTo>
                    <a:pt x="4" y="153"/>
                  </a:lnTo>
                  <a:lnTo>
                    <a:pt x="0" y="166"/>
                  </a:lnTo>
                  <a:lnTo>
                    <a:pt x="0" y="176"/>
                  </a:lnTo>
                  <a:lnTo>
                    <a:pt x="1" y="184"/>
                  </a:lnTo>
                  <a:lnTo>
                    <a:pt x="2" y="190"/>
                  </a:lnTo>
                  <a:lnTo>
                    <a:pt x="6" y="195"/>
                  </a:lnTo>
                  <a:lnTo>
                    <a:pt x="12" y="198"/>
                  </a:lnTo>
                  <a:lnTo>
                    <a:pt x="19" y="199"/>
                  </a:lnTo>
                  <a:lnTo>
                    <a:pt x="23" y="200"/>
                  </a:lnTo>
                  <a:lnTo>
                    <a:pt x="27" y="200"/>
                  </a:lnTo>
                  <a:lnTo>
                    <a:pt x="30" y="199"/>
                  </a:lnTo>
                  <a:lnTo>
                    <a:pt x="31" y="200"/>
                  </a:lnTo>
                  <a:lnTo>
                    <a:pt x="30" y="205"/>
                  </a:lnTo>
                  <a:lnTo>
                    <a:pt x="28" y="211"/>
                  </a:lnTo>
                  <a:lnTo>
                    <a:pt x="24" y="215"/>
                  </a:lnTo>
                  <a:lnTo>
                    <a:pt x="23" y="219"/>
                  </a:lnTo>
                  <a:lnTo>
                    <a:pt x="24" y="224"/>
                  </a:lnTo>
                  <a:lnTo>
                    <a:pt x="28" y="229"/>
                  </a:lnTo>
                  <a:lnTo>
                    <a:pt x="31" y="234"/>
                  </a:lnTo>
                  <a:lnTo>
                    <a:pt x="36" y="238"/>
                  </a:lnTo>
                  <a:lnTo>
                    <a:pt x="44" y="245"/>
                  </a:lnTo>
                  <a:lnTo>
                    <a:pt x="54" y="248"/>
                  </a:lnTo>
                  <a:lnTo>
                    <a:pt x="63" y="244"/>
                  </a:lnTo>
                  <a:lnTo>
                    <a:pt x="70" y="237"/>
                  </a:lnTo>
                  <a:lnTo>
                    <a:pt x="75" y="232"/>
                  </a:lnTo>
                  <a:lnTo>
                    <a:pt x="77" y="229"/>
                  </a:lnTo>
                  <a:lnTo>
                    <a:pt x="82" y="230"/>
                  </a:lnTo>
                  <a:lnTo>
                    <a:pt x="88" y="234"/>
                  </a:lnTo>
                  <a:lnTo>
                    <a:pt x="96" y="240"/>
                  </a:lnTo>
                  <a:lnTo>
                    <a:pt x="104" y="247"/>
                  </a:lnTo>
                  <a:lnTo>
                    <a:pt x="111" y="256"/>
                  </a:lnTo>
                  <a:lnTo>
                    <a:pt x="113" y="263"/>
                  </a:lnTo>
                  <a:lnTo>
                    <a:pt x="113" y="264"/>
                  </a:lnTo>
                  <a:lnTo>
                    <a:pt x="110" y="262"/>
                  </a:lnTo>
                  <a:lnTo>
                    <a:pt x="103" y="256"/>
                  </a:lnTo>
                  <a:lnTo>
                    <a:pt x="93" y="252"/>
                  </a:lnTo>
                  <a:lnTo>
                    <a:pt x="85" y="252"/>
                  </a:lnTo>
                  <a:lnTo>
                    <a:pt x="82" y="258"/>
                  </a:lnTo>
                  <a:lnTo>
                    <a:pt x="84" y="26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7" name="Freeform 1480"/>
            <p:cNvSpPr>
              <a:spLocks/>
            </p:cNvSpPr>
            <p:nvPr/>
          </p:nvSpPr>
          <p:spPr bwMode="auto">
            <a:xfrm>
              <a:off x="2000250" y="1549400"/>
              <a:ext cx="36513" cy="1746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1"/>
                </a:cxn>
                <a:cxn ang="0">
                  <a:pos x="34" y="3"/>
                </a:cxn>
                <a:cxn ang="0">
                  <a:pos x="34" y="6"/>
                </a:cxn>
                <a:cxn ang="0">
                  <a:pos x="30" y="10"/>
                </a:cxn>
                <a:cxn ang="0">
                  <a:pos x="24" y="14"/>
                </a:cxn>
                <a:cxn ang="0">
                  <a:pos x="22" y="16"/>
                </a:cxn>
                <a:cxn ang="0">
                  <a:pos x="19" y="18"/>
                </a:cxn>
                <a:cxn ang="0">
                  <a:pos x="12" y="18"/>
                </a:cxn>
                <a:cxn ang="0">
                  <a:pos x="4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4" y="7"/>
                </a:cxn>
                <a:cxn ang="0">
                  <a:pos x="14" y="4"/>
                </a:cxn>
                <a:cxn ang="0">
                  <a:pos x="22" y="2"/>
                </a:cxn>
                <a:cxn ang="0">
                  <a:pos x="29" y="1"/>
                </a:cxn>
                <a:cxn ang="0">
                  <a:pos x="31" y="0"/>
                </a:cxn>
              </a:cxnLst>
              <a:rect l="0" t="0" r="r" b="b"/>
              <a:pathLst>
                <a:path w="34" h="18">
                  <a:moveTo>
                    <a:pt x="31" y="0"/>
                  </a:moveTo>
                  <a:lnTo>
                    <a:pt x="32" y="1"/>
                  </a:lnTo>
                  <a:lnTo>
                    <a:pt x="34" y="3"/>
                  </a:lnTo>
                  <a:lnTo>
                    <a:pt x="34" y="6"/>
                  </a:lnTo>
                  <a:lnTo>
                    <a:pt x="30" y="10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19" y="18"/>
                  </a:lnTo>
                  <a:lnTo>
                    <a:pt x="12" y="18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7"/>
                  </a:lnTo>
                  <a:lnTo>
                    <a:pt x="14" y="4"/>
                  </a:lnTo>
                  <a:lnTo>
                    <a:pt x="22" y="2"/>
                  </a:lnTo>
                  <a:lnTo>
                    <a:pt x="29" y="1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8" name="Freeform 1481"/>
            <p:cNvSpPr>
              <a:spLocks/>
            </p:cNvSpPr>
            <p:nvPr/>
          </p:nvSpPr>
          <p:spPr bwMode="auto">
            <a:xfrm>
              <a:off x="1981200" y="1503363"/>
              <a:ext cx="33338" cy="47625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10"/>
                </a:cxn>
                <a:cxn ang="0">
                  <a:pos x="14" y="5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1" y="15"/>
                </a:cxn>
                <a:cxn ang="0">
                  <a:pos x="1" y="20"/>
                </a:cxn>
                <a:cxn ang="0">
                  <a:pos x="3" y="27"/>
                </a:cxn>
                <a:cxn ang="0">
                  <a:pos x="4" y="36"/>
                </a:cxn>
                <a:cxn ang="0">
                  <a:pos x="7" y="43"/>
                </a:cxn>
                <a:cxn ang="0">
                  <a:pos x="11" y="46"/>
                </a:cxn>
                <a:cxn ang="0">
                  <a:pos x="16" y="46"/>
                </a:cxn>
                <a:cxn ang="0">
                  <a:pos x="21" y="44"/>
                </a:cxn>
                <a:cxn ang="0">
                  <a:pos x="26" y="42"/>
                </a:cxn>
                <a:cxn ang="0">
                  <a:pos x="29" y="38"/>
                </a:cxn>
                <a:cxn ang="0">
                  <a:pos x="31" y="33"/>
                </a:cxn>
                <a:cxn ang="0">
                  <a:pos x="34" y="30"/>
                </a:cxn>
                <a:cxn ang="0">
                  <a:pos x="34" y="27"/>
                </a:cxn>
                <a:cxn ang="0">
                  <a:pos x="30" y="22"/>
                </a:cxn>
                <a:cxn ang="0">
                  <a:pos x="26" y="17"/>
                </a:cxn>
                <a:cxn ang="0">
                  <a:pos x="23" y="15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34" h="46">
                  <a:moveTo>
                    <a:pt x="22" y="14"/>
                  </a:moveTo>
                  <a:lnTo>
                    <a:pt x="20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3" y="0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3" y="27"/>
                  </a:lnTo>
                  <a:lnTo>
                    <a:pt x="4" y="36"/>
                  </a:lnTo>
                  <a:lnTo>
                    <a:pt x="7" y="43"/>
                  </a:lnTo>
                  <a:lnTo>
                    <a:pt x="11" y="46"/>
                  </a:lnTo>
                  <a:lnTo>
                    <a:pt x="16" y="46"/>
                  </a:lnTo>
                  <a:lnTo>
                    <a:pt x="21" y="44"/>
                  </a:lnTo>
                  <a:lnTo>
                    <a:pt x="26" y="42"/>
                  </a:lnTo>
                  <a:lnTo>
                    <a:pt x="29" y="38"/>
                  </a:lnTo>
                  <a:lnTo>
                    <a:pt x="31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0" y="22"/>
                  </a:lnTo>
                  <a:lnTo>
                    <a:pt x="26" y="17"/>
                  </a:lnTo>
                  <a:lnTo>
                    <a:pt x="23" y="15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89" name="Freeform 1482"/>
            <p:cNvSpPr>
              <a:spLocks/>
            </p:cNvSpPr>
            <p:nvPr/>
          </p:nvSpPr>
          <p:spPr bwMode="auto">
            <a:xfrm>
              <a:off x="1914525" y="1481138"/>
              <a:ext cx="60325" cy="68262"/>
            </a:xfrm>
            <a:custGeom>
              <a:avLst/>
              <a:gdLst/>
              <a:ahLst/>
              <a:cxnLst>
                <a:cxn ang="0">
                  <a:pos x="53" y="34"/>
                </a:cxn>
                <a:cxn ang="0">
                  <a:pos x="54" y="37"/>
                </a:cxn>
                <a:cxn ang="0">
                  <a:pos x="57" y="44"/>
                </a:cxn>
                <a:cxn ang="0">
                  <a:pos x="58" y="53"/>
                </a:cxn>
                <a:cxn ang="0">
                  <a:pos x="57" y="60"/>
                </a:cxn>
                <a:cxn ang="0">
                  <a:pos x="54" y="64"/>
                </a:cxn>
                <a:cxn ang="0">
                  <a:pos x="52" y="66"/>
                </a:cxn>
                <a:cxn ang="0">
                  <a:pos x="48" y="67"/>
                </a:cxn>
                <a:cxn ang="0">
                  <a:pos x="44" y="65"/>
                </a:cxn>
                <a:cxn ang="0">
                  <a:pos x="39" y="62"/>
                </a:cxn>
                <a:cxn ang="0">
                  <a:pos x="35" y="60"/>
                </a:cxn>
                <a:cxn ang="0">
                  <a:pos x="32" y="58"/>
                </a:cxn>
                <a:cxn ang="0">
                  <a:pos x="29" y="53"/>
                </a:cxn>
                <a:cxn ang="0">
                  <a:pos x="24" y="50"/>
                </a:cxn>
                <a:cxn ang="0">
                  <a:pos x="17" y="49"/>
                </a:cxn>
                <a:cxn ang="0">
                  <a:pos x="12" y="47"/>
                </a:cxn>
                <a:cxn ang="0">
                  <a:pos x="8" y="42"/>
                </a:cxn>
                <a:cxn ang="0">
                  <a:pos x="9" y="37"/>
                </a:cxn>
                <a:cxn ang="0">
                  <a:pos x="13" y="37"/>
                </a:cxn>
                <a:cxn ang="0">
                  <a:pos x="15" y="36"/>
                </a:cxn>
                <a:cxn ang="0">
                  <a:pos x="13" y="30"/>
                </a:cxn>
                <a:cxn ang="0">
                  <a:pos x="7" y="20"/>
                </a:cxn>
                <a:cxn ang="0">
                  <a:pos x="2" y="11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9" y="2"/>
                </a:cxn>
                <a:cxn ang="0">
                  <a:pos x="23" y="8"/>
                </a:cxn>
                <a:cxn ang="0">
                  <a:pos x="28" y="13"/>
                </a:cxn>
                <a:cxn ang="0">
                  <a:pos x="34" y="15"/>
                </a:cxn>
                <a:cxn ang="0">
                  <a:pos x="38" y="16"/>
                </a:cxn>
                <a:cxn ang="0">
                  <a:pos x="40" y="19"/>
                </a:cxn>
                <a:cxn ang="0">
                  <a:pos x="43" y="24"/>
                </a:cxn>
                <a:cxn ang="0">
                  <a:pos x="47" y="29"/>
                </a:cxn>
                <a:cxn ang="0">
                  <a:pos x="51" y="32"/>
                </a:cxn>
                <a:cxn ang="0">
                  <a:pos x="53" y="34"/>
                </a:cxn>
              </a:cxnLst>
              <a:rect l="0" t="0" r="r" b="b"/>
              <a:pathLst>
                <a:path w="58" h="67">
                  <a:moveTo>
                    <a:pt x="53" y="34"/>
                  </a:moveTo>
                  <a:lnTo>
                    <a:pt x="54" y="37"/>
                  </a:lnTo>
                  <a:lnTo>
                    <a:pt x="57" y="44"/>
                  </a:lnTo>
                  <a:lnTo>
                    <a:pt x="58" y="53"/>
                  </a:lnTo>
                  <a:lnTo>
                    <a:pt x="57" y="60"/>
                  </a:lnTo>
                  <a:lnTo>
                    <a:pt x="54" y="64"/>
                  </a:lnTo>
                  <a:lnTo>
                    <a:pt x="52" y="66"/>
                  </a:lnTo>
                  <a:lnTo>
                    <a:pt x="48" y="67"/>
                  </a:lnTo>
                  <a:lnTo>
                    <a:pt x="44" y="65"/>
                  </a:lnTo>
                  <a:lnTo>
                    <a:pt x="39" y="62"/>
                  </a:lnTo>
                  <a:lnTo>
                    <a:pt x="35" y="60"/>
                  </a:lnTo>
                  <a:lnTo>
                    <a:pt x="32" y="58"/>
                  </a:lnTo>
                  <a:lnTo>
                    <a:pt x="29" y="53"/>
                  </a:lnTo>
                  <a:lnTo>
                    <a:pt x="24" y="50"/>
                  </a:lnTo>
                  <a:lnTo>
                    <a:pt x="17" y="49"/>
                  </a:lnTo>
                  <a:lnTo>
                    <a:pt x="12" y="47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3" y="30"/>
                  </a:lnTo>
                  <a:lnTo>
                    <a:pt x="7" y="20"/>
                  </a:lnTo>
                  <a:lnTo>
                    <a:pt x="2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2"/>
                  </a:lnTo>
                  <a:lnTo>
                    <a:pt x="23" y="8"/>
                  </a:lnTo>
                  <a:lnTo>
                    <a:pt x="28" y="13"/>
                  </a:lnTo>
                  <a:lnTo>
                    <a:pt x="34" y="15"/>
                  </a:lnTo>
                  <a:lnTo>
                    <a:pt x="38" y="16"/>
                  </a:lnTo>
                  <a:lnTo>
                    <a:pt x="40" y="19"/>
                  </a:lnTo>
                  <a:lnTo>
                    <a:pt x="43" y="24"/>
                  </a:lnTo>
                  <a:lnTo>
                    <a:pt x="47" y="29"/>
                  </a:lnTo>
                  <a:lnTo>
                    <a:pt x="51" y="32"/>
                  </a:lnTo>
                  <a:lnTo>
                    <a:pt x="53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0" name="Freeform 1483"/>
            <p:cNvSpPr>
              <a:spLocks/>
            </p:cNvSpPr>
            <p:nvPr/>
          </p:nvSpPr>
          <p:spPr bwMode="auto">
            <a:xfrm>
              <a:off x="1671638" y="1728788"/>
              <a:ext cx="269875" cy="234950"/>
            </a:xfrm>
            <a:custGeom>
              <a:avLst/>
              <a:gdLst/>
              <a:ahLst/>
              <a:cxnLst>
                <a:cxn ang="0">
                  <a:pos x="249" y="175"/>
                </a:cxn>
                <a:cxn ang="0">
                  <a:pos x="236" y="187"/>
                </a:cxn>
                <a:cxn ang="0">
                  <a:pos x="226" y="189"/>
                </a:cxn>
                <a:cxn ang="0">
                  <a:pos x="231" y="220"/>
                </a:cxn>
                <a:cxn ang="0">
                  <a:pos x="205" y="231"/>
                </a:cxn>
                <a:cxn ang="0">
                  <a:pos x="178" y="210"/>
                </a:cxn>
                <a:cxn ang="0">
                  <a:pos x="163" y="196"/>
                </a:cxn>
                <a:cxn ang="0">
                  <a:pos x="154" y="196"/>
                </a:cxn>
                <a:cxn ang="0">
                  <a:pos x="123" y="213"/>
                </a:cxn>
                <a:cxn ang="0">
                  <a:pos x="89" y="221"/>
                </a:cxn>
                <a:cxn ang="0">
                  <a:pos x="73" y="221"/>
                </a:cxn>
                <a:cxn ang="0">
                  <a:pos x="52" y="215"/>
                </a:cxn>
                <a:cxn ang="0">
                  <a:pos x="44" y="204"/>
                </a:cxn>
                <a:cxn ang="0">
                  <a:pos x="25" y="173"/>
                </a:cxn>
                <a:cxn ang="0">
                  <a:pos x="1" y="157"/>
                </a:cxn>
                <a:cxn ang="0">
                  <a:pos x="1" y="130"/>
                </a:cxn>
                <a:cxn ang="0">
                  <a:pos x="27" y="129"/>
                </a:cxn>
                <a:cxn ang="0">
                  <a:pos x="57" y="142"/>
                </a:cxn>
                <a:cxn ang="0">
                  <a:pos x="82" y="151"/>
                </a:cxn>
                <a:cxn ang="0">
                  <a:pos x="81" y="126"/>
                </a:cxn>
                <a:cxn ang="0">
                  <a:pos x="44" y="117"/>
                </a:cxn>
                <a:cxn ang="0">
                  <a:pos x="12" y="114"/>
                </a:cxn>
                <a:cxn ang="0">
                  <a:pos x="2" y="90"/>
                </a:cxn>
                <a:cxn ang="0">
                  <a:pos x="28" y="84"/>
                </a:cxn>
                <a:cxn ang="0">
                  <a:pos x="19" y="68"/>
                </a:cxn>
                <a:cxn ang="0">
                  <a:pos x="3" y="44"/>
                </a:cxn>
                <a:cxn ang="0">
                  <a:pos x="21" y="33"/>
                </a:cxn>
                <a:cxn ang="0">
                  <a:pos x="28" y="15"/>
                </a:cxn>
                <a:cxn ang="0">
                  <a:pos x="51" y="7"/>
                </a:cxn>
                <a:cxn ang="0">
                  <a:pos x="88" y="3"/>
                </a:cxn>
                <a:cxn ang="0">
                  <a:pos x="82" y="27"/>
                </a:cxn>
                <a:cxn ang="0">
                  <a:pos x="102" y="27"/>
                </a:cxn>
                <a:cxn ang="0">
                  <a:pos x="124" y="47"/>
                </a:cxn>
                <a:cxn ang="0">
                  <a:pos x="125" y="27"/>
                </a:cxn>
                <a:cxn ang="0">
                  <a:pos x="145" y="47"/>
                </a:cxn>
                <a:cxn ang="0">
                  <a:pos x="152" y="83"/>
                </a:cxn>
                <a:cxn ang="0">
                  <a:pos x="162" y="51"/>
                </a:cxn>
                <a:cxn ang="0">
                  <a:pos x="157" y="27"/>
                </a:cxn>
                <a:cxn ang="0">
                  <a:pos x="173" y="23"/>
                </a:cxn>
                <a:cxn ang="0">
                  <a:pos x="181" y="19"/>
                </a:cxn>
                <a:cxn ang="0">
                  <a:pos x="172" y="7"/>
                </a:cxn>
                <a:cxn ang="0">
                  <a:pos x="198" y="5"/>
                </a:cxn>
                <a:cxn ang="0">
                  <a:pos x="213" y="15"/>
                </a:cxn>
                <a:cxn ang="0">
                  <a:pos x="199" y="39"/>
                </a:cxn>
                <a:cxn ang="0">
                  <a:pos x="195" y="60"/>
                </a:cxn>
                <a:cxn ang="0">
                  <a:pos x="201" y="98"/>
                </a:cxn>
                <a:cxn ang="0">
                  <a:pos x="198" y="115"/>
                </a:cxn>
                <a:cxn ang="0">
                  <a:pos x="209" y="141"/>
                </a:cxn>
                <a:cxn ang="0">
                  <a:pos x="237" y="160"/>
                </a:cxn>
              </a:cxnLst>
              <a:rect l="0" t="0" r="r" b="b"/>
              <a:pathLst>
                <a:path w="249" h="231">
                  <a:moveTo>
                    <a:pt x="239" y="162"/>
                  </a:moveTo>
                  <a:lnTo>
                    <a:pt x="241" y="164"/>
                  </a:lnTo>
                  <a:lnTo>
                    <a:pt x="246" y="168"/>
                  </a:lnTo>
                  <a:lnTo>
                    <a:pt x="249" y="175"/>
                  </a:lnTo>
                  <a:lnTo>
                    <a:pt x="248" y="182"/>
                  </a:lnTo>
                  <a:lnTo>
                    <a:pt x="244" y="187"/>
                  </a:lnTo>
                  <a:lnTo>
                    <a:pt x="239" y="188"/>
                  </a:lnTo>
                  <a:lnTo>
                    <a:pt x="236" y="187"/>
                  </a:lnTo>
                  <a:lnTo>
                    <a:pt x="232" y="187"/>
                  </a:lnTo>
                  <a:lnTo>
                    <a:pt x="229" y="187"/>
                  </a:lnTo>
                  <a:lnTo>
                    <a:pt x="226" y="187"/>
                  </a:lnTo>
                  <a:lnTo>
                    <a:pt x="226" y="189"/>
                  </a:lnTo>
                  <a:lnTo>
                    <a:pt x="228" y="195"/>
                  </a:lnTo>
                  <a:lnTo>
                    <a:pt x="230" y="204"/>
                  </a:lnTo>
                  <a:lnTo>
                    <a:pt x="232" y="213"/>
                  </a:lnTo>
                  <a:lnTo>
                    <a:pt x="231" y="220"/>
                  </a:lnTo>
                  <a:lnTo>
                    <a:pt x="224" y="225"/>
                  </a:lnTo>
                  <a:lnTo>
                    <a:pt x="216" y="227"/>
                  </a:lnTo>
                  <a:lnTo>
                    <a:pt x="211" y="230"/>
                  </a:lnTo>
                  <a:lnTo>
                    <a:pt x="205" y="231"/>
                  </a:lnTo>
                  <a:lnTo>
                    <a:pt x="195" y="225"/>
                  </a:lnTo>
                  <a:lnTo>
                    <a:pt x="190" y="220"/>
                  </a:lnTo>
                  <a:lnTo>
                    <a:pt x="184" y="215"/>
                  </a:lnTo>
                  <a:lnTo>
                    <a:pt x="178" y="210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65" y="198"/>
                  </a:lnTo>
                  <a:lnTo>
                    <a:pt x="163" y="196"/>
                  </a:lnTo>
                  <a:lnTo>
                    <a:pt x="161" y="195"/>
                  </a:lnTo>
                  <a:lnTo>
                    <a:pt x="158" y="194"/>
                  </a:lnTo>
                  <a:lnTo>
                    <a:pt x="157" y="194"/>
                  </a:lnTo>
                  <a:lnTo>
                    <a:pt x="154" y="196"/>
                  </a:lnTo>
                  <a:lnTo>
                    <a:pt x="146" y="202"/>
                  </a:lnTo>
                  <a:lnTo>
                    <a:pt x="140" y="206"/>
                  </a:lnTo>
                  <a:lnTo>
                    <a:pt x="132" y="210"/>
                  </a:lnTo>
                  <a:lnTo>
                    <a:pt x="123" y="213"/>
                  </a:lnTo>
                  <a:lnTo>
                    <a:pt x="114" y="216"/>
                  </a:lnTo>
                  <a:lnTo>
                    <a:pt x="104" y="219"/>
                  </a:lnTo>
                  <a:lnTo>
                    <a:pt x="95" y="220"/>
                  </a:lnTo>
                  <a:lnTo>
                    <a:pt x="89" y="221"/>
                  </a:lnTo>
                  <a:lnTo>
                    <a:pt x="85" y="223"/>
                  </a:lnTo>
                  <a:lnTo>
                    <a:pt x="81" y="223"/>
                  </a:lnTo>
                  <a:lnTo>
                    <a:pt x="78" y="223"/>
                  </a:lnTo>
                  <a:lnTo>
                    <a:pt x="73" y="221"/>
                  </a:lnTo>
                  <a:lnTo>
                    <a:pt x="67" y="219"/>
                  </a:lnTo>
                  <a:lnTo>
                    <a:pt x="62" y="218"/>
                  </a:lnTo>
                  <a:lnTo>
                    <a:pt x="57" y="216"/>
                  </a:lnTo>
                  <a:lnTo>
                    <a:pt x="52" y="215"/>
                  </a:lnTo>
                  <a:lnTo>
                    <a:pt x="49" y="215"/>
                  </a:lnTo>
                  <a:lnTo>
                    <a:pt x="46" y="213"/>
                  </a:lnTo>
                  <a:lnTo>
                    <a:pt x="44" y="210"/>
                  </a:lnTo>
                  <a:lnTo>
                    <a:pt x="44" y="204"/>
                  </a:lnTo>
                  <a:lnTo>
                    <a:pt x="43" y="197"/>
                  </a:lnTo>
                  <a:lnTo>
                    <a:pt x="40" y="188"/>
                  </a:lnTo>
                  <a:lnTo>
                    <a:pt x="33" y="180"/>
                  </a:lnTo>
                  <a:lnTo>
                    <a:pt x="25" y="173"/>
                  </a:lnTo>
                  <a:lnTo>
                    <a:pt x="16" y="167"/>
                  </a:lnTo>
                  <a:lnTo>
                    <a:pt x="9" y="164"/>
                  </a:lnTo>
                  <a:lnTo>
                    <a:pt x="3" y="162"/>
                  </a:lnTo>
                  <a:lnTo>
                    <a:pt x="1" y="157"/>
                  </a:lnTo>
                  <a:lnTo>
                    <a:pt x="0" y="151"/>
                  </a:lnTo>
                  <a:lnTo>
                    <a:pt x="0" y="143"/>
                  </a:lnTo>
                  <a:lnTo>
                    <a:pt x="0" y="136"/>
                  </a:lnTo>
                  <a:lnTo>
                    <a:pt x="1" y="130"/>
                  </a:lnTo>
                  <a:lnTo>
                    <a:pt x="5" y="129"/>
                  </a:lnTo>
                  <a:lnTo>
                    <a:pt x="12" y="129"/>
                  </a:lnTo>
                  <a:lnTo>
                    <a:pt x="20" y="128"/>
                  </a:lnTo>
                  <a:lnTo>
                    <a:pt x="27" y="129"/>
                  </a:lnTo>
                  <a:lnTo>
                    <a:pt x="36" y="132"/>
                  </a:lnTo>
                  <a:lnTo>
                    <a:pt x="42" y="135"/>
                  </a:lnTo>
                  <a:lnTo>
                    <a:pt x="49" y="138"/>
                  </a:lnTo>
                  <a:lnTo>
                    <a:pt x="57" y="142"/>
                  </a:lnTo>
                  <a:lnTo>
                    <a:pt x="65" y="147"/>
                  </a:lnTo>
                  <a:lnTo>
                    <a:pt x="72" y="149"/>
                  </a:lnTo>
                  <a:lnTo>
                    <a:pt x="79" y="151"/>
                  </a:lnTo>
                  <a:lnTo>
                    <a:pt x="82" y="151"/>
                  </a:lnTo>
                  <a:lnTo>
                    <a:pt x="85" y="149"/>
                  </a:lnTo>
                  <a:lnTo>
                    <a:pt x="86" y="141"/>
                  </a:lnTo>
                  <a:lnTo>
                    <a:pt x="86" y="133"/>
                  </a:lnTo>
                  <a:lnTo>
                    <a:pt x="81" y="126"/>
                  </a:lnTo>
                  <a:lnTo>
                    <a:pt x="69" y="121"/>
                  </a:lnTo>
                  <a:lnTo>
                    <a:pt x="56" y="118"/>
                  </a:lnTo>
                  <a:lnTo>
                    <a:pt x="50" y="117"/>
                  </a:lnTo>
                  <a:lnTo>
                    <a:pt x="44" y="117"/>
                  </a:lnTo>
                  <a:lnTo>
                    <a:pt x="35" y="115"/>
                  </a:lnTo>
                  <a:lnTo>
                    <a:pt x="24" y="115"/>
                  </a:lnTo>
                  <a:lnTo>
                    <a:pt x="17" y="115"/>
                  </a:lnTo>
                  <a:lnTo>
                    <a:pt x="12" y="114"/>
                  </a:lnTo>
                  <a:lnTo>
                    <a:pt x="8" y="111"/>
                  </a:lnTo>
                  <a:lnTo>
                    <a:pt x="3" y="104"/>
                  </a:lnTo>
                  <a:lnTo>
                    <a:pt x="2" y="96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11" y="84"/>
                  </a:lnTo>
                  <a:lnTo>
                    <a:pt x="20" y="86"/>
                  </a:lnTo>
                  <a:lnTo>
                    <a:pt x="28" y="84"/>
                  </a:lnTo>
                  <a:lnTo>
                    <a:pt x="29" y="79"/>
                  </a:lnTo>
                  <a:lnTo>
                    <a:pt x="26" y="73"/>
                  </a:lnTo>
                  <a:lnTo>
                    <a:pt x="23" y="71"/>
                  </a:lnTo>
                  <a:lnTo>
                    <a:pt x="19" y="68"/>
                  </a:lnTo>
                  <a:lnTo>
                    <a:pt x="13" y="62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3" y="44"/>
                  </a:lnTo>
                  <a:lnTo>
                    <a:pt x="8" y="39"/>
                  </a:lnTo>
                  <a:lnTo>
                    <a:pt x="14" y="37"/>
                  </a:lnTo>
                  <a:lnTo>
                    <a:pt x="19" y="35"/>
                  </a:lnTo>
                  <a:lnTo>
                    <a:pt x="21" y="33"/>
                  </a:lnTo>
                  <a:lnTo>
                    <a:pt x="24" y="27"/>
                  </a:lnTo>
                  <a:lnTo>
                    <a:pt x="25" y="21"/>
                  </a:lnTo>
                  <a:lnTo>
                    <a:pt x="25" y="18"/>
                  </a:lnTo>
                  <a:lnTo>
                    <a:pt x="28" y="15"/>
                  </a:lnTo>
                  <a:lnTo>
                    <a:pt x="33" y="14"/>
                  </a:lnTo>
                  <a:lnTo>
                    <a:pt x="40" y="13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61" y="5"/>
                  </a:lnTo>
                  <a:lnTo>
                    <a:pt x="72" y="3"/>
                  </a:lnTo>
                  <a:lnTo>
                    <a:pt x="81" y="0"/>
                  </a:lnTo>
                  <a:lnTo>
                    <a:pt x="88" y="3"/>
                  </a:lnTo>
                  <a:lnTo>
                    <a:pt x="88" y="9"/>
                  </a:lnTo>
                  <a:lnTo>
                    <a:pt x="85" y="18"/>
                  </a:lnTo>
                  <a:lnTo>
                    <a:pt x="81" y="23"/>
                  </a:lnTo>
                  <a:lnTo>
                    <a:pt x="82" y="27"/>
                  </a:lnTo>
                  <a:lnTo>
                    <a:pt x="88" y="26"/>
                  </a:lnTo>
                  <a:lnTo>
                    <a:pt x="95" y="23"/>
                  </a:lnTo>
                  <a:lnTo>
                    <a:pt x="100" y="24"/>
                  </a:lnTo>
                  <a:lnTo>
                    <a:pt x="102" y="27"/>
                  </a:lnTo>
                  <a:lnTo>
                    <a:pt x="104" y="34"/>
                  </a:lnTo>
                  <a:lnTo>
                    <a:pt x="110" y="41"/>
                  </a:lnTo>
                  <a:lnTo>
                    <a:pt x="117" y="46"/>
                  </a:lnTo>
                  <a:lnTo>
                    <a:pt x="124" y="47"/>
                  </a:lnTo>
                  <a:lnTo>
                    <a:pt x="127" y="45"/>
                  </a:lnTo>
                  <a:lnTo>
                    <a:pt x="127" y="38"/>
                  </a:lnTo>
                  <a:lnTo>
                    <a:pt x="126" y="31"/>
                  </a:lnTo>
                  <a:lnTo>
                    <a:pt x="125" y="27"/>
                  </a:lnTo>
                  <a:lnTo>
                    <a:pt x="129" y="27"/>
                  </a:lnTo>
                  <a:lnTo>
                    <a:pt x="134" y="33"/>
                  </a:lnTo>
                  <a:lnTo>
                    <a:pt x="140" y="39"/>
                  </a:lnTo>
                  <a:lnTo>
                    <a:pt x="145" y="47"/>
                  </a:lnTo>
                  <a:lnTo>
                    <a:pt x="146" y="58"/>
                  </a:lnTo>
                  <a:lnTo>
                    <a:pt x="147" y="69"/>
                  </a:lnTo>
                  <a:lnTo>
                    <a:pt x="148" y="80"/>
                  </a:lnTo>
                  <a:lnTo>
                    <a:pt x="152" y="83"/>
                  </a:lnTo>
                  <a:lnTo>
                    <a:pt x="155" y="75"/>
                  </a:lnTo>
                  <a:lnTo>
                    <a:pt x="158" y="64"/>
                  </a:lnTo>
                  <a:lnTo>
                    <a:pt x="161" y="57"/>
                  </a:lnTo>
                  <a:lnTo>
                    <a:pt x="162" y="51"/>
                  </a:lnTo>
                  <a:lnTo>
                    <a:pt x="160" y="46"/>
                  </a:lnTo>
                  <a:lnTo>
                    <a:pt x="157" y="39"/>
                  </a:lnTo>
                  <a:lnTo>
                    <a:pt x="156" y="33"/>
                  </a:lnTo>
                  <a:lnTo>
                    <a:pt x="157" y="27"/>
                  </a:lnTo>
                  <a:lnTo>
                    <a:pt x="160" y="22"/>
                  </a:lnTo>
                  <a:lnTo>
                    <a:pt x="164" y="20"/>
                  </a:lnTo>
                  <a:lnTo>
                    <a:pt x="169" y="21"/>
                  </a:lnTo>
                  <a:lnTo>
                    <a:pt x="173" y="23"/>
                  </a:lnTo>
                  <a:lnTo>
                    <a:pt x="179" y="26"/>
                  </a:lnTo>
                  <a:lnTo>
                    <a:pt x="181" y="24"/>
                  </a:lnTo>
                  <a:lnTo>
                    <a:pt x="183" y="22"/>
                  </a:lnTo>
                  <a:lnTo>
                    <a:pt x="181" y="19"/>
                  </a:lnTo>
                  <a:lnTo>
                    <a:pt x="181" y="18"/>
                  </a:lnTo>
                  <a:lnTo>
                    <a:pt x="179" y="15"/>
                  </a:lnTo>
                  <a:lnTo>
                    <a:pt x="175" y="11"/>
                  </a:lnTo>
                  <a:lnTo>
                    <a:pt x="172" y="7"/>
                  </a:lnTo>
                  <a:lnTo>
                    <a:pt x="179" y="5"/>
                  </a:lnTo>
                  <a:lnTo>
                    <a:pt x="185" y="5"/>
                  </a:lnTo>
                  <a:lnTo>
                    <a:pt x="192" y="5"/>
                  </a:lnTo>
                  <a:lnTo>
                    <a:pt x="198" y="5"/>
                  </a:lnTo>
                  <a:lnTo>
                    <a:pt x="203" y="6"/>
                  </a:lnTo>
                  <a:lnTo>
                    <a:pt x="208" y="8"/>
                  </a:lnTo>
                  <a:lnTo>
                    <a:pt x="211" y="11"/>
                  </a:lnTo>
                  <a:lnTo>
                    <a:pt x="213" y="15"/>
                  </a:lnTo>
                  <a:lnTo>
                    <a:pt x="211" y="21"/>
                  </a:lnTo>
                  <a:lnTo>
                    <a:pt x="207" y="31"/>
                  </a:lnTo>
                  <a:lnTo>
                    <a:pt x="203" y="37"/>
                  </a:lnTo>
                  <a:lnTo>
                    <a:pt x="199" y="39"/>
                  </a:lnTo>
                  <a:lnTo>
                    <a:pt x="195" y="42"/>
                  </a:lnTo>
                  <a:lnTo>
                    <a:pt x="192" y="45"/>
                  </a:lnTo>
                  <a:lnTo>
                    <a:pt x="193" y="52"/>
                  </a:lnTo>
                  <a:lnTo>
                    <a:pt x="195" y="60"/>
                  </a:lnTo>
                  <a:lnTo>
                    <a:pt x="196" y="69"/>
                  </a:lnTo>
                  <a:lnTo>
                    <a:pt x="198" y="79"/>
                  </a:lnTo>
                  <a:lnTo>
                    <a:pt x="199" y="89"/>
                  </a:lnTo>
                  <a:lnTo>
                    <a:pt x="201" y="98"/>
                  </a:lnTo>
                  <a:lnTo>
                    <a:pt x="201" y="105"/>
                  </a:lnTo>
                  <a:lnTo>
                    <a:pt x="200" y="110"/>
                  </a:lnTo>
                  <a:lnTo>
                    <a:pt x="199" y="112"/>
                  </a:lnTo>
                  <a:lnTo>
                    <a:pt x="198" y="115"/>
                  </a:lnTo>
                  <a:lnTo>
                    <a:pt x="198" y="122"/>
                  </a:lnTo>
                  <a:lnTo>
                    <a:pt x="201" y="130"/>
                  </a:lnTo>
                  <a:lnTo>
                    <a:pt x="205" y="136"/>
                  </a:lnTo>
                  <a:lnTo>
                    <a:pt x="209" y="141"/>
                  </a:lnTo>
                  <a:lnTo>
                    <a:pt x="216" y="147"/>
                  </a:lnTo>
                  <a:lnTo>
                    <a:pt x="224" y="153"/>
                  </a:lnTo>
                  <a:lnTo>
                    <a:pt x="231" y="158"/>
                  </a:lnTo>
                  <a:lnTo>
                    <a:pt x="237" y="160"/>
                  </a:lnTo>
                  <a:lnTo>
                    <a:pt x="239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1" name="Freeform 1485"/>
            <p:cNvSpPr>
              <a:spLocks/>
            </p:cNvSpPr>
            <p:nvPr/>
          </p:nvSpPr>
          <p:spPr bwMode="auto">
            <a:xfrm>
              <a:off x="2700338" y="3863975"/>
              <a:ext cx="36512" cy="19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3" y="1"/>
                </a:cxn>
                <a:cxn ang="0">
                  <a:pos x="21" y="18"/>
                </a:cxn>
                <a:cxn ang="0">
                  <a:pos x="0" y="13"/>
                </a:cxn>
                <a:cxn ang="0">
                  <a:pos x="2" y="0"/>
                </a:cxn>
              </a:cxnLst>
              <a:rect l="0" t="0" r="r" b="b"/>
              <a:pathLst>
                <a:path w="23" h="18">
                  <a:moveTo>
                    <a:pt x="2" y="0"/>
                  </a:moveTo>
                  <a:lnTo>
                    <a:pt x="23" y="1"/>
                  </a:lnTo>
                  <a:lnTo>
                    <a:pt x="21" y="18"/>
                  </a:lnTo>
                  <a:lnTo>
                    <a:pt x="0" y="13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2" name="Freeform 1486"/>
            <p:cNvSpPr>
              <a:spLocks/>
            </p:cNvSpPr>
            <p:nvPr/>
          </p:nvSpPr>
          <p:spPr bwMode="auto">
            <a:xfrm>
              <a:off x="6850063" y="3751263"/>
              <a:ext cx="201612" cy="361950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0" y="23"/>
                </a:cxn>
                <a:cxn ang="0">
                  <a:pos x="15" y="47"/>
                </a:cxn>
                <a:cxn ang="0">
                  <a:pos x="15" y="60"/>
                </a:cxn>
                <a:cxn ang="0">
                  <a:pos x="22" y="78"/>
                </a:cxn>
                <a:cxn ang="0">
                  <a:pos x="19" y="93"/>
                </a:cxn>
                <a:cxn ang="0">
                  <a:pos x="23" y="110"/>
                </a:cxn>
                <a:cxn ang="0">
                  <a:pos x="26" y="118"/>
                </a:cxn>
                <a:cxn ang="0">
                  <a:pos x="19" y="126"/>
                </a:cxn>
                <a:cxn ang="0">
                  <a:pos x="13" y="159"/>
                </a:cxn>
                <a:cxn ang="0">
                  <a:pos x="33" y="182"/>
                </a:cxn>
                <a:cxn ang="0">
                  <a:pos x="34" y="178"/>
                </a:cxn>
                <a:cxn ang="0">
                  <a:pos x="46" y="185"/>
                </a:cxn>
                <a:cxn ang="0">
                  <a:pos x="46" y="190"/>
                </a:cxn>
                <a:cxn ang="0">
                  <a:pos x="56" y="188"/>
                </a:cxn>
                <a:cxn ang="0">
                  <a:pos x="59" y="184"/>
                </a:cxn>
                <a:cxn ang="0">
                  <a:pos x="43" y="174"/>
                </a:cxn>
                <a:cxn ang="0">
                  <a:pos x="27" y="149"/>
                </a:cxn>
                <a:cxn ang="0">
                  <a:pos x="19" y="138"/>
                </a:cxn>
                <a:cxn ang="0">
                  <a:pos x="32" y="113"/>
                </a:cxn>
                <a:cxn ang="0">
                  <a:pos x="57" y="108"/>
                </a:cxn>
                <a:cxn ang="0">
                  <a:pos x="70" y="119"/>
                </a:cxn>
                <a:cxn ang="0">
                  <a:pos x="63" y="97"/>
                </a:cxn>
                <a:cxn ang="0">
                  <a:pos x="72" y="87"/>
                </a:cxn>
                <a:cxn ang="0">
                  <a:pos x="101" y="87"/>
                </a:cxn>
                <a:cxn ang="0">
                  <a:pos x="107" y="73"/>
                </a:cxn>
                <a:cxn ang="0">
                  <a:pos x="95" y="50"/>
                </a:cxn>
                <a:cxn ang="0">
                  <a:pos x="85" y="37"/>
                </a:cxn>
                <a:cxn ang="0">
                  <a:pos x="48" y="27"/>
                </a:cxn>
                <a:cxn ang="0">
                  <a:pos x="36" y="0"/>
                </a:cxn>
                <a:cxn ang="0">
                  <a:pos x="7" y="9"/>
                </a:cxn>
              </a:cxnLst>
              <a:rect l="0" t="0" r="r" b="b"/>
              <a:pathLst>
                <a:path w="107" h="190">
                  <a:moveTo>
                    <a:pt x="7" y="9"/>
                  </a:moveTo>
                  <a:lnTo>
                    <a:pt x="0" y="23"/>
                  </a:lnTo>
                  <a:lnTo>
                    <a:pt x="15" y="47"/>
                  </a:lnTo>
                  <a:lnTo>
                    <a:pt x="15" y="60"/>
                  </a:lnTo>
                  <a:lnTo>
                    <a:pt x="22" y="78"/>
                  </a:lnTo>
                  <a:lnTo>
                    <a:pt x="19" y="93"/>
                  </a:lnTo>
                  <a:lnTo>
                    <a:pt x="23" y="110"/>
                  </a:lnTo>
                  <a:lnTo>
                    <a:pt x="26" y="118"/>
                  </a:lnTo>
                  <a:lnTo>
                    <a:pt x="19" y="126"/>
                  </a:lnTo>
                  <a:lnTo>
                    <a:pt x="13" y="159"/>
                  </a:lnTo>
                  <a:lnTo>
                    <a:pt x="33" y="182"/>
                  </a:lnTo>
                  <a:lnTo>
                    <a:pt x="34" y="178"/>
                  </a:lnTo>
                  <a:lnTo>
                    <a:pt x="46" y="185"/>
                  </a:lnTo>
                  <a:lnTo>
                    <a:pt x="46" y="190"/>
                  </a:lnTo>
                  <a:lnTo>
                    <a:pt x="56" y="188"/>
                  </a:lnTo>
                  <a:lnTo>
                    <a:pt x="59" y="184"/>
                  </a:lnTo>
                  <a:lnTo>
                    <a:pt x="43" y="174"/>
                  </a:lnTo>
                  <a:lnTo>
                    <a:pt x="27" y="149"/>
                  </a:lnTo>
                  <a:lnTo>
                    <a:pt x="19" y="138"/>
                  </a:lnTo>
                  <a:lnTo>
                    <a:pt x="32" y="113"/>
                  </a:lnTo>
                  <a:lnTo>
                    <a:pt x="57" y="108"/>
                  </a:lnTo>
                  <a:lnTo>
                    <a:pt x="70" y="119"/>
                  </a:lnTo>
                  <a:lnTo>
                    <a:pt x="63" y="97"/>
                  </a:lnTo>
                  <a:lnTo>
                    <a:pt x="72" y="87"/>
                  </a:lnTo>
                  <a:lnTo>
                    <a:pt x="101" y="87"/>
                  </a:lnTo>
                  <a:lnTo>
                    <a:pt x="107" y="73"/>
                  </a:lnTo>
                  <a:lnTo>
                    <a:pt x="95" y="50"/>
                  </a:lnTo>
                  <a:lnTo>
                    <a:pt x="85" y="37"/>
                  </a:lnTo>
                  <a:lnTo>
                    <a:pt x="48" y="27"/>
                  </a:lnTo>
                  <a:lnTo>
                    <a:pt x="36" y="0"/>
                  </a:lnTo>
                  <a:lnTo>
                    <a:pt x="7" y="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3" name="Freeform 1487"/>
            <p:cNvSpPr>
              <a:spLocks/>
            </p:cNvSpPr>
            <p:nvPr/>
          </p:nvSpPr>
          <p:spPr bwMode="auto">
            <a:xfrm>
              <a:off x="6716713" y="3546475"/>
              <a:ext cx="227012" cy="44450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55" y="17"/>
                </a:cxn>
                <a:cxn ang="0">
                  <a:pos x="40" y="26"/>
                </a:cxn>
                <a:cxn ang="0">
                  <a:pos x="15" y="60"/>
                </a:cxn>
                <a:cxn ang="0">
                  <a:pos x="7" y="85"/>
                </a:cxn>
                <a:cxn ang="0">
                  <a:pos x="0" y="98"/>
                </a:cxn>
                <a:cxn ang="0">
                  <a:pos x="23" y="123"/>
                </a:cxn>
                <a:cxn ang="0">
                  <a:pos x="31" y="142"/>
                </a:cxn>
                <a:cxn ang="0">
                  <a:pos x="26" y="161"/>
                </a:cxn>
                <a:cxn ang="0">
                  <a:pos x="44" y="165"/>
                </a:cxn>
                <a:cxn ang="0">
                  <a:pos x="58" y="157"/>
                </a:cxn>
                <a:cxn ang="0">
                  <a:pos x="65" y="148"/>
                </a:cxn>
                <a:cxn ang="0">
                  <a:pos x="80" y="188"/>
                </a:cxn>
                <a:cxn ang="0">
                  <a:pos x="86" y="211"/>
                </a:cxn>
                <a:cxn ang="0">
                  <a:pos x="85" y="233"/>
                </a:cxn>
                <a:cxn ang="0">
                  <a:pos x="99" y="212"/>
                </a:cxn>
                <a:cxn ang="0">
                  <a:pos x="92" y="188"/>
                </a:cxn>
                <a:cxn ang="0">
                  <a:pos x="80" y="173"/>
                </a:cxn>
                <a:cxn ang="0">
                  <a:pos x="86" y="161"/>
                </a:cxn>
                <a:cxn ang="0">
                  <a:pos x="85" y="151"/>
                </a:cxn>
                <a:cxn ang="0">
                  <a:pos x="69" y="130"/>
                </a:cxn>
                <a:cxn ang="0">
                  <a:pos x="77" y="114"/>
                </a:cxn>
                <a:cxn ang="0">
                  <a:pos x="106" y="106"/>
                </a:cxn>
                <a:cxn ang="0">
                  <a:pos x="120" y="91"/>
                </a:cxn>
                <a:cxn ang="0">
                  <a:pos x="111" y="91"/>
                </a:cxn>
                <a:cxn ang="0">
                  <a:pos x="104" y="87"/>
                </a:cxn>
                <a:cxn ang="0">
                  <a:pos x="93" y="84"/>
                </a:cxn>
                <a:cxn ang="0">
                  <a:pos x="98" y="73"/>
                </a:cxn>
                <a:cxn ang="0">
                  <a:pos x="88" y="60"/>
                </a:cxn>
                <a:cxn ang="0">
                  <a:pos x="77" y="42"/>
                </a:cxn>
                <a:cxn ang="0">
                  <a:pos x="86" y="34"/>
                </a:cxn>
                <a:cxn ang="0">
                  <a:pos x="86" y="13"/>
                </a:cxn>
                <a:cxn ang="0">
                  <a:pos x="72" y="0"/>
                </a:cxn>
              </a:cxnLst>
              <a:rect l="0" t="0" r="r" b="b"/>
              <a:pathLst>
                <a:path w="120" h="233">
                  <a:moveTo>
                    <a:pt x="72" y="0"/>
                  </a:moveTo>
                  <a:lnTo>
                    <a:pt x="55" y="17"/>
                  </a:lnTo>
                  <a:lnTo>
                    <a:pt x="40" y="26"/>
                  </a:lnTo>
                  <a:lnTo>
                    <a:pt x="15" y="60"/>
                  </a:lnTo>
                  <a:lnTo>
                    <a:pt x="7" y="85"/>
                  </a:lnTo>
                  <a:lnTo>
                    <a:pt x="0" y="98"/>
                  </a:lnTo>
                  <a:lnTo>
                    <a:pt x="23" y="123"/>
                  </a:lnTo>
                  <a:lnTo>
                    <a:pt x="31" y="142"/>
                  </a:lnTo>
                  <a:lnTo>
                    <a:pt x="26" y="161"/>
                  </a:lnTo>
                  <a:lnTo>
                    <a:pt x="44" y="165"/>
                  </a:lnTo>
                  <a:lnTo>
                    <a:pt x="58" y="157"/>
                  </a:lnTo>
                  <a:lnTo>
                    <a:pt x="65" y="148"/>
                  </a:lnTo>
                  <a:lnTo>
                    <a:pt x="80" y="188"/>
                  </a:lnTo>
                  <a:lnTo>
                    <a:pt x="86" y="211"/>
                  </a:lnTo>
                  <a:lnTo>
                    <a:pt x="85" y="233"/>
                  </a:lnTo>
                  <a:lnTo>
                    <a:pt x="99" y="212"/>
                  </a:lnTo>
                  <a:lnTo>
                    <a:pt x="92" y="188"/>
                  </a:lnTo>
                  <a:lnTo>
                    <a:pt x="80" y="173"/>
                  </a:lnTo>
                  <a:lnTo>
                    <a:pt x="86" y="161"/>
                  </a:lnTo>
                  <a:lnTo>
                    <a:pt x="85" y="151"/>
                  </a:lnTo>
                  <a:lnTo>
                    <a:pt x="69" y="130"/>
                  </a:lnTo>
                  <a:lnTo>
                    <a:pt x="77" y="114"/>
                  </a:lnTo>
                  <a:lnTo>
                    <a:pt x="106" y="106"/>
                  </a:lnTo>
                  <a:lnTo>
                    <a:pt x="120" y="91"/>
                  </a:lnTo>
                  <a:lnTo>
                    <a:pt x="111" y="91"/>
                  </a:lnTo>
                  <a:lnTo>
                    <a:pt x="104" y="87"/>
                  </a:lnTo>
                  <a:lnTo>
                    <a:pt x="93" y="84"/>
                  </a:lnTo>
                  <a:lnTo>
                    <a:pt x="98" y="73"/>
                  </a:lnTo>
                  <a:lnTo>
                    <a:pt x="88" y="60"/>
                  </a:lnTo>
                  <a:lnTo>
                    <a:pt x="77" y="42"/>
                  </a:lnTo>
                  <a:lnTo>
                    <a:pt x="86" y="34"/>
                  </a:lnTo>
                  <a:lnTo>
                    <a:pt x="86" y="13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4" name="Freeform 1488"/>
            <p:cNvSpPr>
              <a:spLocks/>
            </p:cNvSpPr>
            <p:nvPr/>
          </p:nvSpPr>
          <p:spPr bwMode="auto">
            <a:xfrm>
              <a:off x="6943725" y="4103688"/>
              <a:ext cx="115888" cy="133350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75" y="339"/>
                </a:cxn>
                <a:cxn ang="0">
                  <a:pos x="273" y="579"/>
                </a:cxn>
                <a:cxn ang="0">
                  <a:pos x="605" y="769"/>
                </a:cxn>
                <a:cxn ang="0">
                  <a:pos x="675" y="773"/>
                </a:cxn>
                <a:cxn ang="0">
                  <a:pos x="563" y="583"/>
                </a:cxn>
                <a:cxn ang="0">
                  <a:pos x="493" y="521"/>
                </a:cxn>
                <a:cxn ang="0">
                  <a:pos x="493" y="269"/>
                </a:cxn>
                <a:cxn ang="0">
                  <a:pos x="323" y="78"/>
                </a:cxn>
                <a:cxn ang="0">
                  <a:pos x="286" y="58"/>
                </a:cxn>
                <a:cxn ang="0">
                  <a:pos x="253" y="111"/>
                </a:cxn>
                <a:cxn ang="0">
                  <a:pos x="141" y="128"/>
                </a:cxn>
                <a:cxn ang="0">
                  <a:pos x="145" y="70"/>
                </a:cxn>
                <a:cxn ang="0">
                  <a:pos x="17" y="0"/>
                </a:cxn>
                <a:cxn ang="0">
                  <a:pos x="0" y="41"/>
                </a:cxn>
              </a:cxnLst>
              <a:rect l="0" t="0" r="r" b="b"/>
              <a:pathLst>
                <a:path w="675" h="773">
                  <a:moveTo>
                    <a:pt x="0" y="41"/>
                  </a:moveTo>
                  <a:lnTo>
                    <a:pt x="75" y="339"/>
                  </a:lnTo>
                  <a:lnTo>
                    <a:pt x="273" y="579"/>
                  </a:lnTo>
                  <a:lnTo>
                    <a:pt x="605" y="769"/>
                  </a:lnTo>
                  <a:lnTo>
                    <a:pt x="675" y="773"/>
                  </a:lnTo>
                  <a:lnTo>
                    <a:pt x="563" y="583"/>
                  </a:lnTo>
                  <a:lnTo>
                    <a:pt x="493" y="521"/>
                  </a:lnTo>
                  <a:lnTo>
                    <a:pt x="493" y="269"/>
                  </a:lnTo>
                  <a:lnTo>
                    <a:pt x="323" y="78"/>
                  </a:lnTo>
                  <a:lnTo>
                    <a:pt x="286" y="58"/>
                  </a:lnTo>
                  <a:lnTo>
                    <a:pt x="253" y="111"/>
                  </a:lnTo>
                  <a:lnTo>
                    <a:pt x="141" y="128"/>
                  </a:lnTo>
                  <a:lnTo>
                    <a:pt x="145" y="70"/>
                  </a:lnTo>
                  <a:lnTo>
                    <a:pt x="17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5" name="Line 1489"/>
            <p:cNvSpPr>
              <a:spLocks noChangeShapeType="1"/>
            </p:cNvSpPr>
            <p:nvPr/>
          </p:nvSpPr>
          <p:spPr bwMode="auto">
            <a:xfrm>
              <a:off x="7364413" y="3825875"/>
              <a:ext cx="0" cy="0"/>
            </a:xfrm>
            <a:prstGeom prst="line">
              <a:avLst/>
            </a:pr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6" name="Freeform 1490"/>
            <p:cNvSpPr>
              <a:spLocks/>
            </p:cNvSpPr>
            <p:nvPr/>
          </p:nvSpPr>
          <p:spPr bwMode="auto">
            <a:xfrm>
              <a:off x="3743325" y="2090738"/>
              <a:ext cx="131763" cy="508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6" y="14"/>
                </a:cxn>
                <a:cxn ang="0">
                  <a:pos x="54" y="4"/>
                </a:cxn>
                <a:cxn ang="0">
                  <a:pos x="88" y="0"/>
                </a:cxn>
                <a:cxn ang="0">
                  <a:pos x="114" y="18"/>
                </a:cxn>
                <a:cxn ang="0">
                  <a:pos x="96" y="38"/>
                </a:cxn>
                <a:cxn ang="0">
                  <a:pos x="68" y="54"/>
                </a:cxn>
                <a:cxn ang="0">
                  <a:pos x="30" y="42"/>
                </a:cxn>
                <a:cxn ang="0">
                  <a:pos x="10" y="44"/>
                </a:cxn>
                <a:cxn ang="0">
                  <a:pos x="26" y="36"/>
                </a:cxn>
                <a:cxn ang="0">
                  <a:pos x="16" y="22"/>
                </a:cxn>
                <a:cxn ang="0">
                  <a:pos x="0" y="16"/>
                </a:cxn>
                <a:cxn ang="0">
                  <a:pos x="14" y="0"/>
                </a:cxn>
              </a:cxnLst>
              <a:rect l="0" t="0" r="r" b="b"/>
              <a:pathLst>
                <a:path w="114" h="54">
                  <a:moveTo>
                    <a:pt x="14" y="0"/>
                  </a:moveTo>
                  <a:lnTo>
                    <a:pt x="26" y="14"/>
                  </a:lnTo>
                  <a:lnTo>
                    <a:pt x="54" y="4"/>
                  </a:lnTo>
                  <a:lnTo>
                    <a:pt x="88" y="0"/>
                  </a:lnTo>
                  <a:lnTo>
                    <a:pt x="114" y="18"/>
                  </a:lnTo>
                  <a:lnTo>
                    <a:pt x="96" y="38"/>
                  </a:lnTo>
                  <a:lnTo>
                    <a:pt x="68" y="54"/>
                  </a:lnTo>
                  <a:lnTo>
                    <a:pt x="30" y="42"/>
                  </a:lnTo>
                  <a:lnTo>
                    <a:pt x="10" y="44"/>
                  </a:lnTo>
                  <a:lnTo>
                    <a:pt x="26" y="3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7" name="Freeform 1491"/>
            <p:cNvSpPr>
              <a:spLocks/>
            </p:cNvSpPr>
            <p:nvPr/>
          </p:nvSpPr>
          <p:spPr bwMode="auto">
            <a:xfrm>
              <a:off x="7739063" y="4224338"/>
              <a:ext cx="215900" cy="185737"/>
            </a:xfrm>
            <a:custGeom>
              <a:avLst/>
              <a:gdLst/>
              <a:ahLst/>
              <a:cxnLst>
                <a:cxn ang="0">
                  <a:pos x="410" y="71"/>
                </a:cxn>
                <a:cxn ang="0">
                  <a:pos x="321" y="142"/>
                </a:cxn>
                <a:cxn ang="0">
                  <a:pos x="233" y="142"/>
                </a:cxn>
                <a:cxn ang="0">
                  <a:pos x="178" y="71"/>
                </a:cxn>
                <a:cxn ang="0">
                  <a:pos x="107" y="0"/>
                </a:cxn>
                <a:cxn ang="0">
                  <a:pos x="36" y="19"/>
                </a:cxn>
                <a:cxn ang="0">
                  <a:pos x="0" y="90"/>
                </a:cxn>
                <a:cxn ang="0">
                  <a:pos x="72" y="124"/>
                </a:cxn>
                <a:cxn ang="0">
                  <a:pos x="89" y="159"/>
                </a:cxn>
                <a:cxn ang="0">
                  <a:pos x="107" y="213"/>
                </a:cxn>
                <a:cxn ang="0">
                  <a:pos x="160" y="213"/>
                </a:cxn>
                <a:cxn ang="0">
                  <a:pos x="197" y="230"/>
                </a:cxn>
                <a:cxn ang="0">
                  <a:pos x="321" y="283"/>
                </a:cxn>
                <a:cxn ang="0">
                  <a:pos x="446" y="353"/>
                </a:cxn>
                <a:cxn ang="0">
                  <a:pos x="465" y="389"/>
                </a:cxn>
                <a:cxn ang="0">
                  <a:pos x="393" y="424"/>
                </a:cxn>
                <a:cxn ang="0">
                  <a:pos x="465" y="442"/>
                </a:cxn>
                <a:cxn ang="0">
                  <a:pos x="518" y="459"/>
                </a:cxn>
                <a:cxn ang="0">
                  <a:pos x="575" y="488"/>
                </a:cxn>
                <a:cxn ang="0">
                  <a:pos x="575" y="122"/>
                </a:cxn>
                <a:cxn ang="0">
                  <a:pos x="410" y="71"/>
                </a:cxn>
              </a:cxnLst>
              <a:rect l="0" t="0" r="r" b="b"/>
              <a:pathLst>
                <a:path w="575" h="488">
                  <a:moveTo>
                    <a:pt x="410" y="71"/>
                  </a:moveTo>
                  <a:lnTo>
                    <a:pt x="321" y="142"/>
                  </a:lnTo>
                  <a:lnTo>
                    <a:pt x="233" y="142"/>
                  </a:lnTo>
                  <a:lnTo>
                    <a:pt x="178" y="71"/>
                  </a:lnTo>
                  <a:lnTo>
                    <a:pt x="107" y="0"/>
                  </a:lnTo>
                  <a:lnTo>
                    <a:pt x="36" y="19"/>
                  </a:lnTo>
                  <a:lnTo>
                    <a:pt x="0" y="90"/>
                  </a:lnTo>
                  <a:lnTo>
                    <a:pt x="72" y="124"/>
                  </a:lnTo>
                  <a:lnTo>
                    <a:pt x="89" y="159"/>
                  </a:lnTo>
                  <a:lnTo>
                    <a:pt x="107" y="213"/>
                  </a:lnTo>
                  <a:lnTo>
                    <a:pt x="160" y="213"/>
                  </a:lnTo>
                  <a:lnTo>
                    <a:pt x="197" y="230"/>
                  </a:lnTo>
                  <a:lnTo>
                    <a:pt x="321" y="283"/>
                  </a:lnTo>
                  <a:lnTo>
                    <a:pt x="446" y="353"/>
                  </a:lnTo>
                  <a:lnTo>
                    <a:pt x="465" y="389"/>
                  </a:lnTo>
                  <a:lnTo>
                    <a:pt x="393" y="424"/>
                  </a:lnTo>
                  <a:lnTo>
                    <a:pt x="465" y="442"/>
                  </a:lnTo>
                  <a:lnTo>
                    <a:pt x="518" y="459"/>
                  </a:lnTo>
                  <a:lnTo>
                    <a:pt x="575" y="488"/>
                  </a:lnTo>
                  <a:lnTo>
                    <a:pt x="575" y="122"/>
                  </a:lnTo>
                  <a:lnTo>
                    <a:pt x="410" y="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398" name="Freeform 1492"/>
            <p:cNvSpPr>
              <a:spLocks/>
            </p:cNvSpPr>
            <p:nvPr/>
          </p:nvSpPr>
          <p:spPr bwMode="auto">
            <a:xfrm>
              <a:off x="7954963" y="4268788"/>
              <a:ext cx="174625" cy="169862"/>
            </a:xfrm>
            <a:custGeom>
              <a:avLst/>
              <a:gdLst/>
              <a:ahLst/>
              <a:cxnLst>
                <a:cxn ang="0">
                  <a:pos x="353" y="302"/>
                </a:cxn>
                <a:cxn ang="0">
                  <a:pos x="336" y="249"/>
                </a:cxn>
                <a:cxn ang="0">
                  <a:pos x="372" y="214"/>
                </a:cxn>
                <a:cxn ang="0">
                  <a:pos x="283" y="161"/>
                </a:cxn>
                <a:cxn ang="0">
                  <a:pos x="247" y="108"/>
                </a:cxn>
                <a:cxn ang="0">
                  <a:pos x="122" y="37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14" y="373"/>
                </a:cxn>
                <a:cxn ang="0">
                  <a:pos x="67" y="373"/>
                </a:cxn>
                <a:cxn ang="0">
                  <a:pos x="122" y="320"/>
                </a:cxn>
                <a:cxn ang="0">
                  <a:pos x="211" y="284"/>
                </a:cxn>
                <a:cxn ang="0">
                  <a:pos x="264" y="320"/>
                </a:cxn>
                <a:cxn ang="0">
                  <a:pos x="389" y="408"/>
                </a:cxn>
                <a:cxn ang="0">
                  <a:pos x="460" y="443"/>
                </a:cxn>
                <a:cxn ang="0">
                  <a:pos x="460" y="337"/>
                </a:cxn>
                <a:cxn ang="0">
                  <a:pos x="353" y="302"/>
                </a:cxn>
              </a:cxnLst>
              <a:rect l="0" t="0" r="r" b="b"/>
              <a:pathLst>
                <a:path w="460" h="443">
                  <a:moveTo>
                    <a:pt x="353" y="302"/>
                  </a:moveTo>
                  <a:lnTo>
                    <a:pt x="336" y="249"/>
                  </a:lnTo>
                  <a:lnTo>
                    <a:pt x="372" y="214"/>
                  </a:lnTo>
                  <a:lnTo>
                    <a:pt x="283" y="161"/>
                  </a:lnTo>
                  <a:lnTo>
                    <a:pt x="247" y="108"/>
                  </a:lnTo>
                  <a:lnTo>
                    <a:pt x="122" y="37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14" y="373"/>
                  </a:lnTo>
                  <a:lnTo>
                    <a:pt x="67" y="373"/>
                  </a:lnTo>
                  <a:lnTo>
                    <a:pt x="122" y="320"/>
                  </a:lnTo>
                  <a:lnTo>
                    <a:pt x="211" y="284"/>
                  </a:lnTo>
                  <a:lnTo>
                    <a:pt x="264" y="320"/>
                  </a:lnTo>
                  <a:lnTo>
                    <a:pt x="389" y="408"/>
                  </a:lnTo>
                  <a:lnTo>
                    <a:pt x="460" y="443"/>
                  </a:lnTo>
                  <a:lnTo>
                    <a:pt x="460" y="337"/>
                  </a:lnTo>
                  <a:lnTo>
                    <a:pt x="353" y="3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grpSp>
          <p:nvGrpSpPr>
            <p:cNvPr id="36867" name="Group 1493"/>
            <p:cNvGrpSpPr>
              <a:grpSpLocks/>
            </p:cNvGrpSpPr>
            <p:nvPr/>
          </p:nvGrpSpPr>
          <p:grpSpPr bwMode="auto">
            <a:xfrm>
              <a:off x="4217037" y="2479610"/>
              <a:ext cx="250885" cy="368177"/>
              <a:chOff x="2201" y="1250"/>
              <a:chExt cx="133" cy="193"/>
            </a:xfrm>
            <a:grpFill/>
          </p:grpSpPr>
          <p:sp>
            <p:nvSpPr>
              <p:cNvPr id="406" name="Freeform 1494"/>
              <p:cNvSpPr>
                <a:spLocks/>
              </p:cNvSpPr>
              <p:nvPr/>
            </p:nvSpPr>
            <p:spPr bwMode="auto">
              <a:xfrm>
                <a:off x="2234" y="1250"/>
                <a:ext cx="100" cy="193"/>
              </a:xfrm>
              <a:custGeom>
                <a:avLst/>
                <a:gdLst/>
                <a:ahLst/>
                <a:cxnLst>
                  <a:cxn ang="0">
                    <a:pos x="6" y="35"/>
                  </a:cxn>
                  <a:cxn ang="0">
                    <a:pos x="4" y="33"/>
                  </a:cxn>
                  <a:cxn ang="0">
                    <a:pos x="10" y="29"/>
                  </a:cxn>
                  <a:cxn ang="0">
                    <a:pos x="9" y="25"/>
                  </a:cxn>
                  <a:cxn ang="0">
                    <a:pos x="8" y="22"/>
                  </a:cxn>
                  <a:cxn ang="0">
                    <a:pos x="3" y="22"/>
                  </a:cxn>
                  <a:cxn ang="0">
                    <a:pos x="4" y="16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7" y="6"/>
                  </a:cxn>
                  <a:cxn ang="0">
                    <a:pos x="13" y="6"/>
                  </a:cxn>
                  <a:cxn ang="0">
                    <a:pos x="11" y="11"/>
                  </a:cxn>
                  <a:cxn ang="0">
                    <a:pos x="9" y="15"/>
                  </a:cxn>
                  <a:cxn ang="0">
                    <a:pos x="13" y="17"/>
                  </a:cxn>
                  <a:cxn ang="0">
                    <a:pos x="17" y="24"/>
                  </a:cxn>
                  <a:cxn ang="0">
                    <a:pos x="19" y="29"/>
                  </a:cxn>
                  <a:cxn ang="0">
                    <a:pos x="19" y="32"/>
                  </a:cxn>
                  <a:cxn ang="0">
                    <a:pos x="23" y="32"/>
                  </a:cxn>
                  <a:cxn ang="0">
                    <a:pos x="22" y="39"/>
                  </a:cxn>
                  <a:cxn ang="0">
                    <a:pos x="24" y="40"/>
                  </a:cxn>
                  <a:cxn ang="0">
                    <a:pos x="17" y="43"/>
                  </a:cxn>
                  <a:cxn ang="0">
                    <a:pos x="11" y="44"/>
                  </a:cxn>
                  <a:cxn ang="0">
                    <a:pos x="8" y="45"/>
                  </a:cxn>
                  <a:cxn ang="0">
                    <a:pos x="4" y="45"/>
                  </a:cxn>
                  <a:cxn ang="0">
                    <a:pos x="1" y="46"/>
                  </a:cxn>
                  <a:cxn ang="0">
                    <a:pos x="5" y="42"/>
                  </a:cxn>
                  <a:cxn ang="0">
                    <a:pos x="6" y="38"/>
                  </a:cxn>
                  <a:cxn ang="0">
                    <a:pos x="3" y="37"/>
                  </a:cxn>
                </a:cxnLst>
                <a:rect l="0" t="0" r="r" b="b"/>
                <a:pathLst>
                  <a:path w="24" h="47">
                    <a:moveTo>
                      <a:pt x="3" y="37"/>
                    </a:moveTo>
                    <a:cubicBezTo>
                      <a:pt x="6" y="35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15"/>
                      <a:pt x="0" y="13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0" y="43"/>
                      <a:pt x="9" y="43"/>
                    </a:cubicBezTo>
                    <a:cubicBezTo>
                      <a:pt x="9" y="43"/>
                      <a:pt x="8" y="45"/>
                      <a:pt x="8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4" y="38"/>
                      <a:pt x="4" y="38"/>
                      <a:pt x="4" y="38"/>
                    </a:cubicBezTo>
                    <a:lnTo>
                      <a:pt x="3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0">
                  <a:latin typeface="+mn-lt"/>
                </a:endParaRPr>
              </a:p>
            </p:txBody>
          </p:sp>
          <p:sp>
            <p:nvSpPr>
              <p:cNvPr id="407" name="Freeform 1495"/>
              <p:cNvSpPr>
                <a:spLocks/>
              </p:cNvSpPr>
              <p:nvPr/>
            </p:nvSpPr>
            <p:spPr bwMode="auto">
              <a:xfrm>
                <a:off x="2201" y="1331"/>
                <a:ext cx="34" cy="22"/>
              </a:xfrm>
              <a:custGeom>
                <a:avLst/>
                <a:gdLst/>
                <a:ahLst/>
                <a:cxnLst>
                  <a:cxn ang="0">
                    <a:pos x="24" y="22"/>
                  </a:cxn>
                  <a:cxn ang="0">
                    <a:pos x="0" y="18"/>
                  </a:cxn>
                  <a:cxn ang="0">
                    <a:pos x="13" y="0"/>
                  </a:cxn>
                  <a:cxn ang="0">
                    <a:pos x="27" y="3"/>
                  </a:cxn>
                  <a:cxn ang="0">
                    <a:pos x="34" y="15"/>
                  </a:cxn>
                  <a:cxn ang="0">
                    <a:pos x="24" y="22"/>
                  </a:cxn>
                </a:cxnLst>
                <a:rect l="0" t="0" r="r" b="b"/>
                <a:pathLst>
                  <a:path w="34" h="22">
                    <a:moveTo>
                      <a:pt x="24" y="22"/>
                    </a:moveTo>
                    <a:lnTo>
                      <a:pt x="0" y="18"/>
                    </a:lnTo>
                    <a:lnTo>
                      <a:pt x="13" y="0"/>
                    </a:lnTo>
                    <a:lnTo>
                      <a:pt x="27" y="3"/>
                    </a:lnTo>
                    <a:lnTo>
                      <a:pt x="34" y="15"/>
                    </a:lnTo>
                    <a:lnTo>
                      <a:pt x="24" y="22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0">
                  <a:latin typeface="+mn-lt"/>
                </a:endParaRPr>
              </a:p>
            </p:txBody>
          </p:sp>
        </p:grpSp>
        <p:sp>
          <p:nvSpPr>
            <p:cNvPr id="400" name="Freeform 1496"/>
            <p:cNvSpPr>
              <a:spLocks/>
            </p:cNvSpPr>
            <p:nvPr/>
          </p:nvSpPr>
          <p:spPr bwMode="auto">
            <a:xfrm>
              <a:off x="4757738" y="2959100"/>
              <a:ext cx="68262" cy="47625"/>
            </a:xfrm>
            <a:custGeom>
              <a:avLst/>
              <a:gdLst/>
              <a:ahLst/>
              <a:cxnLst>
                <a:cxn ang="0">
                  <a:pos x="3" y="33"/>
                </a:cxn>
                <a:cxn ang="0">
                  <a:pos x="6" y="33"/>
                </a:cxn>
                <a:cxn ang="0">
                  <a:pos x="9" y="32"/>
                </a:cxn>
                <a:cxn ang="0">
                  <a:pos x="13" y="33"/>
                </a:cxn>
                <a:cxn ang="0">
                  <a:pos x="17" y="28"/>
                </a:cxn>
                <a:cxn ang="0">
                  <a:pos x="20" y="34"/>
                </a:cxn>
                <a:cxn ang="0">
                  <a:pos x="21" y="32"/>
                </a:cxn>
                <a:cxn ang="0">
                  <a:pos x="25" y="34"/>
                </a:cxn>
                <a:cxn ang="0">
                  <a:pos x="27" y="33"/>
                </a:cxn>
                <a:cxn ang="0">
                  <a:pos x="26" y="30"/>
                </a:cxn>
                <a:cxn ang="0">
                  <a:pos x="28" y="29"/>
                </a:cxn>
                <a:cxn ang="0">
                  <a:pos x="26" y="28"/>
                </a:cxn>
                <a:cxn ang="0">
                  <a:pos x="29" y="25"/>
                </a:cxn>
                <a:cxn ang="0">
                  <a:pos x="31" y="25"/>
                </a:cxn>
                <a:cxn ang="0">
                  <a:pos x="32" y="25"/>
                </a:cxn>
                <a:cxn ang="0">
                  <a:pos x="32" y="20"/>
                </a:cxn>
                <a:cxn ang="0">
                  <a:pos x="30" y="19"/>
                </a:cxn>
                <a:cxn ang="0">
                  <a:pos x="31" y="16"/>
                </a:cxn>
                <a:cxn ang="0">
                  <a:pos x="33" y="16"/>
                </a:cxn>
                <a:cxn ang="0">
                  <a:pos x="37" y="13"/>
                </a:cxn>
                <a:cxn ang="0">
                  <a:pos x="38" y="12"/>
                </a:cxn>
                <a:cxn ang="0">
                  <a:pos x="40" y="13"/>
                </a:cxn>
                <a:cxn ang="0">
                  <a:pos x="39" y="10"/>
                </a:cxn>
                <a:cxn ang="0">
                  <a:pos x="41" y="9"/>
                </a:cxn>
                <a:cxn ang="0">
                  <a:pos x="44" y="11"/>
                </a:cxn>
                <a:cxn ang="0">
                  <a:pos x="42" y="7"/>
                </a:cxn>
                <a:cxn ang="0">
                  <a:pos x="41" y="5"/>
                </a:cxn>
                <a:cxn ang="0">
                  <a:pos x="40" y="2"/>
                </a:cxn>
                <a:cxn ang="0">
                  <a:pos x="38" y="0"/>
                </a:cxn>
                <a:cxn ang="0">
                  <a:pos x="36" y="3"/>
                </a:cxn>
                <a:cxn ang="0">
                  <a:pos x="36" y="6"/>
                </a:cxn>
                <a:cxn ang="0">
                  <a:pos x="34" y="5"/>
                </a:cxn>
                <a:cxn ang="0">
                  <a:pos x="33" y="5"/>
                </a:cxn>
                <a:cxn ang="0">
                  <a:pos x="31" y="6"/>
                </a:cxn>
                <a:cxn ang="0">
                  <a:pos x="30" y="6"/>
                </a:cxn>
                <a:cxn ang="0">
                  <a:pos x="29" y="7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5" y="7"/>
                </a:cxn>
                <a:cxn ang="0">
                  <a:pos x="23" y="7"/>
                </a:cxn>
                <a:cxn ang="0">
                  <a:pos x="22" y="7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17" y="11"/>
                </a:cxn>
                <a:cxn ang="0">
                  <a:pos x="16" y="13"/>
                </a:cxn>
                <a:cxn ang="0">
                  <a:pos x="12" y="11"/>
                </a:cxn>
                <a:cxn ang="0">
                  <a:pos x="8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0" y="15"/>
                </a:cxn>
                <a:cxn ang="0">
                  <a:pos x="1" y="17"/>
                </a:cxn>
                <a:cxn ang="0">
                  <a:pos x="4" y="17"/>
                </a:cxn>
                <a:cxn ang="0">
                  <a:pos x="3" y="19"/>
                </a:cxn>
                <a:cxn ang="0">
                  <a:pos x="1" y="19"/>
                </a:cxn>
                <a:cxn ang="0">
                  <a:pos x="2" y="21"/>
                </a:cxn>
                <a:cxn ang="0">
                  <a:pos x="3" y="22"/>
                </a:cxn>
                <a:cxn ang="0">
                  <a:pos x="2" y="26"/>
                </a:cxn>
                <a:cxn ang="0">
                  <a:pos x="5" y="29"/>
                </a:cxn>
                <a:cxn ang="0">
                  <a:pos x="5" y="31"/>
                </a:cxn>
                <a:cxn ang="0">
                  <a:pos x="3" y="32"/>
                </a:cxn>
                <a:cxn ang="0">
                  <a:pos x="3" y="33"/>
                </a:cxn>
              </a:cxnLst>
              <a:rect l="0" t="0" r="r" b="b"/>
              <a:pathLst>
                <a:path w="44" h="34">
                  <a:moveTo>
                    <a:pt x="3" y="33"/>
                  </a:moveTo>
                  <a:lnTo>
                    <a:pt x="6" y="33"/>
                  </a:lnTo>
                  <a:lnTo>
                    <a:pt x="9" y="32"/>
                  </a:lnTo>
                  <a:lnTo>
                    <a:pt x="13" y="33"/>
                  </a:lnTo>
                  <a:lnTo>
                    <a:pt x="17" y="28"/>
                  </a:lnTo>
                  <a:lnTo>
                    <a:pt x="20" y="34"/>
                  </a:lnTo>
                  <a:lnTo>
                    <a:pt x="21" y="32"/>
                  </a:lnTo>
                  <a:lnTo>
                    <a:pt x="25" y="34"/>
                  </a:lnTo>
                  <a:lnTo>
                    <a:pt x="27" y="33"/>
                  </a:lnTo>
                  <a:lnTo>
                    <a:pt x="26" y="30"/>
                  </a:lnTo>
                  <a:lnTo>
                    <a:pt x="28" y="29"/>
                  </a:lnTo>
                  <a:lnTo>
                    <a:pt x="26" y="28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31" y="16"/>
                  </a:lnTo>
                  <a:lnTo>
                    <a:pt x="33" y="16"/>
                  </a:lnTo>
                  <a:lnTo>
                    <a:pt x="37" y="13"/>
                  </a:lnTo>
                  <a:lnTo>
                    <a:pt x="38" y="12"/>
                  </a:lnTo>
                  <a:lnTo>
                    <a:pt x="40" y="13"/>
                  </a:lnTo>
                  <a:lnTo>
                    <a:pt x="39" y="10"/>
                  </a:lnTo>
                  <a:lnTo>
                    <a:pt x="41" y="9"/>
                  </a:lnTo>
                  <a:lnTo>
                    <a:pt x="44" y="11"/>
                  </a:lnTo>
                  <a:lnTo>
                    <a:pt x="42" y="7"/>
                  </a:lnTo>
                  <a:lnTo>
                    <a:pt x="41" y="5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17" y="11"/>
                  </a:lnTo>
                  <a:lnTo>
                    <a:pt x="16" y="13"/>
                  </a:lnTo>
                  <a:lnTo>
                    <a:pt x="12" y="11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3" y="22"/>
                  </a:lnTo>
                  <a:lnTo>
                    <a:pt x="2" y="26"/>
                  </a:lnTo>
                  <a:lnTo>
                    <a:pt x="5" y="29"/>
                  </a:lnTo>
                  <a:lnTo>
                    <a:pt x="5" y="31"/>
                  </a:lnTo>
                  <a:lnTo>
                    <a:pt x="3" y="32"/>
                  </a:lnTo>
                  <a:lnTo>
                    <a:pt x="3" y="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01" name="Freeform 1498"/>
            <p:cNvSpPr>
              <a:spLocks/>
            </p:cNvSpPr>
            <p:nvPr/>
          </p:nvSpPr>
          <p:spPr bwMode="auto">
            <a:xfrm>
              <a:off x="5200650" y="3330575"/>
              <a:ext cx="73025" cy="444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17"/>
                </a:cxn>
                <a:cxn ang="0">
                  <a:pos x="12" y="14"/>
                </a:cxn>
                <a:cxn ang="0">
                  <a:pos x="13" y="8"/>
                </a:cxn>
                <a:cxn ang="0">
                  <a:pos x="27" y="9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33" y="11"/>
                </a:cxn>
                <a:cxn ang="0">
                  <a:pos x="36" y="18"/>
                </a:cxn>
                <a:cxn ang="0">
                  <a:pos x="27" y="21"/>
                </a:cxn>
                <a:cxn ang="0">
                  <a:pos x="15" y="28"/>
                </a:cxn>
                <a:cxn ang="0">
                  <a:pos x="13" y="28"/>
                </a:cxn>
                <a:cxn ang="0">
                  <a:pos x="8" y="26"/>
                </a:cxn>
                <a:cxn ang="0">
                  <a:pos x="2" y="23"/>
                </a:cxn>
                <a:cxn ang="0">
                  <a:pos x="0" y="15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02" name="Freeform 1499"/>
            <p:cNvSpPr>
              <a:spLocks/>
            </p:cNvSpPr>
            <p:nvPr/>
          </p:nvSpPr>
          <p:spPr bwMode="auto">
            <a:xfrm>
              <a:off x="6265863" y="2714625"/>
              <a:ext cx="1508125" cy="1047750"/>
            </a:xfrm>
            <a:custGeom>
              <a:avLst/>
              <a:gdLst/>
              <a:ahLst/>
              <a:cxnLst>
                <a:cxn ang="0">
                  <a:pos x="840" y="88"/>
                </a:cxn>
                <a:cxn ang="0">
                  <a:pos x="732" y="24"/>
                </a:cxn>
                <a:cxn ang="0">
                  <a:pos x="668" y="88"/>
                </a:cxn>
                <a:cxn ang="0">
                  <a:pos x="668" y="88"/>
                </a:cxn>
                <a:cxn ang="0">
                  <a:pos x="670" y="90"/>
                </a:cxn>
                <a:cxn ang="0">
                  <a:pos x="672" y="92"/>
                </a:cxn>
                <a:cxn ang="0">
                  <a:pos x="676" y="92"/>
                </a:cxn>
                <a:cxn ang="0">
                  <a:pos x="676" y="94"/>
                </a:cxn>
                <a:cxn ang="0">
                  <a:pos x="678" y="94"/>
                </a:cxn>
                <a:cxn ang="0">
                  <a:pos x="678" y="94"/>
                </a:cxn>
                <a:cxn ang="0">
                  <a:pos x="676" y="92"/>
                </a:cxn>
                <a:cxn ang="0">
                  <a:pos x="674" y="92"/>
                </a:cxn>
                <a:cxn ang="0">
                  <a:pos x="672" y="90"/>
                </a:cxn>
                <a:cxn ang="0">
                  <a:pos x="668" y="90"/>
                </a:cxn>
                <a:cxn ang="0">
                  <a:pos x="668" y="88"/>
                </a:cxn>
                <a:cxn ang="0">
                  <a:pos x="658" y="108"/>
                </a:cxn>
                <a:cxn ang="0">
                  <a:pos x="712" y="158"/>
                </a:cxn>
                <a:cxn ang="0">
                  <a:pos x="598" y="202"/>
                </a:cxn>
                <a:cxn ang="0">
                  <a:pos x="480" y="276"/>
                </a:cxn>
                <a:cxn ang="0">
                  <a:pos x="326" y="202"/>
                </a:cxn>
                <a:cxn ang="0">
                  <a:pos x="226" y="118"/>
                </a:cxn>
                <a:cxn ang="0">
                  <a:pos x="222" y="114"/>
                </a:cxn>
                <a:cxn ang="0">
                  <a:pos x="220" y="116"/>
                </a:cxn>
                <a:cxn ang="0">
                  <a:pos x="218" y="122"/>
                </a:cxn>
                <a:cxn ang="0">
                  <a:pos x="218" y="122"/>
                </a:cxn>
                <a:cxn ang="0">
                  <a:pos x="218" y="122"/>
                </a:cxn>
                <a:cxn ang="0">
                  <a:pos x="222" y="114"/>
                </a:cxn>
                <a:cxn ang="0">
                  <a:pos x="218" y="108"/>
                </a:cxn>
                <a:cxn ang="0">
                  <a:pos x="208" y="114"/>
                </a:cxn>
                <a:cxn ang="0">
                  <a:pos x="142" y="142"/>
                </a:cxn>
                <a:cxn ang="0">
                  <a:pos x="88" y="256"/>
                </a:cxn>
                <a:cxn ang="0">
                  <a:pos x="4" y="306"/>
                </a:cxn>
                <a:cxn ang="0">
                  <a:pos x="14" y="350"/>
                </a:cxn>
                <a:cxn ang="0">
                  <a:pos x="30" y="370"/>
                </a:cxn>
                <a:cxn ang="0">
                  <a:pos x="94" y="390"/>
                </a:cxn>
                <a:cxn ang="0">
                  <a:pos x="84" y="444"/>
                </a:cxn>
                <a:cxn ang="0">
                  <a:pos x="108" y="488"/>
                </a:cxn>
                <a:cxn ang="0">
                  <a:pos x="148" y="508"/>
                </a:cxn>
                <a:cxn ang="0">
                  <a:pos x="218" y="536"/>
                </a:cxn>
                <a:cxn ang="0">
                  <a:pos x="262" y="546"/>
                </a:cxn>
                <a:cxn ang="0">
                  <a:pos x="316" y="512"/>
                </a:cxn>
                <a:cxn ang="0">
                  <a:pos x="370" y="528"/>
                </a:cxn>
                <a:cxn ang="0">
                  <a:pos x="376" y="586"/>
                </a:cxn>
                <a:cxn ang="0">
                  <a:pos x="400" y="616"/>
                </a:cxn>
                <a:cxn ang="0">
                  <a:pos x="420" y="640"/>
                </a:cxn>
                <a:cxn ang="0">
                  <a:pos x="500" y="616"/>
                </a:cxn>
                <a:cxn ang="0">
                  <a:pos x="534" y="640"/>
                </a:cxn>
                <a:cxn ang="0">
                  <a:pos x="608" y="630"/>
                </a:cxn>
                <a:cxn ang="0">
                  <a:pos x="632" y="626"/>
                </a:cxn>
                <a:cxn ang="0">
                  <a:pos x="702" y="582"/>
                </a:cxn>
                <a:cxn ang="0">
                  <a:pos x="742" y="512"/>
                </a:cxn>
                <a:cxn ang="0">
                  <a:pos x="742" y="472"/>
                </a:cxn>
                <a:cxn ang="0">
                  <a:pos x="716" y="398"/>
                </a:cxn>
                <a:cxn ang="0">
                  <a:pos x="752" y="360"/>
                </a:cxn>
                <a:cxn ang="0">
                  <a:pos x="702" y="354"/>
                </a:cxn>
                <a:cxn ang="0">
                  <a:pos x="706" y="320"/>
                </a:cxn>
                <a:cxn ang="0">
                  <a:pos x="756" y="290"/>
                </a:cxn>
                <a:cxn ang="0">
                  <a:pos x="762" y="316"/>
                </a:cxn>
                <a:cxn ang="0">
                  <a:pos x="818" y="262"/>
                </a:cxn>
                <a:cxn ang="0">
                  <a:pos x="890" y="252"/>
                </a:cxn>
                <a:cxn ang="0">
                  <a:pos x="950" y="118"/>
                </a:cxn>
              </a:cxnLst>
              <a:rect l="0" t="0" r="r" b="b"/>
              <a:pathLst>
                <a:path w="950" h="660">
                  <a:moveTo>
                    <a:pt x="890" y="118"/>
                  </a:moveTo>
                  <a:lnTo>
                    <a:pt x="890" y="118"/>
                  </a:lnTo>
                  <a:lnTo>
                    <a:pt x="880" y="98"/>
                  </a:lnTo>
                  <a:lnTo>
                    <a:pt x="880" y="98"/>
                  </a:lnTo>
                  <a:lnTo>
                    <a:pt x="840" y="88"/>
                  </a:lnTo>
                  <a:lnTo>
                    <a:pt x="840" y="88"/>
                  </a:lnTo>
                  <a:lnTo>
                    <a:pt x="792" y="0"/>
                  </a:lnTo>
                  <a:lnTo>
                    <a:pt x="792" y="0"/>
                  </a:lnTo>
                  <a:lnTo>
                    <a:pt x="746" y="0"/>
                  </a:lnTo>
                  <a:lnTo>
                    <a:pt x="746" y="0"/>
                  </a:lnTo>
                  <a:lnTo>
                    <a:pt x="732" y="24"/>
                  </a:lnTo>
                  <a:lnTo>
                    <a:pt x="732" y="24"/>
                  </a:lnTo>
                  <a:lnTo>
                    <a:pt x="702" y="78"/>
                  </a:lnTo>
                  <a:lnTo>
                    <a:pt x="702" y="78"/>
                  </a:lnTo>
                  <a:lnTo>
                    <a:pt x="672" y="78"/>
                  </a:lnTo>
                  <a:lnTo>
                    <a:pt x="672" y="7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90"/>
                  </a:lnTo>
                  <a:lnTo>
                    <a:pt x="668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2" y="90"/>
                  </a:lnTo>
                  <a:lnTo>
                    <a:pt x="672" y="90"/>
                  </a:lnTo>
                  <a:lnTo>
                    <a:pt x="672" y="92"/>
                  </a:lnTo>
                  <a:lnTo>
                    <a:pt x="672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8" y="94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6" y="94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6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2" y="92"/>
                  </a:lnTo>
                  <a:lnTo>
                    <a:pt x="672" y="92"/>
                  </a:lnTo>
                  <a:lnTo>
                    <a:pt x="672" y="90"/>
                  </a:lnTo>
                  <a:lnTo>
                    <a:pt x="672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68" y="90"/>
                  </a:lnTo>
                  <a:lnTo>
                    <a:pt x="668" y="90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68" y="88"/>
                  </a:lnTo>
                  <a:lnTo>
                    <a:pt x="658" y="108"/>
                  </a:lnTo>
                  <a:lnTo>
                    <a:pt x="658" y="108"/>
                  </a:lnTo>
                  <a:lnTo>
                    <a:pt x="658" y="132"/>
                  </a:lnTo>
                  <a:lnTo>
                    <a:pt x="658" y="132"/>
                  </a:lnTo>
                  <a:lnTo>
                    <a:pt x="702" y="138"/>
                  </a:lnTo>
                  <a:lnTo>
                    <a:pt x="702" y="138"/>
                  </a:lnTo>
                  <a:lnTo>
                    <a:pt x="712" y="158"/>
                  </a:lnTo>
                  <a:lnTo>
                    <a:pt x="712" y="158"/>
                  </a:lnTo>
                  <a:lnTo>
                    <a:pt x="668" y="172"/>
                  </a:lnTo>
                  <a:lnTo>
                    <a:pt x="668" y="172"/>
                  </a:lnTo>
                  <a:lnTo>
                    <a:pt x="632" y="188"/>
                  </a:lnTo>
                  <a:lnTo>
                    <a:pt x="632" y="188"/>
                  </a:lnTo>
                  <a:lnTo>
                    <a:pt x="598" y="202"/>
                  </a:lnTo>
                  <a:lnTo>
                    <a:pt x="598" y="202"/>
                  </a:lnTo>
                  <a:lnTo>
                    <a:pt x="588" y="236"/>
                  </a:lnTo>
                  <a:lnTo>
                    <a:pt x="588" y="236"/>
                  </a:lnTo>
                  <a:lnTo>
                    <a:pt x="534" y="242"/>
                  </a:lnTo>
                  <a:lnTo>
                    <a:pt x="534" y="242"/>
                  </a:lnTo>
                  <a:lnTo>
                    <a:pt x="480" y="276"/>
                  </a:lnTo>
                  <a:lnTo>
                    <a:pt x="480" y="276"/>
                  </a:lnTo>
                  <a:lnTo>
                    <a:pt x="430" y="252"/>
                  </a:lnTo>
                  <a:lnTo>
                    <a:pt x="430" y="252"/>
                  </a:lnTo>
                  <a:lnTo>
                    <a:pt x="370" y="246"/>
                  </a:lnTo>
                  <a:lnTo>
                    <a:pt x="370" y="246"/>
                  </a:lnTo>
                  <a:lnTo>
                    <a:pt x="326" y="202"/>
                  </a:lnTo>
                  <a:lnTo>
                    <a:pt x="326" y="202"/>
                  </a:lnTo>
                  <a:lnTo>
                    <a:pt x="262" y="182"/>
                  </a:lnTo>
                  <a:lnTo>
                    <a:pt x="262" y="182"/>
                  </a:lnTo>
                  <a:lnTo>
                    <a:pt x="256" y="132"/>
                  </a:lnTo>
                  <a:lnTo>
                    <a:pt x="256" y="132"/>
                  </a:lnTo>
                  <a:lnTo>
                    <a:pt x="226" y="118"/>
                  </a:lnTo>
                  <a:lnTo>
                    <a:pt x="226" y="118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0" y="116"/>
                  </a:lnTo>
                  <a:lnTo>
                    <a:pt x="220" y="116"/>
                  </a:lnTo>
                  <a:lnTo>
                    <a:pt x="218" y="120"/>
                  </a:lnTo>
                  <a:lnTo>
                    <a:pt x="218" y="120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18" y="120"/>
                  </a:lnTo>
                  <a:lnTo>
                    <a:pt x="218" y="120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22" y="114"/>
                  </a:lnTo>
                  <a:lnTo>
                    <a:pt x="218" y="108"/>
                  </a:lnTo>
                  <a:lnTo>
                    <a:pt x="218" y="108"/>
                  </a:lnTo>
                  <a:lnTo>
                    <a:pt x="208" y="114"/>
                  </a:lnTo>
                  <a:lnTo>
                    <a:pt x="208" y="114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14"/>
                  </a:lnTo>
                  <a:lnTo>
                    <a:pt x="208" y="114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182" y="148"/>
                  </a:lnTo>
                  <a:lnTo>
                    <a:pt x="182" y="148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68" y="276"/>
                  </a:lnTo>
                  <a:lnTo>
                    <a:pt x="68" y="276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" y="306"/>
                  </a:lnTo>
                  <a:lnTo>
                    <a:pt x="4" y="306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10" y="334"/>
                  </a:lnTo>
                  <a:lnTo>
                    <a:pt x="10" y="334"/>
                  </a:lnTo>
                  <a:lnTo>
                    <a:pt x="14" y="350"/>
                  </a:lnTo>
                  <a:lnTo>
                    <a:pt x="14" y="350"/>
                  </a:lnTo>
                  <a:lnTo>
                    <a:pt x="4" y="354"/>
                  </a:lnTo>
                  <a:lnTo>
                    <a:pt x="4" y="354"/>
                  </a:lnTo>
                  <a:lnTo>
                    <a:pt x="14" y="364"/>
                  </a:lnTo>
                  <a:lnTo>
                    <a:pt x="14" y="364"/>
                  </a:lnTo>
                  <a:lnTo>
                    <a:pt x="30" y="370"/>
                  </a:lnTo>
                  <a:lnTo>
                    <a:pt x="30" y="370"/>
                  </a:lnTo>
                  <a:lnTo>
                    <a:pt x="44" y="390"/>
                  </a:lnTo>
                  <a:lnTo>
                    <a:pt x="44" y="390"/>
                  </a:lnTo>
                  <a:lnTo>
                    <a:pt x="64" y="390"/>
                  </a:lnTo>
                  <a:lnTo>
                    <a:pt x="64" y="390"/>
                  </a:lnTo>
                  <a:lnTo>
                    <a:pt x="94" y="390"/>
                  </a:lnTo>
                  <a:lnTo>
                    <a:pt x="94" y="390"/>
                  </a:lnTo>
                  <a:lnTo>
                    <a:pt x="98" y="398"/>
                  </a:lnTo>
                  <a:lnTo>
                    <a:pt x="98" y="398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74" y="458"/>
                  </a:lnTo>
                  <a:lnTo>
                    <a:pt x="74" y="458"/>
                  </a:lnTo>
                  <a:lnTo>
                    <a:pt x="84" y="478"/>
                  </a:lnTo>
                  <a:lnTo>
                    <a:pt x="84" y="478"/>
                  </a:lnTo>
                  <a:lnTo>
                    <a:pt x="108" y="488"/>
                  </a:lnTo>
                  <a:lnTo>
                    <a:pt x="108" y="488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4" y="492"/>
                  </a:lnTo>
                  <a:lnTo>
                    <a:pt x="114" y="492"/>
                  </a:lnTo>
                  <a:lnTo>
                    <a:pt x="148" y="508"/>
                  </a:lnTo>
                  <a:lnTo>
                    <a:pt x="148" y="508"/>
                  </a:lnTo>
                  <a:lnTo>
                    <a:pt x="178" y="522"/>
                  </a:lnTo>
                  <a:lnTo>
                    <a:pt x="178" y="522"/>
                  </a:lnTo>
                  <a:lnTo>
                    <a:pt x="208" y="528"/>
                  </a:lnTo>
                  <a:lnTo>
                    <a:pt x="208" y="528"/>
                  </a:lnTo>
                  <a:lnTo>
                    <a:pt x="218" y="536"/>
                  </a:lnTo>
                  <a:lnTo>
                    <a:pt x="218" y="536"/>
                  </a:lnTo>
                  <a:lnTo>
                    <a:pt x="226" y="536"/>
                  </a:lnTo>
                  <a:lnTo>
                    <a:pt x="226" y="536"/>
                  </a:lnTo>
                  <a:lnTo>
                    <a:pt x="242" y="546"/>
                  </a:lnTo>
                  <a:lnTo>
                    <a:pt x="242" y="546"/>
                  </a:lnTo>
                  <a:lnTo>
                    <a:pt x="262" y="546"/>
                  </a:lnTo>
                  <a:lnTo>
                    <a:pt x="262" y="546"/>
                  </a:lnTo>
                  <a:lnTo>
                    <a:pt x="282" y="546"/>
                  </a:lnTo>
                  <a:lnTo>
                    <a:pt x="282" y="546"/>
                  </a:lnTo>
                  <a:lnTo>
                    <a:pt x="296" y="528"/>
                  </a:lnTo>
                  <a:lnTo>
                    <a:pt x="296" y="528"/>
                  </a:lnTo>
                  <a:lnTo>
                    <a:pt x="316" y="512"/>
                  </a:lnTo>
                  <a:lnTo>
                    <a:pt x="316" y="512"/>
                  </a:lnTo>
                  <a:lnTo>
                    <a:pt x="340" y="512"/>
                  </a:lnTo>
                  <a:lnTo>
                    <a:pt x="340" y="512"/>
                  </a:lnTo>
                  <a:lnTo>
                    <a:pt x="360" y="528"/>
                  </a:lnTo>
                  <a:lnTo>
                    <a:pt x="360" y="528"/>
                  </a:lnTo>
                  <a:lnTo>
                    <a:pt x="370" y="528"/>
                  </a:lnTo>
                  <a:lnTo>
                    <a:pt x="370" y="528"/>
                  </a:lnTo>
                  <a:lnTo>
                    <a:pt x="380" y="532"/>
                  </a:lnTo>
                  <a:lnTo>
                    <a:pt x="380" y="532"/>
                  </a:lnTo>
                  <a:lnTo>
                    <a:pt x="386" y="556"/>
                  </a:lnTo>
                  <a:lnTo>
                    <a:pt x="386" y="556"/>
                  </a:lnTo>
                  <a:lnTo>
                    <a:pt x="376" y="586"/>
                  </a:lnTo>
                  <a:lnTo>
                    <a:pt x="376" y="586"/>
                  </a:lnTo>
                  <a:lnTo>
                    <a:pt x="376" y="596"/>
                  </a:lnTo>
                  <a:lnTo>
                    <a:pt x="376" y="596"/>
                  </a:lnTo>
                  <a:lnTo>
                    <a:pt x="390" y="600"/>
                  </a:lnTo>
                  <a:lnTo>
                    <a:pt x="390" y="600"/>
                  </a:lnTo>
                  <a:lnTo>
                    <a:pt x="400" y="616"/>
                  </a:lnTo>
                  <a:lnTo>
                    <a:pt x="400" y="616"/>
                  </a:lnTo>
                  <a:lnTo>
                    <a:pt x="400" y="626"/>
                  </a:lnTo>
                  <a:lnTo>
                    <a:pt x="400" y="626"/>
                  </a:lnTo>
                  <a:lnTo>
                    <a:pt x="424" y="636"/>
                  </a:lnTo>
                  <a:lnTo>
                    <a:pt x="424" y="636"/>
                  </a:lnTo>
                  <a:lnTo>
                    <a:pt x="420" y="640"/>
                  </a:lnTo>
                  <a:lnTo>
                    <a:pt x="420" y="640"/>
                  </a:lnTo>
                  <a:lnTo>
                    <a:pt x="444" y="636"/>
                  </a:lnTo>
                  <a:lnTo>
                    <a:pt x="444" y="636"/>
                  </a:lnTo>
                  <a:lnTo>
                    <a:pt x="450" y="616"/>
                  </a:lnTo>
                  <a:lnTo>
                    <a:pt x="450" y="616"/>
                  </a:lnTo>
                  <a:lnTo>
                    <a:pt x="500" y="616"/>
                  </a:lnTo>
                  <a:lnTo>
                    <a:pt x="500" y="616"/>
                  </a:lnTo>
                  <a:lnTo>
                    <a:pt x="518" y="630"/>
                  </a:lnTo>
                  <a:lnTo>
                    <a:pt x="518" y="630"/>
                  </a:lnTo>
                  <a:lnTo>
                    <a:pt x="524" y="646"/>
                  </a:lnTo>
                  <a:lnTo>
                    <a:pt x="524" y="646"/>
                  </a:lnTo>
                  <a:lnTo>
                    <a:pt x="534" y="640"/>
                  </a:lnTo>
                  <a:lnTo>
                    <a:pt x="534" y="640"/>
                  </a:lnTo>
                  <a:lnTo>
                    <a:pt x="568" y="660"/>
                  </a:lnTo>
                  <a:lnTo>
                    <a:pt x="568" y="660"/>
                  </a:lnTo>
                  <a:lnTo>
                    <a:pt x="568" y="646"/>
                  </a:lnTo>
                  <a:lnTo>
                    <a:pt x="568" y="646"/>
                  </a:lnTo>
                  <a:lnTo>
                    <a:pt x="608" y="630"/>
                  </a:lnTo>
                  <a:lnTo>
                    <a:pt x="608" y="630"/>
                  </a:lnTo>
                  <a:lnTo>
                    <a:pt x="612" y="626"/>
                  </a:lnTo>
                  <a:lnTo>
                    <a:pt x="612" y="626"/>
                  </a:lnTo>
                  <a:lnTo>
                    <a:pt x="622" y="620"/>
                  </a:lnTo>
                  <a:lnTo>
                    <a:pt x="622" y="620"/>
                  </a:lnTo>
                  <a:lnTo>
                    <a:pt x="632" y="626"/>
                  </a:lnTo>
                  <a:lnTo>
                    <a:pt x="632" y="626"/>
                  </a:lnTo>
                  <a:lnTo>
                    <a:pt x="652" y="616"/>
                  </a:lnTo>
                  <a:lnTo>
                    <a:pt x="652" y="616"/>
                  </a:lnTo>
                  <a:lnTo>
                    <a:pt x="678" y="600"/>
                  </a:lnTo>
                  <a:lnTo>
                    <a:pt x="678" y="600"/>
                  </a:lnTo>
                  <a:lnTo>
                    <a:pt x="702" y="582"/>
                  </a:lnTo>
                  <a:lnTo>
                    <a:pt x="702" y="582"/>
                  </a:lnTo>
                  <a:lnTo>
                    <a:pt x="712" y="562"/>
                  </a:lnTo>
                  <a:lnTo>
                    <a:pt x="712" y="562"/>
                  </a:lnTo>
                  <a:lnTo>
                    <a:pt x="726" y="542"/>
                  </a:lnTo>
                  <a:lnTo>
                    <a:pt x="726" y="542"/>
                  </a:lnTo>
                  <a:lnTo>
                    <a:pt x="742" y="512"/>
                  </a:lnTo>
                  <a:lnTo>
                    <a:pt x="742" y="512"/>
                  </a:lnTo>
                  <a:lnTo>
                    <a:pt x="742" y="498"/>
                  </a:lnTo>
                  <a:lnTo>
                    <a:pt x="742" y="498"/>
                  </a:lnTo>
                  <a:lnTo>
                    <a:pt x="736" y="488"/>
                  </a:lnTo>
                  <a:lnTo>
                    <a:pt x="736" y="488"/>
                  </a:lnTo>
                  <a:lnTo>
                    <a:pt x="742" y="472"/>
                  </a:lnTo>
                  <a:lnTo>
                    <a:pt x="742" y="472"/>
                  </a:lnTo>
                  <a:lnTo>
                    <a:pt x="736" y="454"/>
                  </a:lnTo>
                  <a:lnTo>
                    <a:pt x="736" y="454"/>
                  </a:lnTo>
                  <a:lnTo>
                    <a:pt x="712" y="404"/>
                  </a:lnTo>
                  <a:lnTo>
                    <a:pt x="712" y="404"/>
                  </a:lnTo>
                  <a:lnTo>
                    <a:pt x="716" y="398"/>
                  </a:lnTo>
                  <a:lnTo>
                    <a:pt x="716" y="398"/>
                  </a:lnTo>
                  <a:lnTo>
                    <a:pt x="736" y="374"/>
                  </a:lnTo>
                  <a:lnTo>
                    <a:pt x="752" y="370"/>
                  </a:lnTo>
                  <a:lnTo>
                    <a:pt x="752" y="370"/>
                  </a:lnTo>
                  <a:lnTo>
                    <a:pt x="754" y="368"/>
                  </a:lnTo>
                  <a:lnTo>
                    <a:pt x="754" y="364"/>
                  </a:lnTo>
                  <a:lnTo>
                    <a:pt x="752" y="360"/>
                  </a:lnTo>
                  <a:lnTo>
                    <a:pt x="752" y="360"/>
                  </a:lnTo>
                  <a:lnTo>
                    <a:pt x="726" y="354"/>
                  </a:lnTo>
                  <a:lnTo>
                    <a:pt x="726" y="354"/>
                  </a:lnTo>
                  <a:lnTo>
                    <a:pt x="712" y="360"/>
                  </a:lnTo>
                  <a:lnTo>
                    <a:pt x="712" y="360"/>
                  </a:lnTo>
                  <a:lnTo>
                    <a:pt x="702" y="354"/>
                  </a:lnTo>
                  <a:lnTo>
                    <a:pt x="702" y="354"/>
                  </a:lnTo>
                  <a:lnTo>
                    <a:pt x="692" y="340"/>
                  </a:lnTo>
                  <a:lnTo>
                    <a:pt x="692" y="340"/>
                  </a:lnTo>
                  <a:lnTo>
                    <a:pt x="682" y="330"/>
                  </a:lnTo>
                  <a:lnTo>
                    <a:pt x="682" y="330"/>
                  </a:lnTo>
                  <a:lnTo>
                    <a:pt x="706" y="320"/>
                  </a:lnTo>
                  <a:lnTo>
                    <a:pt x="706" y="320"/>
                  </a:lnTo>
                  <a:lnTo>
                    <a:pt x="722" y="306"/>
                  </a:lnTo>
                  <a:lnTo>
                    <a:pt x="722" y="306"/>
                  </a:lnTo>
                  <a:lnTo>
                    <a:pt x="746" y="290"/>
                  </a:lnTo>
                  <a:lnTo>
                    <a:pt x="746" y="290"/>
                  </a:lnTo>
                  <a:lnTo>
                    <a:pt x="756" y="290"/>
                  </a:lnTo>
                  <a:lnTo>
                    <a:pt x="756" y="290"/>
                  </a:lnTo>
                  <a:lnTo>
                    <a:pt x="742" y="310"/>
                  </a:lnTo>
                  <a:lnTo>
                    <a:pt x="742" y="310"/>
                  </a:lnTo>
                  <a:lnTo>
                    <a:pt x="752" y="320"/>
                  </a:lnTo>
                  <a:lnTo>
                    <a:pt x="752" y="320"/>
                  </a:lnTo>
                  <a:lnTo>
                    <a:pt x="762" y="316"/>
                  </a:lnTo>
                  <a:lnTo>
                    <a:pt x="762" y="316"/>
                  </a:lnTo>
                  <a:lnTo>
                    <a:pt x="786" y="306"/>
                  </a:lnTo>
                  <a:lnTo>
                    <a:pt x="792" y="284"/>
                  </a:lnTo>
                  <a:lnTo>
                    <a:pt x="806" y="272"/>
                  </a:lnTo>
                  <a:lnTo>
                    <a:pt x="820" y="282"/>
                  </a:lnTo>
                  <a:lnTo>
                    <a:pt x="818" y="262"/>
                  </a:lnTo>
                  <a:lnTo>
                    <a:pt x="838" y="250"/>
                  </a:lnTo>
                  <a:lnTo>
                    <a:pt x="864" y="254"/>
                  </a:lnTo>
                  <a:lnTo>
                    <a:pt x="864" y="254"/>
                  </a:lnTo>
                  <a:lnTo>
                    <a:pt x="876" y="246"/>
                  </a:lnTo>
                  <a:lnTo>
                    <a:pt x="876" y="246"/>
                  </a:lnTo>
                  <a:lnTo>
                    <a:pt x="890" y="252"/>
                  </a:lnTo>
                  <a:lnTo>
                    <a:pt x="890" y="252"/>
                  </a:lnTo>
                  <a:lnTo>
                    <a:pt x="900" y="198"/>
                  </a:lnTo>
                  <a:lnTo>
                    <a:pt x="924" y="192"/>
                  </a:lnTo>
                  <a:lnTo>
                    <a:pt x="924" y="192"/>
                  </a:lnTo>
                  <a:lnTo>
                    <a:pt x="950" y="118"/>
                  </a:lnTo>
                  <a:lnTo>
                    <a:pt x="950" y="118"/>
                  </a:lnTo>
                  <a:lnTo>
                    <a:pt x="890" y="118"/>
                  </a:lnTo>
                  <a:lnTo>
                    <a:pt x="890" y="11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03" name="Freeform 1500"/>
            <p:cNvSpPr>
              <a:spLocks/>
            </p:cNvSpPr>
            <p:nvPr/>
          </p:nvSpPr>
          <p:spPr bwMode="auto">
            <a:xfrm>
              <a:off x="7513638" y="3111500"/>
              <a:ext cx="123825" cy="155575"/>
            </a:xfrm>
            <a:custGeom>
              <a:avLst/>
              <a:gdLst/>
              <a:ahLst/>
              <a:cxnLst>
                <a:cxn ang="0">
                  <a:pos x="32" y="12"/>
                </a:cxn>
                <a:cxn ang="0">
                  <a:pos x="34" y="32"/>
                </a:cxn>
                <a:cxn ang="0">
                  <a:pos x="20" y="22"/>
                </a:cxn>
                <a:cxn ang="0">
                  <a:pos x="6" y="3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30" y="70"/>
                </a:cxn>
                <a:cxn ang="0">
                  <a:pos x="34" y="84"/>
                </a:cxn>
                <a:cxn ang="0">
                  <a:pos x="34" y="84"/>
                </a:cxn>
                <a:cxn ang="0">
                  <a:pos x="36" y="92"/>
                </a:cxn>
                <a:cxn ang="0">
                  <a:pos x="40" y="98"/>
                </a:cxn>
                <a:cxn ang="0">
                  <a:pos x="70" y="88"/>
                </a:cxn>
                <a:cxn ang="0">
                  <a:pos x="70" y="84"/>
                </a:cxn>
                <a:cxn ang="0">
                  <a:pos x="70" y="84"/>
                </a:cxn>
                <a:cxn ang="0">
                  <a:pos x="68" y="82"/>
                </a:cxn>
                <a:cxn ang="0">
                  <a:pos x="66" y="78"/>
                </a:cxn>
                <a:cxn ang="0">
                  <a:pos x="64" y="76"/>
                </a:cxn>
                <a:cxn ang="0">
                  <a:pos x="64" y="76"/>
                </a:cxn>
                <a:cxn ang="0">
                  <a:pos x="64" y="60"/>
                </a:cxn>
                <a:cxn ang="0">
                  <a:pos x="64" y="60"/>
                </a:cxn>
                <a:cxn ang="0">
                  <a:pos x="64" y="46"/>
                </a:cxn>
                <a:cxn ang="0">
                  <a:pos x="64" y="4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4" y="16"/>
                </a:cxn>
                <a:cxn ang="0">
                  <a:pos x="64" y="16"/>
                </a:cxn>
                <a:cxn ang="0">
                  <a:pos x="78" y="4"/>
                </a:cxn>
                <a:cxn ang="0">
                  <a:pos x="52" y="0"/>
                </a:cxn>
                <a:cxn ang="0">
                  <a:pos x="32" y="12"/>
                </a:cxn>
              </a:cxnLst>
              <a:rect l="0" t="0" r="r" b="b"/>
              <a:pathLst>
                <a:path w="78" h="98">
                  <a:moveTo>
                    <a:pt x="32" y="12"/>
                  </a:moveTo>
                  <a:lnTo>
                    <a:pt x="34" y="32"/>
                  </a:lnTo>
                  <a:lnTo>
                    <a:pt x="20" y="22"/>
                  </a:lnTo>
                  <a:lnTo>
                    <a:pt x="6" y="3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30" y="70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92"/>
                  </a:lnTo>
                  <a:lnTo>
                    <a:pt x="40" y="98"/>
                  </a:lnTo>
                  <a:lnTo>
                    <a:pt x="70" y="88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78" y="4"/>
                  </a:lnTo>
                  <a:lnTo>
                    <a:pt x="52" y="0"/>
                  </a:lnTo>
                  <a:lnTo>
                    <a:pt x="3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04" name="Freeform 1501"/>
            <p:cNvSpPr>
              <a:spLocks/>
            </p:cNvSpPr>
            <p:nvPr/>
          </p:nvSpPr>
          <p:spPr bwMode="auto">
            <a:xfrm>
              <a:off x="7561263" y="3251200"/>
              <a:ext cx="85725" cy="104775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10" y="12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40" y="60"/>
                </a:cxn>
                <a:cxn ang="0">
                  <a:pos x="40" y="60"/>
                </a:cxn>
                <a:cxn ang="0">
                  <a:pos x="50" y="52"/>
                </a:cxn>
                <a:cxn ang="0">
                  <a:pos x="50" y="52"/>
                </a:cxn>
                <a:cxn ang="0">
                  <a:pos x="54" y="36"/>
                </a:cxn>
                <a:cxn ang="0">
                  <a:pos x="40" y="0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54" h="66">
                  <a:moveTo>
                    <a:pt x="10" y="12"/>
                  </a:moveTo>
                  <a:lnTo>
                    <a:pt x="10" y="1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4" y="36"/>
                  </a:lnTo>
                  <a:lnTo>
                    <a:pt x="4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05" name="Freeform 1438"/>
            <p:cNvSpPr>
              <a:spLocks/>
            </p:cNvSpPr>
            <p:nvPr/>
          </p:nvSpPr>
          <p:spPr bwMode="auto">
            <a:xfrm>
              <a:off x="820738" y="1689100"/>
              <a:ext cx="2119312" cy="1452563"/>
            </a:xfrm>
            <a:custGeom>
              <a:avLst/>
              <a:gdLst>
                <a:gd name="T0" fmla="*/ 973 w 1622"/>
                <a:gd name="T1" fmla="*/ 955 h 1117"/>
                <a:gd name="T2" fmla="*/ 1111 w 1622"/>
                <a:gd name="T3" fmla="*/ 1081 h 1117"/>
                <a:gd name="T4" fmla="*/ 1190 w 1622"/>
                <a:gd name="T5" fmla="*/ 1093 h 1117"/>
                <a:gd name="T6" fmla="*/ 1262 w 1622"/>
                <a:gd name="T7" fmla="*/ 1051 h 1117"/>
                <a:gd name="T8" fmla="*/ 1370 w 1622"/>
                <a:gd name="T9" fmla="*/ 979 h 1117"/>
                <a:gd name="T10" fmla="*/ 1406 w 1622"/>
                <a:gd name="T11" fmla="*/ 1045 h 1117"/>
                <a:gd name="T12" fmla="*/ 1448 w 1622"/>
                <a:gd name="T13" fmla="*/ 1033 h 1117"/>
                <a:gd name="T14" fmla="*/ 1448 w 1622"/>
                <a:gd name="T15" fmla="*/ 1075 h 1117"/>
                <a:gd name="T16" fmla="*/ 1520 w 1622"/>
                <a:gd name="T17" fmla="*/ 1009 h 1117"/>
                <a:gd name="T18" fmla="*/ 1442 w 1622"/>
                <a:gd name="T19" fmla="*/ 967 h 1117"/>
                <a:gd name="T20" fmla="*/ 1466 w 1622"/>
                <a:gd name="T21" fmla="*/ 925 h 1117"/>
                <a:gd name="T22" fmla="*/ 1340 w 1622"/>
                <a:gd name="T23" fmla="*/ 979 h 1117"/>
                <a:gd name="T24" fmla="*/ 1400 w 1622"/>
                <a:gd name="T25" fmla="*/ 913 h 1117"/>
                <a:gd name="T26" fmla="*/ 1496 w 1622"/>
                <a:gd name="T27" fmla="*/ 895 h 1117"/>
                <a:gd name="T28" fmla="*/ 1592 w 1622"/>
                <a:gd name="T29" fmla="*/ 859 h 1117"/>
                <a:gd name="T30" fmla="*/ 1598 w 1622"/>
                <a:gd name="T31" fmla="*/ 775 h 1117"/>
                <a:gd name="T32" fmla="*/ 1514 w 1622"/>
                <a:gd name="T33" fmla="*/ 703 h 1117"/>
                <a:gd name="T34" fmla="*/ 1448 w 1622"/>
                <a:gd name="T35" fmla="*/ 553 h 1117"/>
                <a:gd name="T36" fmla="*/ 1388 w 1622"/>
                <a:gd name="T37" fmla="*/ 619 h 1117"/>
                <a:gd name="T38" fmla="*/ 1358 w 1622"/>
                <a:gd name="T39" fmla="*/ 607 h 1117"/>
                <a:gd name="T40" fmla="*/ 1322 w 1622"/>
                <a:gd name="T41" fmla="*/ 516 h 1117"/>
                <a:gd name="T42" fmla="*/ 1262 w 1622"/>
                <a:gd name="T43" fmla="*/ 480 h 1117"/>
                <a:gd name="T44" fmla="*/ 1202 w 1622"/>
                <a:gd name="T45" fmla="*/ 474 h 1117"/>
                <a:gd name="T46" fmla="*/ 1202 w 1622"/>
                <a:gd name="T47" fmla="*/ 535 h 1117"/>
                <a:gd name="T48" fmla="*/ 1190 w 1622"/>
                <a:gd name="T49" fmla="*/ 625 h 1117"/>
                <a:gd name="T50" fmla="*/ 1166 w 1622"/>
                <a:gd name="T51" fmla="*/ 751 h 1117"/>
                <a:gd name="T52" fmla="*/ 1154 w 1622"/>
                <a:gd name="T53" fmla="*/ 859 h 1117"/>
                <a:gd name="T54" fmla="*/ 1117 w 1622"/>
                <a:gd name="T55" fmla="*/ 739 h 1117"/>
                <a:gd name="T56" fmla="*/ 943 w 1622"/>
                <a:gd name="T57" fmla="*/ 667 h 1117"/>
                <a:gd name="T58" fmla="*/ 901 w 1622"/>
                <a:gd name="T59" fmla="*/ 613 h 1117"/>
                <a:gd name="T60" fmla="*/ 931 w 1622"/>
                <a:gd name="T61" fmla="*/ 450 h 1117"/>
                <a:gd name="T62" fmla="*/ 991 w 1622"/>
                <a:gd name="T63" fmla="*/ 402 h 1117"/>
                <a:gd name="T64" fmla="*/ 1027 w 1622"/>
                <a:gd name="T65" fmla="*/ 342 h 1117"/>
                <a:gd name="T66" fmla="*/ 1099 w 1622"/>
                <a:gd name="T67" fmla="*/ 282 h 1117"/>
                <a:gd name="T68" fmla="*/ 1111 w 1622"/>
                <a:gd name="T69" fmla="*/ 204 h 1117"/>
                <a:gd name="T70" fmla="*/ 1099 w 1622"/>
                <a:gd name="T71" fmla="*/ 138 h 1117"/>
                <a:gd name="T72" fmla="*/ 1051 w 1622"/>
                <a:gd name="T73" fmla="*/ 192 h 1117"/>
                <a:gd name="T74" fmla="*/ 1003 w 1622"/>
                <a:gd name="T75" fmla="*/ 180 h 1117"/>
                <a:gd name="T76" fmla="*/ 961 w 1622"/>
                <a:gd name="T77" fmla="*/ 186 h 1117"/>
                <a:gd name="T78" fmla="*/ 925 w 1622"/>
                <a:gd name="T79" fmla="*/ 114 h 1117"/>
                <a:gd name="T80" fmla="*/ 877 w 1622"/>
                <a:gd name="T81" fmla="*/ 0 h 1117"/>
                <a:gd name="T82" fmla="*/ 847 w 1622"/>
                <a:gd name="T83" fmla="*/ 114 h 1117"/>
                <a:gd name="T84" fmla="*/ 895 w 1622"/>
                <a:gd name="T85" fmla="*/ 186 h 1117"/>
                <a:gd name="T86" fmla="*/ 847 w 1622"/>
                <a:gd name="T87" fmla="*/ 204 h 1117"/>
                <a:gd name="T88" fmla="*/ 811 w 1622"/>
                <a:gd name="T89" fmla="*/ 234 h 1117"/>
                <a:gd name="T90" fmla="*/ 709 w 1622"/>
                <a:gd name="T91" fmla="*/ 222 h 1117"/>
                <a:gd name="T92" fmla="*/ 619 w 1622"/>
                <a:gd name="T93" fmla="*/ 210 h 1117"/>
                <a:gd name="T94" fmla="*/ 631 w 1622"/>
                <a:gd name="T95" fmla="*/ 264 h 1117"/>
                <a:gd name="T96" fmla="*/ 583 w 1622"/>
                <a:gd name="T97" fmla="*/ 222 h 1117"/>
                <a:gd name="T98" fmla="*/ 487 w 1622"/>
                <a:gd name="T99" fmla="*/ 210 h 1117"/>
                <a:gd name="T100" fmla="*/ 457 w 1622"/>
                <a:gd name="T101" fmla="*/ 174 h 1117"/>
                <a:gd name="T102" fmla="*/ 343 w 1622"/>
                <a:gd name="T103" fmla="*/ 132 h 1117"/>
                <a:gd name="T104" fmla="*/ 259 w 1622"/>
                <a:gd name="T105" fmla="*/ 96 h 1117"/>
                <a:gd name="T106" fmla="*/ 115 w 1622"/>
                <a:gd name="T107" fmla="*/ 180 h 1117"/>
                <a:gd name="T108" fmla="*/ 37 w 1622"/>
                <a:gd name="T109" fmla="*/ 138 h 1117"/>
                <a:gd name="T110" fmla="*/ 0 w 1622"/>
                <a:gd name="T111" fmla="*/ 553 h 1117"/>
                <a:gd name="T112" fmla="*/ 61 w 1622"/>
                <a:gd name="T113" fmla="*/ 583 h 1117"/>
                <a:gd name="T114" fmla="*/ 175 w 1622"/>
                <a:gd name="T115" fmla="*/ 679 h 1117"/>
                <a:gd name="T116" fmla="*/ 211 w 1622"/>
                <a:gd name="T117" fmla="*/ 757 h 1117"/>
                <a:gd name="T118" fmla="*/ 277 w 1622"/>
                <a:gd name="T119" fmla="*/ 859 h 1117"/>
                <a:gd name="T120" fmla="*/ 349 w 1622"/>
                <a:gd name="T121" fmla="*/ 931 h 1117"/>
                <a:gd name="T122" fmla="*/ 931 w 1622"/>
                <a:gd name="T123" fmla="*/ 943 h 111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22"/>
                <a:gd name="T187" fmla="*/ 0 h 1117"/>
                <a:gd name="T188" fmla="*/ 1622 w 1622"/>
                <a:gd name="T189" fmla="*/ 1117 h 111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22" h="1117">
                  <a:moveTo>
                    <a:pt x="931" y="943"/>
                  </a:moveTo>
                  <a:lnTo>
                    <a:pt x="973" y="955"/>
                  </a:lnTo>
                  <a:lnTo>
                    <a:pt x="1075" y="1003"/>
                  </a:lnTo>
                  <a:lnTo>
                    <a:pt x="1111" y="1081"/>
                  </a:lnTo>
                  <a:lnTo>
                    <a:pt x="1111" y="1117"/>
                  </a:lnTo>
                  <a:lnTo>
                    <a:pt x="1190" y="1093"/>
                  </a:lnTo>
                  <a:lnTo>
                    <a:pt x="1232" y="1057"/>
                  </a:lnTo>
                  <a:lnTo>
                    <a:pt x="1262" y="1051"/>
                  </a:lnTo>
                  <a:lnTo>
                    <a:pt x="1322" y="1039"/>
                  </a:lnTo>
                  <a:lnTo>
                    <a:pt x="1370" y="979"/>
                  </a:lnTo>
                  <a:lnTo>
                    <a:pt x="1394" y="985"/>
                  </a:lnTo>
                  <a:lnTo>
                    <a:pt x="1406" y="1045"/>
                  </a:lnTo>
                  <a:lnTo>
                    <a:pt x="1430" y="1027"/>
                  </a:lnTo>
                  <a:lnTo>
                    <a:pt x="1448" y="1033"/>
                  </a:lnTo>
                  <a:lnTo>
                    <a:pt x="1436" y="1051"/>
                  </a:lnTo>
                  <a:lnTo>
                    <a:pt x="1448" y="1075"/>
                  </a:lnTo>
                  <a:lnTo>
                    <a:pt x="1502" y="1033"/>
                  </a:lnTo>
                  <a:lnTo>
                    <a:pt x="1520" y="1009"/>
                  </a:lnTo>
                  <a:lnTo>
                    <a:pt x="1466" y="1003"/>
                  </a:lnTo>
                  <a:lnTo>
                    <a:pt x="1442" y="967"/>
                  </a:lnTo>
                  <a:lnTo>
                    <a:pt x="1460" y="949"/>
                  </a:lnTo>
                  <a:lnTo>
                    <a:pt x="1466" y="925"/>
                  </a:lnTo>
                  <a:lnTo>
                    <a:pt x="1382" y="943"/>
                  </a:lnTo>
                  <a:lnTo>
                    <a:pt x="1340" y="979"/>
                  </a:lnTo>
                  <a:lnTo>
                    <a:pt x="1358" y="937"/>
                  </a:lnTo>
                  <a:lnTo>
                    <a:pt x="1400" y="913"/>
                  </a:lnTo>
                  <a:lnTo>
                    <a:pt x="1424" y="889"/>
                  </a:lnTo>
                  <a:lnTo>
                    <a:pt x="1496" y="895"/>
                  </a:lnTo>
                  <a:lnTo>
                    <a:pt x="1550" y="889"/>
                  </a:lnTo>
                  <a:lnTo>
                    <a:pt x="1592" y="859"/>
                  </a:lnTo>
                  <a:lnTo>
                    <a:pt x="1622" y="835"/>
                  </a:lnTo>
                  <a:lnTo>
                    <a:pt x="1598" y="775"/>
                  </a:lnTo>
                  <a:lnTo>
                    <a:pt x="1592" y="745"/>
                  </a:lnTo>
                  <a:lnTo>
                    <a:pt x="1514" y="703"/>
                  </a:lnTo>
                  <a:lnTo>
                    <a:pt x="1514" y="679"/>
                  </a:lnTo>
                  <a:lnTo>
                    <a:pt x="1448" y="553"/>
                  </a:lnTo>
                  <a:lnTo>
                    <a:pt x="1430" y="607"/>
                  </a:lnTo>
                  <a:lnTo>
                    <a:pt x="1388" y="619"/>
                  </a:lnTo>
                  <a:lnTo>
                    <a:pt x="1376" y="607"/>
                  </a:lnTo>
                  <a:lnTo>
                    <a:pt x="1358" y="607"/>
                  </a:lnTo>
                  <a:lnTo>
                    <a:pt x="1358" y="522"/>
                  </a:lnTo>
                  <a:lnTo>
                    <a:pt x="1322" y="516"/>
                  </a:lnTo>
                  <a:lnTo>
                    <a:pt x="1292" y="474"/>
                  </a:lnTo>
                  <a:lnTo>
                    <a:pt x="1262" y="480"/>
                  </a:lnTo>
                  <a:lnTo>
                    <a:pt x="1226" y="468"/>
                  </a:lnTo>
                  <a:lnTo>
                    <a:pt x="1202" y="474"/>
                  </a:lnTo>
                  <a:lnTo>
                    <a:pt x="1202" y="504"/>
                  </a:lnTo>
                  <a:lnTo>
                    <a:pt x="1202" y="535"/>
                  </a:lnTo>
                  <a:lnTo>
                    <a:pt x="1196" y="601"/>
                  </a:lnTo>
                  <a:lnTo>
                    <a:pt x="1190" y="625"/>
                  </a:lnTo>
                  <a:lnTo>
                    <a:pt x="1226" y="697"/>
                  </a:lnTo>
                  <a:lnTo>
                    <a:pt x="1166" y="751"/>
                  </a:lnTo>
                  <a:lnTo>
                    <a:pt x="1178" y="841"/>
                  </a:lnTo>
                  <a:lnTo>
                    <a:pt x="1154" y="859"/>
                  </a:lnTo>
                  <a:lnTo>
                    <a:pt x="1130" y="847"/>
                  </a:lnTo>
                  <a:lnTo>
                    <a:pt x="1117" y="739"/>
                  </a:lnTo>
                  <a:lnTo>
                    <a:pt x="1057" y="733"/>
                  </a:lnTo>
                  <a:lnTo>
                    <a:pt x="943" y="667"/>
                  </a:lnTo>
                  <a:lnTo>
                    <a:pt x="919" y="667"/>
                  </a:lnTo>
                  <a:lnTo>
                    <a:pt x="901" y="613"/>
                  </a:lnTo>
                  <a:lnTo>
                    <a:pt x="883" y="595"/>
                  </a:lnTo>
                  <a:lnTo>
                    <a:pt x="931" y="450"/>
                  </a:lnTo>
                  <a:lnTo>
                    <a:pt x="961" y="420"/>
                  </a:lnTo>
                  <a:lnTo>
                    <a:pt x="991" y="402"/>
                  </a:lnTo>
                  <a:lnTo>
                    <a:pt x="1009" y="402"/>
                  </a:lnTo>
                  <a:lnTo>
                    <a:pt x="1027" y="342"/>
                  </a:lnTo>
                  <a:lnTo>
                    <a:pt x="1039" y="294"/>
                  </a:lnTo>
                  <a:lnTo>
                    <a:pt x="1099" y="282"/>
                  </a:lnTo>
                  <a:lnTo>
                    <a:pt x="1130" y="258"/>
                  </a:lnTo>
                  <a:lnTo>
                    <a:pt x="1111" y="204"/>
                  </a:lnTo>
                  <a:lnTo>
                    <a:pt x="1124" y="168"/>
                  </a:lnTo>
                  <a:lnTo>
                    <a:pt x="1099" y="138"/>
                  </a:lnTo>
                  <a:lnTo>
                    <a:pt x="1063" y="132"/>
                  </a:lnTo>
                  <a:lnTo>
                    <a:pt x="1051" y="192"/>
                  </a:lnTo>
                  <a:lnTo>
                    <a:pt x="1015" y="246"/>
                  </a:lnTo>
                  <a:lnTo>
                    <a:pt x="1003" y="180"/>
                  </a:lnTo>
                  <a:lnTo>
                    <a:pt x="985" y="156"/>
                  </a:lnTo>
                  <a:lnTo>
                    <a:pt x="961" y="186"/>
                  </a:lnTo>
                  <a:lnTo>
                    <a:pt x="949" y="156"/>
                  </a:lnTo>
                  <a:lnTo>
                    <a:pt x="925" y="114"/>
                  </a:lnTo>
                  <a:lnTo>
                    <a:pt x="913" y="60"/>
                  </a:lnTo>
                  <a:lnTo>
                    <a:pt x="877" y="0"/>
                  </a:lnTo>
                  <a:lnTo>
                    <a:pt x="847" y="84"/>
                  </a:lnTo>
                  <a:lnTo>
                    <a:pt x="847" y="114"/>
                  </a:lnTo>
                  <a:lnTo>
                    <a:pt x="889" y="150"/>
                  </a:lnTo>
                  <a:lnTo>
                    <a:pt x="895" y="186"/>
                  </a:lnTo>
                  <a:lnTo>
                    <a:pt x="865" y="216"/>
                  </a:lnTo>
                  <a:lnTo>
                    <a:pt x="847" y="204"/>
                  </a:lnTo>
                  <a:lnTo>
                    <a:pt x="823" y="204"/>
                  </a:lnTo>
                  <a:lnTo>
                    <a:pt x="811" y="234"/>
                  </a:lnTo>
                  <a:lnTo>
                    <a:pt x="769" y="222"/>
                  </a:lnTo>
                  <a:lnTo>
                    <a:pt x="709" y="222"/>
                  </a:lnTo>
                  <a:lnTo>
                    <a:pt x="673" y="198"/>
                  </a:lnTo>
                  <a:lnTo>
                    <a:pt x="619" y="210"/>
                  </a:lnTo>
                  <a:lnTo>
                    <a:pt x="625" y="228"/>
                  </a:lnTo>
                  <a:lnTo>
                    <a:pt x="631" y="264"/>
                  </a:lnTo>
                  <a:lnTo>
                    <a:pt x="613" y="258"/>
                  </a:lnTo>
                  <a:lnTo>
                    <a:pt x="583" y="222"/>
                  </a:lnTo>
                  <a:lnTo>
                    <a:pt x="517" y="234"/>
                  </a:lnTo>
                  <a:lnTo>
                    <a:pt x="487" y="210"/>
                  </a:lnTo>
                  <a:lnTo>
                    <a:pt x="499" y="186"/>
                  </a:lnTo>
                  <a:lnTo>
                    <a:pt x="457" y="174"/>
                  </a:lnTo>
                  <a:lnTo>
                    <a:pt x="409" y="150"/>
                  </a:lnTo>
                  <a:lnTo>
                    <a:pt x="343" y="132"/>
                  </a:lnTo>
                  <a:lnTo>
                    <a:pt x="301" y="144"/>
                  </a:lnTo>
                  <a:lnTo>
                    <a:pt x="259" y="96"/>
                  </a:lnTo>
                  <a:lnTo>
                    <a:pt x="145" y="150"/>
                  </a:lnTo>
                  <a:lnTo>
                    <a:pt x="115" y="180"/>
                  </a:lnTo>
                  <a:lnTo>
                    <a:pt x="67" y="168"/>
                  </a:lnTo>
                  <a:lnTo>
                    <a:pt x="37" y="138"/>
                  </a:lnTo>
                  <a:lnTo>
                    <a:pt x="0" y="126"/>
                  </a:lnTo>
                  <a:lnTo>
                    <a:pt x="0" y="553"/>
                  </a:lnTo>
                  <a:lnTo>
                    <a:pt x="61" y="583"/>
                  </a:lnTo>
                  <a:lnTo>
                    <a:pt x="109" y="559"/>
                  </a:lnTo>
                  <a:lnTo>
                    <a:pt x="175" y="679"/>
                  </a:lnTo>
                  <a:lnTo>
                    <a:pt x="217" y="709"/>
                  </a:lnTo>
                  <a:lnTo>
                    <a:pt x="211" y="757"/>
                  </a:lnTo>
                  <a:lnTo>
                    <a:pt x="229" y="793"/>
                  </a:lnTo>
                  <a:lnTo>
                    <a:pt x="277" y="859"/>
                  </a:lnTo>
                  <a:lnTo>
                    <a:pt x="343" y="901"/>
                  </a:lnTo>
                  <a:lnTo>
                    <a:pt x="349" y="931"/>
                  </a:lnTo>
                  <a:lnTo>
                    <a:pt x="871" y="931"/>
                  </a:lnTo>
                  <a:lnTo>
                    <a:pt x="931" y="9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</p:grpSp>
      <p:sp>
        <p:nvSpPr>
          <p:cNvPr id="4" name="Freeform 1297"/>
          <p:cNvSpPr>
            <a:spLocks/>
          </p:cNvSpPr>
          <p:nvPr/>
        </p:nvSpPr>
        <p:spPr bwMode="auto">
          <a:xfrm>
            <a:off x="4176713" y="2628900"/>
            <a:ext cx="109537" cy="163513"/>
          </a:xfrm>
          <a:custGeom>
            <a:avLst/>
            <a:gdLst/>
            <a:ahLst/>
            <a:cxnLst>
              <a:cxn ang="0">
                <a:pos x="18" y="126"/>
              </a:cxn>
              <a:cxn ang="0">
                <a:pos x="0" y="114"/>
              </a:cxn>
              <a:cxn ang="0">
                <a:pos x="0" y="102"/>
              </a:cxn>
              <a:cxn ang="0">
                <a:pos x="6" y="96"/>
              </a:cxn>
              <a:cxn ang="0">
                <a:pos x="12" y="84"/>
              </a:cxn>
              <a:cxn ang="0">
                <a:pos x="12" y="66"/>
              </a:cxn>
              <a:cxn ang="0">
                <a:pos x="6" y="60"/>
              </a:cxn>
              <a:cxn ang="0">
                <a:pos x="12" y="54"/>
              </a:cxn>
              <a:cxn ang="0">
                <a:pos x="6" y="36"/>
              </a:cxn>
              <a:cxn ang="0">
                <a:pos x="30" y="30"/>
              </a:cxn>
              <a:cxn ang="0">
                <a:pos x="30" y="18"/>
              </a:cxn>
              <a:cxn ang="0">
                <a:pos x="54" y="0"/>
              </a:cxn>
              <a:cxn ang="0">
                <a:pos x="60" y="6"/>
              </a:cxn>
              <a:cxn ang="0">
                <a:pos x="72" y="6"/>
              </a:cxn>
              <a:cxn ang="0">
                <a:pos x="78" y="18"/>
              </a:cxn>
              <a:cxn ang="0">
                <a:pos x="84" y="30"/>
              </a:cxn>
              <a:cxn ang="0">
                <a:pos x="72" y="42"/>
              </a:cxn>
              <a:cxn ang="0">
                <a:pos x="78" y="66"/>
              </a:cxn>
              <a:cxn ang="0">
                <a:pos x="72" y="96"/>
              </a:cxn>
              <a:cxn ang="0">
                <a:pos x="54" y="102"/>
              </a:cxn>
              <a:cxn ang="0">
                <a:pos x="18" y="126"/>
              </a:cxn>
            </a:cxnLst>
            <a:rect l="0" t="0" r="r" b="b"/>
            <a:pathLst>
              <a:path w="84" h="126">
                <a:moveTo>
                  <a:pt x="18" y="126"/>
                </a:moveTo>
                <a:lnTo>
                  <a:pt x="0" y="114"/>
                </a:lnTo>
                <a:lnTo>
                  <a:pt x="0" y="102"/>
                </a:lnTo>
                <a:lnTo>
                  <a:pt x="6" y="96"/>
                </a:lnTo>
                <a:lnTo>
                  <a:pt x="12" y="84"/>
                </a:lnTo>
                <a:lnTo>
                  <a:pt x="12" y="66"/>
                </a:lnTo>
                <a:lnTo>
                  <a:pt x="6" y="60"/>
                </a:lnTo>
                <a:lnTo>
                  <a:pt x="12" y="54"/>
                </a:lnTo>
                <a:lnTo>
                  <a:pt x="6" y="36"/>
                </a:lnTo>
                <a:lnTo>
                  <a:pt x="30" y="30"/>
                </a:lnTo>
                <a:lnTo>
                  <a:pt x="30" y="18"/>
                </a:lnTo>
                <a:lnTo>
                  <a:pt x="54" y="0"/>
                </a:lnTo>
                <a:lnTo>
                  <a:pt x="60" y="6"/>
                </a:lnTo>
                <a:lnTo>
                  <a:pt x="72" y="6"/>
                </a:lnTo>
                <a:lnTo>
                  <a:pt x="78" y="18"/>
                </a:lnTo>
                <a:lnTo>
                  <a:pt x="84" y="30"/>
                </a:lnTo>
                <a:lnTo>
                  <a:pt x="72" y="42"/>
                </a:lnTo>
                <a:lnTo>
                  <a:pt x="78" y="66"/>
                </a:lnTo>
                <a:lnTo>
                  <a:pt x="72" y="96"/>
                </a:lnTo>
                <a:lnTo>
                  <a:pt x="54" y="102"/>
                </a:lnTo>
                <a:lnTo>
                  <a:pt x="18" y="1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" name="Freeform 1298"/>
          <p:cNvSpPr>
            <a:spLocks/>
          </p:cNvSpPr>
          <p:nvPr/>
        </p:nvSpPr>
        <p:spPr bwMode="auto">
          <a:xfrm>
            <a:off x="5754688" y="1293813"/>
            <a:ext cx="436562" cy="557212"/>
          </a:xfrm>
          <a:custGeom>
            <a:avLst/>
            <a:gdLst/>
            <a:ahLst/>
            <a:cxnLst>
              <a:cxn ang="0">
                <a:pos x="120" y="427"/>
              </a:cxn>
              <a:cxn ang="0">
                <a:pos x="96" y="397"/>
              </a:cxn>
              <a:cxn ang="0">
                <a:pos x="78" y="325"/>
              </a:cxn>
              <a:cxn ang="0">
                <a:pos x="96" y="282"/>
              </a:cxn>
              <a:cxn ang="0">
                <a:pos x="144" y="180"/>
              </a:cxn>
              <a:cxn ang="0">
                <a:pos x="192" y="150"/>
              </a:cxn>
              <a:cxn ang="0">
                <a:pos x="222" y="114"/>
              </a:cxn>
              <a:cxn ang="0">
                <a:pos x="252" y="96"/>
              </a:cxn>
              <a:cxn ang="0">
                <a:pos x="294" y="72"/>
              </a:cxn>
              <a:cxn ang="0">
                <a:pos x="336" y="30"/>
              </a:cxn>
              <a:cxn ang="0">
                <a:pos x="330" y="6"/>
              </a:cxn>
              <a:cxn ang="0">
                <a:pos x="294" y="0"/>
              </a:cxn>
              <a:cxn ang="0">
                <a:pos x="270" y="24"/>
              </a:cxn>
              <a:cxn ang="0">
                <a:pos x="252" y="42"/>
              </a:cxn>
              <a:cxn ang="0">
                <a:pos x="222" y="48"/>
              </a:cxn>
              <a:cxn ang="0">
                <a:pos x="186" y="48"/>
              </a:cxn>
              <a:cxn ang="0">
                <a:pos x="174" y="60"/>
              </a:cxn>
              <a:cxn ang="0">
                <a:pos x="162" y="78"/>
              </a:cxn>
              <a:cxn ang="0">
                <a:pos x="114" y="126"/>
              </a:cxn>
              <a:cxn ang="0">
                <a:pos x="90" y="138"/>
              </a:cxn>
              <a:cxn ang="0">
                <a:pos x="84" y="168"/>
              </a:cxn>
              <a:cxn ang="0">
                <a:pos x="66" y="186"/>
              </a:cxn>
              <a:cxn ang="0">
                <a:pos x="42" y="216"/>
              </a:cxn>
              <a:cxn ang="0">
                <a:pos x="42" y="240"/>
              </a:cxn>
              <a:cxn ang="0">
                <a:pos x="30" y="270"/>
              </a:cxn>
              <a:cxn ang="0">
                <a:pos x="12" y="295"/>
              </a:cxn>
              <a:cxn ang="0">
                <a:pos x="18" y="325"/>
              </a:cxn>
              <a:cxn ang="0">
                <a:pos x="0" y="349"/>
              </a:cxn>
              <a:cxn ang="0">
                <a:pos x="18" y="391"/>
              </a:cxn>
              <a:cxn ang="0">
                <a:pos x="48" y="403"/>
              </a:cxn>
              <a:cxn ang="0">
                <a:pos x="54" y="415"/>
              </a:cxn>
              <a:cxn ang="0">
                <a:pos x="72" y="421"/>
              </a:cxn>
              <a:cxn ang="0">
                <a:pos x="120" y="427"/>
              </a:cxn>
            </a:cxnLst>
            <a:rect l="0" t="0" r="r" b="b"/>
            <a:pathLst>
              <a:path w="336" h="427">
                <a:moveTo>
                  <a:pt x="120" y="427"/>
                </a:moveTo>
                <a:lnTo>
                  <a:pt x="96" y="397"/>
                </a:lnTo>
                <a:lnTo>
                  <a:pt x="78" y="325"/>
                </a:lnTo>
                <a:lnTo>
                  <a:pt x="96" y="282"/>
                </a:lnTo>
                <a:lnTo>
                  <a:pt x="144" y="180"/>
                </a:lnTo>
                <a:lnTo>
                  <a:pt x="192" y="150"/>
                </a:lnTo>
                <a:lnTo>
                  <a:pt x="222" y="114"/>
                </a:lnTo>
                <a:lnTo>
                  <a:pt x="252" y="96"/>
                </a:lnTo>
                <a:lnTo>
                  <a:pt x="294" y="72"/>
                </a:lnTo>
                <a:lnTo>
                  <a:pt x="336" y="30"/>
                </a:lnTo>
                <a:lnTo>
                  <a:pt x="330" y="6"/>
                </a:lnTo>
                <a:lnTo>
                  <a:pt x="294" y="0"/>
                </a:lnTo>
                <a:lnTo>
                  <a:pt x="270" y="24"/>
                </a:lnTo>
                <a:lnTo>
                  <a:pt x="252" y="42"/>
                </a:lnTo>
                <a:lnTo>
                  <a:pt x="222" y="48"/>
                </a:lnTo>
                <a:lnTo>
                  <a:pt x="186" y="48"/>
                </a:lnTo>
                <a:lnTo>
                  <a:pt x="174" y="60"/>
                </a:lnTo>
                <a:lnTo>
                  <a:pt x="162" y="78"/>
                </a:lnTo>
                <a:lnTo>
                  <a:pt x="114" y="126"/>
                </a:lnTo>
                <a:lnTo>
                  <a:pt x="90" y="138"/>
                </a:lnTo>
                <a:lnTo>
                  <a:pt x="84" y="168"/>
                </a:lnTo>
                <a:lnTo>
                  <a:pt x="66" y="186"/>
                </a:lnTo>
                <a:lnTo>
                  <a:pt x="42" y="216"/>
                </a:lnTo>
                <a:lnTo>
                  <a:pt x="42" y="240"/>
                </a:lnTo>
                <a:lnTo>
                  <a:pt x="30" y="270"/>
                </a:lnTo>
                <a:lnTo>
                  <a:pt x="12" y="295"/>
                </a:lnTo>
                <a:lnTo>
                  <a:pt x="18" y="325"/>
                </a:lnTo>
                <a:lnTo>
                  <a:pt x="0" y="349"/>
                </a:lnTo>
                <a:lnTo>
                  <a:pt x="18" y="391"/>
                </a:lnTo>
                <a:lnTo>
                  <a:pt x="48" y="403"/>
                </a:lnTo>
                <a:lnTo>
                  <a:pt x="54" y="415"/>
                </a:lnTo>
                <a:lnTo>
                  <a:pt x="72" y="421"/>
                </a:lnTo>
                <a:lnTo>
                  <a:pt x="120" y="4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" name="Freeform 1299"/>
          <p:cNvSpPr>
            <a:spLocks/>
          </p:cNvSpPr>
          <p:nvPr/>
        </p:nvSpPr>
        <p:spPr bwMode="auto">
          <a:xfrm>
            <a:off x="5495925" y="4572000"/>
            <a:ext cx="166688" cy="346075"/>
          </a:xfrm>
          <a:custGeom>
            <a:avLst/>
            <a:gdLst/>
            <a:ahLst/>
            <a:cxnLst>
              <a:cxn ang="0">
                <a:pos x="6" y="217"/>
              </a:cxn>
              <a:cxn ang="0">
                <a:pos x="0" y="193"/>
              </a:cxn>
              <a:cxn ang="0">
                <a:pos x="12" y="169"/>
              </a:cxn>
              <a:cxn ang="0">
                <a:pos x="24" y="139"/>
              </a:cxn>
              <a:cxn ang="0">
                <a:pos x="12" y="91"/>
              </a:cxn>
              <a:cxn ang="0">
                <a:pos x="30" y="78"/>
              </a:cxn>
              <a:cxn ang="0">
                <a:pos x="54" y="60"/>
              </a:cxn>
              <a:cxn ang="0">
                <a:pos x="78" y="24"/>
              </a:cxn>
              <a:cxn ang="0">
                <a:pos x="108" y="0"/>
              </a:cxn>
              <a:cxn ang="0">
                <a:pos x="126" y="24"/>
              </a:cxn>
              <a:cxn ang="0">
                <a:pos x="126" y="66"/>
              </a:cxn>
              <a:cxn ang="0">
                <a:pos x="126" y="91"/>
              </a:cxn>
              <a:cxn ang="0">
                <a:pos x="78" y="253"/>
              </a:cxn>
              <a:cxn ang="0">
                <a:pos x="54" y="259"/>
              </a:cxn>
              <a:cxn ang="0">
                <a:pos x="30" y="265"/>
              </a:cxn>
              <a:cxn ang="0">
                <a:pos x="6" y="247"/>
              </a:cxn>
              <a:cxn ang="0">
                <a:pos x="6" y="217"/>
              </a:cxn>
            </a:cxnLst>
            <a:rect l="0" t="0" r="r" b="b"/>
            <a:pathLst>
              <a:path w="126" h="265">
                <a:moveTo>
                  <a:pt x="6" y="217"/>
                </a:moveTo>
                <a:lnTo>
                  <a:pt x="0" y="193"/>
                </a:lnTo>
                <a:lnTo>
                  <a:pt x="12" y="169"/>
                </a:lnTo>
                <a:lnTo>
                  <a:pt x="24" y="139"/>
                </a:lnTo>
                <a:lnTo>
                  <a:pt x="12" y="91"/>
                </a:lnTo>
                <a:lnTo>
                  <a:pt x="30" y="78"/>
                </a:lnTo>
                <a:lnTo>
                  <a:pt x="54" y="60"/>
                </a:lnTo>
                <a:lnTo>
                  <a:pt x="78" y="24"/>
                </a:lnTo>
                <a:lnTo>
                  <a:pt x="108" y="0"/>
                </a:lnTo>
                <a:lnTo>
                  <a:pt x="126" y="24"/>
                </a:lnTo>
                <a:lnTo>
                  <a:pt x="126" y="66"/>
                </a:lnTo>
                <a:lnTo>
                  <a:pt x="126" y="91"/>
                </a:lnTo>
                <a:lnTo>
                  <a:pt x="78" y="253"/>
                </a:lnTo>
                <a:lnTo>
                  <a:pt x="54" y="259"/>
                </a:lnTo>
                <a:lnTo>
                  <a:pt x="30" y="265"/>
                </a:lnTo>
                <a:lnTo>
                  <a:pt x="6" y="247"/>
                </a:lnTo>
                <a:lnTo>
                  <a:pt x="6" y="2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" name="Freeform 1300"/>
          <p:cNvSpPr>
            <a:spLocks/>
          </p:cNvSpPr>
          <p:nvPr/>
        </p:nvSpPr>
        <p:spPr bwMode="auto">
          <a:xfrm>
            <a:off x="6405563" y="4044950"/>
            <a:ext cx="57150" cy="68263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24"/>
              </a:cxn>
              <a:cxn ang="0">
                <a:pos x="6" y="54"/>
              </a:cxn>
              <a:cxn ang="0">
                <a:pos x="30" y="54"/>
              </a:cxn>
              <a:cxn ang="0">
                <a:pos x="42" y="30"/>
              </a:cxn>
              <a:cxn ang="0">
                <a:pos x="6" y="0"/>
              </a:cxn>
            </a:cxnLst>
            <a:rect l="0" t="0" r="r" b="b"/>
            <a:pathLst>
              <a:path w="42" h="54">
                <a:moveTo>
                  <a:pt x="6" y="0"/>
                </a:moveTo>
                <a:lnTo>
                  <a:pt x="0" y="24"/>
                </a:lnTo>
                <a:lnTo>
                  <a:pt x="6" y="54"/>
                </a:lnTo>
                <a:lnTo>
                  <a:pt x="30" y="54"/>
                </a:lnTo>
                <a:lnTo>
                  <a:pt x="42" y="30"/>
                </a:lnTo>
                <a:lnTo>
                  <a:pt x="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" name="Freeform 1301"/>
          <p:cNvSpPr>
            <a:spLocks/>
          </p:cNvSpPr>
          <p:nvPr/>
        </p:nvSpPr>
        <p:spPr bwMode="auto">
          <a:xfrm>
            <a:off x="7129463" y="3762375"/>
            <a:ext cx="53975" cy="53975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12" y="12"/>
              </a:cxn>
              <a:cxn ang="0">
                <a:pos x="30" y="0"/>
              </a:cxn>
              <a:cxn ang="0">
                <a:pos x="42" y="12"/>
              </a:cxn>
              <a:cxn ang="0">
                <a:pos x="30" y="30"/>
              </a:cxn>
              <a:cxn ang="0">
                <a:pos x="12" y="42"/>
              </a:cxn>
              <a:cxn ang="0">
                <a:pos x="0" y="30"/>
              </a:cxn>
            </a:cxnLst>
            <a:rect l="0" t="0" r="r" b="b"/>
            <a:pathLst>
              <a:path w="42" h="42">
                <a:moveTo>
                  <a:pt x="0" y="30"/>
                </a:moveTo>
                <a:lnTo>
                  <a:pt x="12" y="12"/>
                </a:lnTo>
                <a:lnTo>
                  <a:pt x="30" y="0"/>
                </a:lnTo>
                <a:lnTo>
                  <a:pt x="42" y="12"/>
                </a:lnTo>
                <a:lnTo>
                  <a:pt x="30" y="30"/>
                </a:lnTo>
                <a:lnTo>
                  <a:pt x="12" y="42"/>
                </a:lnTo>
                <a:lnTo>
                  <a:pt x="0" y="3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" name="Freeform 1302"/>
          <p:cNvSpPr>
            <a:spLocks/>
          </p:cNvSpPr>
          <p:nvPr/>
        </p:nvSpPr>
        <p:spPr bwMode="auto">
          <a:xfrm>
            <a:off x="7419975" y="3629025"/>
            <a:ext cx="31750" cy="93663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0" y="18"/>
              </a:cxn>
              <a:cxn ang="0">
                <a:pos x="24" y="0"/>
              </a:cxn>
              <a:cxn ang="0">
                <a:pos x="24" y="24"/>
              </a:cxn>
              <a:cxn ang="0">
                <a:pos x="6" y="72"/>
              </a:cxn>
              <a:cxn ang="0">
                <a:pos x="0" y="42"/>
              </a:cxn>
            </a:cxnLst>
            <a:rect l="0" t="0" r="r" b="b"/>
            <a:pathLst>
              <a:path w="24" h="72">
                <a:moveTo>
                  <a:pt x="0" y="42"/>
                </a:moveTo>
                <a:lnTo>
                  <a:pt x="0" y="18"/>
                </a:lnTo>
                <a:lnTo>
                  <a:pt x="24" y="0"/>
                </a:lnTo>
                <a:lnTo>
                  <a:pt x="24" y="24"/>
                </a:lnTo>
                <a:lnTo>
                  <a:pt x="6" y="72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" name="Freeform 1303"/>
          <p:cNvSpPr>
            <a:spLocks/>
          </p:cNvSpPr>
          <p:nvPr/>
        </p:nvSpPr>
        <p:spPr bwMode="auto">
          <a:xfrm>
            <a:off x="7654925" y="3386138"/>
            <a:ext cx="46038" cy="69850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6" y="36"/>
              </a:cxn>
              <a:cxn ang="0">
                <a:pos x="12" y="54"/>
              </a:cxn>
              <a:cxn ang="0">
                <a:pos x="30" y="42"/>
              </a:cxn>
              <a:cxn ang="0">
                <a:pos x="36" y="18"/>
              </a:cxn>
              <a:cxn ang="0">
                <a:pos x="30" y="0"/>
              </a:cxn>
              <a:cxn ang="0">
                <a:pos x="0" y="18"/>
              </a:cxn>
            </a:cxnLst>
            <a:rect l="0" t="0" r="r" b="b"/>
            <a:pathLst>
              <a:path w="36" h="54">
                <a:moveTo>
                  <a:pt x="0" y="18"/>
                </a:moveTo>
                <a:lnTo>
                  <a:pt x="6" y="36"/>
                </a:lnTo>
                <a:lnTo>
                  <a:pt x="12" y="54"/>
                </a:lnTo>
                <a:lnTo>
                  <a:pt x="30" y="42"/>
                </a:lnTo>
                <a:lnTo>
                  <a:pt x="36" y="18"/>
                </a:lnTo>
                <a:lnTo>
                  <a:pt x="30" y="0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" name="Freeform 1304"/>
          <p:cNvSpPr>
            <a:spLocks/>
          </p:cNvSpPr>
          <p:nvPr/>
        </p:nvSpPr>
        <p:spPr bwMode="auto">
          <a:xfrm>
            <a:off x="7710488" y="3027363"/>
            <a:ext cx="344487" cy="374650"/>
          </a:xfrm>
          <a:custGeom>
            <a:avLst/>
            <a:gdLst/>
            <a:ahLst/>
            <a:cxnLst>
              <a:cxn ang="0">
                <a:pos x="6" y="247"/>
              </a:cxn>
              <a:cxn ang="0">
                <a:pos x="42" y="235"/>
              </a:cxn>
              <a:cxn ang="0">
                <a:pos x="66" y="235"/>
              </a:cxn>
              <a:cxn ang="0">
                <a:pos x="108" y="199"/>
              </a:cxn>
              <a:cxn ang="0">
                <a:pos x="138" y="187"/>
              </a:cxn>
              <a:cxn ang="0">
                <a:pos x="144" y="157"/>
              </a:cxn>
              <a:cxn ang="0">
                <a:pos x="156" y="109"/>
              </a:cxn>
              <a:cxn ang="0">
                <a:pos x="156" y="72"/>
              </a:cxn>
              <a:cxn ang="0">
                <a:pos x="174" y="48"/>
              </a:cxn>
              <a:cxn ang="0">
                <a:pos x="174" y="18"/>
              </a:cxn>
              <a:cxn ang="0">
                <a:pos x="186" y="0"/>
              </a:cxn>
              <a:cxn ang="0">
                <a:pos x="210" y="18"/>
              </a:cxn>
              <a:cxn ang="0">
                <a:pos x="246" y="30"/>
              </a:cxn>
              <a:cxn ang="0">
                <a:pos x="264" y="30"/>
              </a:cxn>
              <a:cxn ang="0">
                <a:pos x="240" y="54"/>
              </a:cxn>
              <a:cxn ang="0">
                <a:pos x="222" y="66"/>
              </a:cxn>
              <a:cxn ang="0">
                <a:pos x="210" y="85"/>
              </a:cxn>
              <a:cxn ang="0">
                <a:pos x="180" y="60"/>
              </a:cxn>
              <a:cxn ang="0">
                <a:pos x="162" y="97"/>
              </a:cxn>
              <a:cxn ang="0">
                <a:pos x="186" y="139"/>
              </a:cxn>
              <a:cxn ang="0">
                <a:pos x="168" y="169"/>
              </a:cxn>
              <a:cxn ang="0">
                <a:pos x="162" y="193"/>
              </a:cxn>
              <a:cxn ang="0">
                <a:pos x="162" y="235"/>
              </a:cxn>
              <a:cxn ang="0">
                <a:pos x="150" y="247"/>
              </a:cxn>
              <a:cxn ang="0">
                <a:pos x="138" y="241"/>
              </a:cxn>
              <a:cxn ang="0">
                <a:pos x="126" y="247"/>
              </a:cxn>
              <a:cxn ang="0">
                <a:pos x="102" y="247"/>
              </a:cxn>
              <a:cxn ang="0">
                <a:pos x="90" y="247"/>
              </a:cxn>
              <a:cxn ang="0">
                <a:pos x="66" y="271"/>
              </a:cxn>
              <a:cxn ang="0">
                <a:pos x="60" y="259"/>
              </a:cxn>
              <a:cxn ang="0">
                <a:pos x="48" y="265"/>
              </a:cxn>
              <a:cxn ang="0">
                <a:pos x="36" y="271"/>
              </a:cxn>
              <a:cxn ang="0">
                <a:pos x="12" y="289"/>
              </a:cxn>
              <a:cxn ang="0">
                <a:pos x="0" y="259"/>
              </a:cxn>
              <a:cxn ang="0">
                <a:pos x="6" y="247"/>
              </a:cxn>
            </a:cxnLst>
            <a:rect l="0" t="0" r="r" b="b"/>
            <a:pathLst>
              <a:path w="264" h="289">
                <a:moveTo>
                  <a:pt x="6" y="247"/>
                </a:moveTo>
                <a:lnTo>
                  <a:pt x="42" y="235"/>
                </a:lnTo>
                <a:lnTo>
                  <a:pt x="66" y="235"/>
                </a:lnTo>
                <a:lnTo>
                  <a:pt x="108" y="199"/>
                </a:lnTo>
                <a:lnTo>
                  <a:pt x="138" y="187"/>
                </a:lnTo>
                <a:lnTo>
                  <a:pt x="144" y="157"/>
                </a:lnTo>
                <a:lnTo>
                  <a:pt x="156" y="109"/>
                </a:lnTo>
                <a:lnTo>
                  <a:pt x="156" y="72"/>
                </a:lnTo>
                <a:lnTo>
                  <a:pt x="174" y="48"/>
                </a:lnTo>
                <a:lnTo>
                  <a:pt x="174" y="18"/>
                </a:lnTo>
                <a:lnTo>
                  <a:pt x="186" y="0"/>
                </a:lnTo>
                <a:lnTo>
                  <a:pt x="210" y="18"/>
                </a:lnTo>
                <a:lnTo>
                  <a:pt x="246" y="30"/>
                </a:lnTo>
                <a:lnTo>
                  <a:pt x="264" y="30"/>
                </a:lnTo>
                <a:lnTo>
                  <a:pt x="240" y="54"/>
                </a:lnTo>
                <a:lnTo>
                  <a:pt x="222" y="66"/>
                </a:lnTo>
                <a:lnTo>
                  <a:pt x="210" y="85"/>
                </a:lnTo>
                <a:lnTo>
                  <a:pt x="180" y="60"/>
                </a:lnTo>
                <a:lnTo>
                  <a:pt x="162" y="97"/>
                </a:lnTo>
                <a:lnTo>
                  <a:pt x="186" y="139"/>
                </a:lnTo>
                <a:lnTo>
                  <a:pt x="168" y="169"/>
                </a:lnTo>
                <a:lnTo>
                  <a:pt x="162" y="193"/>
                </a:lnTo>
                <a:lnTo>
                  <a:pt x="162" y="235"/>
                </a:lnTo>
                <a:lnTo>
                  <a:pt x="150" y="247"/>
                </a:lnTo>
                <a:lnTo>
                  <a:pt x="138" y="241"/>
                </a:lnTo>
                <a:lnTo>
                  <a:pt x="126" y="247"/>
                </a:lnTo>
                <a:lnTo>
                  <a:pt x="102" y="247"/>
                </a:lnTo>
                <a:lnTo>
                  <a:pt x="90" y="247"/>
                </a:lnTo>
                <a:lnTo>
                  <a:pt x="66" y="271"/>
                </a:lnTo>
                <a:lnTo>
                  <a:pt x="60" y="259"/>
                </a:lnTo>
                <a:lnTo>
                  <a:pt x="48" y="265"/>
                </a:lnTo>
                <a:lnTo>
                  <a:pt x="36" y="271"/>
                </a:lnTo>
                <a:lnTo>
                  <a:pt x="12" y="289"/>
                </a:lnTo>
                <a:lnTo>
                  <a:pt x="0" y="259"/>
                </a:lnTo>
                <a:lnTo>
                  <a:pt x="6" y="24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" name="Freeform 1305"/>
          <p:cNvSpPr>
            <a:spLocks/>
          </p:cNvSpPr>
          <p:nvPr/>
        </p:nvSpPr>
        <p:spPr bwMode="auto">
          <a:xfrm>
            <a:off x="7953375" y="2682875"/>
            <a:ext cx="61913" cy="306388"/>
          </a:xfrm>
          <a:custGeom>
            <a:avLst/>
            <a:gdLst/>
            <a:ahLst/>
            <a:cxnLst>
              <a:cxn ang="0">
                <a:pos x="12" y="222"/>
              </a:cxn>
              <a:cxn ang="0">
                <a:pos x="12" y="180"/>
              </a:cxn>
              <a:cxn ang="0">
                <a:pos x="6" y="90"/>
              </a:cxn>
              <a:cxn ang="0">
                <a:pos x="0" y="66"/>
              </a:cxn>
              <a:cxn ang="0">
                <a:pos x="6" y="30"/>
              </a:cxn>
              <a:cxn ang="0">
                <a:pos x="12" y="0"/>
              </a:cxn>
              <a:cxn ang="0">
                <a:pos x="24" y="36"/>
              </a:cxn>
              <a:cxn ang="0">
                <a:pos x="24" y="60"/>
              </a:cxn>
              <a:cxn ang="0">
                <a:pos x="48" y="156"/>
              </a:cxn>
              <a:cxn ang="0">
                <a:pos x="30" y="144"/>
              </a:cxn>
              <a:cxn ang="0">
                <a:pos x="24" y="168"/>
              </a:cxn>
              <a:cxn ang="0">
                <a:pos x="24" y="198"/>
              </a:cxn>
              <a:cxn ang="0">
                <a:pos x="42" y="234"/>
              </a:cxn>
              <a:cxn ang="0">
                <a:pos x="12" y="222"/>
              </a:cxn>
            </a:cxnLst>
            <a:rect l="0" t="0" r="r" b="b"/>
            <a:pathLst>
              <a:path w="48" h="234">
                <a:moveTo>
                  <a:pt x="12" y="222"/>
                </a:moveTo>
                <a:lnTo>
                  <a:pt x="12" y="180"/>
                </a:lnTo>
                <a:lnTo>
                  <a:pt x="6" y="90"/>
                </a:lnTo>
                <a:lnTo>
                  <a:pt x="0" y="66"/>
                </a:lnTo>
                <a:lnTo>
                  <a:pt x="6" y="30"/>
                </a:lnTo>
                <a:lnTo>
                  <a:pt x="12" y="0"/>
                </a:lnTo>
                <a:lnTo>
                  <a:pt x="24" y="36"/>
                </a:lnTo>
                <a:lnTo>
                  <a:pt x="24" y="60"/>
                </a:lnTo>
                <a:lnTo>
                  <a:pt x="48" y="156"/>
                </a:lnTo>
                <a:lnTo>
                  <a:pt x="30" y="144"/>
                </a:lnTo>
                <a:lnTo>
                  <a:pt x="24" y="168"/>
                </a:lnTo>
                <a:lnTo>
                  <a:pt x="24" y="198"/>
                </a:lnTo>
                <a:lnTo>
                  <a:pt x="42" y="234"/>
                </a:lnTo>
                <a:lnTo>
                  <a:pt x="12" y="2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" name="Freeform 1306"/>
          <p:cNvSpPr>
            <a:spLocks/>
          </p:cNvSpPr>
          <p:nvPr/>
        </p:nvSpPr>
        <p:spPr bwMode="auto">
          <a:xfrm>
            <a:off x="8574088" y="5368925"/>
            <a:ext cx="179387" cy="204788"/>
          </a:xfrm>
          <a:custGeom>
            <a:avLst/>
            <a:gdLst/>
            <a:ahLst/>
            <a:cxnLst>
              <a:cxn ang="0">
                <a:pos x="0" y="133"/>
              </a:cxn>
              <a:cxn ang="0">
                <a:pos x="18" y="97"/>
              </a:cxn>
              <a:cxn ang="0">
                <a:pos x="30" y="79"/>
              </a:cxn>
              <a:cxn ang="0">
                <a:pos x="66" y="60"/>
              </a:cxn>
              <a:cxn ang="0">
                <a:pos x="78" y="54"/>
              </a:cxn>
              <a:cxn ang="0">
                <a:pos x="90" y="30"/>
              </a:cxn>
              <a:cxn ang="0">
                <a:pos x="102" y="0"/>
              </a:cxn>
              <a:cxn ang="0">
                <a:pos x="114" y="12"/>
              </a:cxn>
              <a:cxn ang="0">
                <a:pos x="138" y="18"/>
              </a:cxn>
              <a:cxn ang="0">
                <a:pos x="138" y="36"/>
              </a:cxn>
              <a:cxn ang="0">
                <a:pos x="114" y="54"/>
              </a:cxn>
              <a:cxn ang="0">
                <a:pos x="102" y="67"/>
              </a:cxn>
              <a:cxn ang="0">
                <a:pos x="78" y="91"/>
              </a:cxn>
              <a:cxn ang="0">
                <a:pos x="72" y="115"/>
              </a:cxn>
              <a:cxn ang="0">
                <a:pos x="66" y="151"/>
              </a:cxn>
              <a:cxn ang="0">
                <a:pos x="36" y="157"/>
              </a:cxn>
              <a:cxn ang="0">
                <a:pos x="18" y="151"/>
              </a:cxn>
              <a:cxn ang="0">
                <a:pos x="0" y="133"/>
              </a:cxn>
            </a:cxnLst>
            <a:rect l="0" t="0" r="r" b="b"/>
            <a:pathLst>
              <a:path w="138" h="157">
                <a:moveTo>
                  <a:pt x="0" y="133"/>
                </a:moveTo>
                <a:lnTo>
                  <a:pt x="18" y="97"/>
                </a:lnTo>
                <a:lnTo>
                  <a:pt x="30" y="79"/>
                </a:lnTo>
                <a:lnTo>
                  <a:pt x="66" y="60"/>
                </a:lnTo>
                <a:lnTo>
                  <a:pt x="78" y="54"/>
                </a:lnTo>
                <a:lnTo>
                  <a:pt x="90" y="30"/>
                </a:lnTo>
                <a:lnTo>
                  <a:pt x="102" y="0"/>
                </a:lnTo>
                <a:lnTo>
                  <a:pt x="114" y="12"/>
                </a:lnTo>
                <a:lnTo>
                  <a:pt x="138" y="18"/>
                </a:lnTo>
                <a:lnTo>
                  <a:pt x="138" y="36"/>
                </a:lnTo>
                <a:lnTo>
                  <a:pt x="114" y="54"/>
                </a:lnTo>
                <a:lnTo>
                  <a:pt x="102" y="67"/>
                </a:lnTo>
                <a:lnTo>
                  <a:pt x="78" y="91"/>
                </a:lnTo>
                <a:lnTo>
                  <a:pt x="72" y="115"/>
                </a:lnTo>
                <a:lnTo>
                  <a:pt x="66" y="151"/>
                </a:lnTo>
                <a:lnTo>
                  <a:pt x="36" y="157"/>
                </a:lnTo>
                <a:lnTo>
                  <a:pt x="18" y="151"/>
                </a:lnTo>
                <a:lnTo>
                  <a:pt x="0" y="1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" name="Freeform 1307"/>
          <p:cNvSpPr>
            <a:spLocks/>
          </p:cNvSpPr>
          <p:nvPr/>
        </p:nvSpPr>
        <p:spPr bwMode="auto">
          <a:xfrm>
            <a:off x="8729663" y="5184775"/>
            <a:ext cx="125412" cy="201613"/>
          </a:xfrm>
          <a:custGeom>
            <a:avLst/>
            <a:gdLst/>
            <a:ahLst/>
            <a:cxnLst>
              <a:cxn ang="0">
                <a:pos x="6" y="108"/>
              </a:cxn>
              <a:cxn ang="0">
                <a:pos x="24" y="78"/>
              </a:cxn>
              <a:cxn ang="0">
                <a:pos x="24" y="54"/>
              </a:cxn>
              <a:cxn ang="0">
                <a:pos x="0" y="0"/>
              </a:cxn>
              <a:cxn ang="0">
                <a:pos x="30" y="12"/>
              </a:cxn>
              <a:cxn ang="0">
                <a:pos x="30" y="42"/>
              </a:cxn>
              <a:cxn ang="0">
                <a:pos x="42" y="60"/>
              </a:cxn>
              <a:cxn ang="0">
                <a:pos x="60" y="78"/>
              </a:cxn>
              <a:cxn ang="0">
                <a:pos x="84" y="66"/>
              </a:cxn>
              <a:cxn ang="0">
                <a:pos x="96" y="78"/>
              </a:cxn>
              <a:cxn ang="0">
                <a:pos x="90" y="90"/>
              </a:cxn>
              <a:cxn ang="0">
                <a:pos x="78" y="102"/>
              </a:cxn>
              <a:cxn ang="0">
                <a:pos x="66" y="114"/>
              </a:cxn>
              <a:cxn ang="0">
                <a:pos x="60" y="132"/>
              </a:cxn>
              <a:cxn ang="0">
                <a:pos x="42" y="156"/>
              </a:cxn>
              <a:cxn ang="0">
                <a:pos x="24" y="144"/>
              </a:cxn>
              <a:cxn ang="0">
                <a:pos x="30" y="126"/>
              </a:cxn>
              <a:cxn ang="0">
                <a:pos x="6" y="108"/>
              </a:cxn>
            </a:cxnLst>
            <a:rect l="0" t="0" r="r" b="b"/>
            <a:pathLst>
              <a:path w="96" h="156">
                <a:moveTo>
                  <a:pt x="6" y="108"/>
                </a:moveTo>
                <a:lnTo>
                  <a:pt x="24" y="78"/>
                </a:lnTo>
                <a:lnTo>
                  <a:pt x="24" y="54"/>
                </a:lnTo>
                <a:lnTo>
                  <a:pt x="0" y="0"/>
                </a:lnTo>
                <a:lnTo>
                  <a:pt x="30" y="12"/>
                </a:lnTo>
                <a:lnTo>
                  <a:pt x="30" y="42"/>
                </a:lnTo>
                <a:lnTo>
                  <a:pt x="42" y="60"/>
                </a:lnTo>
                <a:lnTo>
                  <a:pt x="60" y="78"/>
                </a:lnTo>
                <a:lnTo>
                  <a:pt x="84" y="66"/>
                </a:lnTo>
                <a:lnTo>
                  <a:pt x="96" y="78"/>
                </a:lnTo>
                <a:lnTo>
                  <a:pt x="90" y="90"/>
                </a:lnTo>
                <a:lnTo>
                  <a:pt x="78" y="102"/>
                </a:lnTo>
                <a:lnTo>
                  <a:pt x="66" y="114"/>
                </a:lnTo>
                <a:lnTo>
                  <a:pt x="60" y="132"/>
                </a:lnTo>
                <a:lnTo>
                  <a:pt x="42" y="156"/>
                </a:lnTo>
                <a:lnTo>
                  <a:pt x="24" y="144"/>
                </a:lnTo>
                <a:lnTo>
                  <a:pt x="30" y="126"/>
                </a:lnTo>
                <a:lnTo>
                  <a:pt x="6" y="1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" name="Freeform 1308"/>
          <p:cNvSpPr>
            <a:spLocks/>
          </p:cNvSpPr>
          <p:nvPr/>
        </p:nvSpPr>
        <p:spPr bwMode="auto">
          <a:xfrm>
            <a:off x="7246938" y="4557713"/>
            <a:ext cx="989012" cy="750887"/>
          </a:xfrm>
          <a:custGeom>
            <a:avLst/>
            <a:gdLst/>
            <a:ahLst/>
            <a:cxnLst>
              <a:cxn ang="0">
                <a:pos x="36" y="415"/>
              </a:cxn>
              <a:cxn ang="0">
                <a:pos x="6" y="307"/>
              </a:cxn>
              <a:cxn ang="0">
                <a:pos x="0" y="247"/>
              </a:cxn>
              <a:cxn ang="0">
                <a:pos x="30" y="193"/>
              </a:cxn>
              <a:cxn ang="0">
                <a:pos x="114" y="151"/>
              </a:cxn>
              <a:cxn ang="0">
                <a:pos x="156" y="109"/>
              </a:cxn>
              <a:cxn ang="0">
                <a:pos x="204" y="90"/>
              </a:cxn>
              <a:cxn ang="0">
                <a:pos x="264" y="48"/>
              </a:cxn>
              <a:cxn ang="0">
                <a:pos x="300" y="66"/>
              </a:cxn>
              <a:cxn ang="0">
                <a:pos x="330" y="24"/>
              </a:cxn>
              <a:cxn ang="0">
                <a:pos x="372" y="0"/>
              </a:cxn>
              <a:cxn ang="0">
                <a:pos x="438" y="12"/>
              </a:cxn>
              <a:cxn ang="0">
                <a:pos x="420" y="66"/>
              </a:cxn>
              <a:cxn ang="0">
                <a:pos x="468" y="78"/>
              </a:cxn>
              <a:cxn ang="0">
                <a:pos x="510" y="109"/>
              </a:cxn>
              <a:cxn ang="0">
                <a:pos x="540" y="30"/>
              </a:cxn>
              <a:cxn ang="0">
                <a:pos x="576" y="42"/>
              </a:cxn>
              <a:cxn ang="0">
                <a:pos x="594" y="60"/>
              </a:cxn>
              <a:cxn ang="0">
                <a:pos x="642" y="151"/>
              </a:cxn>
              <a:cxn ang="0">
                <a:pos x="690" y="199"/>
              </a:cxn>
              <a:cxn ang="0">
                <a:pos x="714" y="241"/>
              </a:cxn>
              <a:cxn ang="0">
                <a:pos x="751" y="289"/>
              </a:cxn>
              <a:cxn ang="0">
                <a:pos x="757" y="379"/>
              </a:cxn>
              <a:cxn ang="0">
                <a:pos x="696" y="523"/>
              </a:cxn>
              <a:cxn ang="0">
                <a:pos x="684" y="547"/>
              </a:cxn>
              <a:cxn ang="0">
                <a:pos x="636" y="577"/>
              </a:cxn>
              <a:cxn ang="0">
                <a:pos x="594" y="559"/>
              </a:cxn>
              <a:cxn ang="0">
                <a:pos x="534" y="553"/>
              </a:cxn>
              <a:cxn ang="0">
                <a:pos x="480" y="505"/>
              </a:cxn>
              <a:cxn ang="0">
                <a:pos x="444" y="487"/>
              </a:cxn>
              <a:cxn ang="0">
                <a:pos x="378" y="421"/>
              </a:cxn>
              <a:cxn ang="0">
                <a:pos x="264" y="415"/>
              </a:cxn>
              <a:cxn ang="0">
                <a:pos x="198" y="451"/>
              </a:cxn>
              <a:cxn ang="0">
                <a:pos x="138" y="457"/>
              </a:cxn>
              <a:cxn ang="0">
                <a:pos x="84" y="487"/>
              </a:cxn>
              <a:cxn ang="0">
                <a:pos x="30" y="463"/>
              </a:cxn>
            </a:cxnLst>
            <a:rect l="0" t="0" r="r" b="b"/>
            <a:pathLst>
              <a:path w="757" h="577">
                <a:moveTo>
                  <a:pt x="30" y="463"/>
                </a:moveTo>
                <a:lnTo>
                  <a:pt x="36" y="415"/>
                </a:lnTo>
                <a:lnTo>
                  <a:pt x="30" y="385"/>
                </a:lnTo>
                <a:lnTo>
                  <a:pt x="6" y="307"/>
                </a:lnTo>
                <a:lnTo>
                  <a:pt x="6" y="283"/>
                </a:lnTo>
                <a:lnTo>
                  <a:pt x="0" y="247"/>
                </a:lnTo>
                <a:lnTo>
                  <a:pt x="6" y="217"/>
                </a:lnTo>
                <a:lnTo>
                  <a:pt x="30" y="193"/>
                </a:lnTo>
                <a:lnTo>
                  <a:pt x="78" y="175"/>
                </a:lnTo>
                <a:lnTo>
                  <a:pt x="114" y="151"/>
                </a:lnTo>
                <a:lnTo>
                  <a:pt x="144" y="145"/>
                </a:lnTo>
                <a:lnTo>
                  <a:pt x="156" y="109"/>
                </a:lnTo>
                <a:lnTo>
                  <a:pt x="180" y="97"/>
                </a:lnTo>
                <a:lnTo>
                  <a:pt x="204" y="90"/>
                </a:lnTo>
                <a:lnTo>
                  <a:pt x="240" y="60"/>
                </a:lnTo>
                <a:lnTo>
                  <a:pt x="264" y="48"/>
                </a:lnTo>
                <a:lnTo>
                  <a:pt x="282" y="60"/>
                </a:lnTo>
                <a:lnTo>
                  <a:pt x="300" y="66"/>
                </a:lnTo>
                <a:lnTo>
                  <a:pt x="312" y="42"/>
                </a:lnTo>
                <a:lnTo>
                  <a:pt x="330" y="24"/>
                </a:lnTo>
                <a:lnTo>
                  <a:pt x="360" y="18"/>
                </a:lnTo>
                <a:lnTo>
                  <a:pt x="372" y="0"/>
                </a:lnTo>
                <a:lnTo>
                  <a:pt x="396" y="6"/>
                </a:lnTo>
                <a:lnTo>
                  <a:pt x="438" y="12"/>
                </a:lnTo>
                <a:lnTo>
                  <a:pt x="432" y="36"/>
                </a:lnTo>
                <a:lnTo>
                  <a:pt x="420" y="66"/>
                </a:lnTo>
                <a:lnTo>
                  <a:pt x="438" y="78"/>
                </a:lnTo>
                <a:lnTo>
                  <a:pt x="468" y="78"/>
                </a:lnTo>
                <a:lnTo>
                  <a:pt x="492" y="115"/>
                </a:lnTo>
                <a:lnTo>
                  <a:pt x="510" y="109"/>
                </a:lnTo>
                <a:lnTo>
                  <a:pt x="540" y="90"/>
                </a:lnTo>
                <a:lnTo>
                  <a:pt x="540" y="30"/>
                </a:lnTo>
                <a:lnTo>
                  <a:pt x="564" y="0"/>
                </a:lnTo>
                <a:lnTo>
                  <a:pt x="576" y="42"/>
                </a:lnTo>
                <a:lnTo>
                  <a:pt x="582" y="54"/>
                </a:lnTo>
                <a:lnTo>
                  <a:pt x="594" y="60"/>
                </a:lnTo>
                <a:lnTo>
                  <a:pt x="612" y="121"/>
                </a:lnTo>
                <a:lnTo>
                  <a:pt x="642" y="151"/>
                </a:lnTo>
                <a:lnTo>
                  <a:pt x="678" y="163"/>
                </a:lnTo>
                <a:lnTo>
                  <a:pt x="690" y="199"/>
                </a:lnTo>
                <a:lnTo>
                  <a:pt x="708" y="211"/>
                </a:lnTo>
                <a:lnTo>
                  <a:pt x="714" y="241"/>
                </a:lnTo>
                <a:lnTo>
                  <a:pt x="751" y="265"/>
                </a:lnTo>
                <a:lnTo>
                  <a:pt x="751" y="289"/>
                </a:lnTo>
                <a:lnTo>
                  <a:pt x="757" y="325"/>
                </a:lnTo>
                <a:lnTo>
                  <a:pt x="757" y="379"/>
                </a:lnTo>
                <a:lnTo>
                  <a:pt x="714" y="469"/>
                </a:lnTo>
                <a:lnTo>
                  <a:pt x="696" y="523"/>
                </a:lnTo>
                <a:lnTo>
                  <a:pt x="696" y="547"/>
                </a:lnTo>
                <a:lnTo>
                  <a:pt x="684" y="547"/>
                </a:lnTo>
                <a:lnTo>
                  <a:pt x="660" y="559"/>
                </a:lnTo>
                <a:lnTo>
                  <a:pt x="636" y="577"/>
                </a:lnTo>
                <a:lnTo>
                  <a:pt x="618" y="577"/>
                </a:lnTo>
                <a:lnTo>
                  <a:pt x="594" y="559"/>
                </a:lnTo>
                <a:lnTo>
                  <a:pt x="576" y="571"/>
                </a:lnTo>
                <a:lnTo>
                  <a:pt x="534" y="553"/>
                </a:lnTo>
                <a:lnTo>
                  <a:pt x="498" y="535"/>
                </a:lnTo>
                <a:lnTo>
                  <a:pt x="480" y="505"/>
                </a:lnTo>
                <a:lnTo>
                  <a:pt x="468" y="481"/>
                </a:lnTo>
                <a:lnTo>
                  <a:pt x="444" y="487"/>
                </a:lnTo>
                <a:lnTo>
                  <a:pt x="420" y="463"/>
                </a:lnTo>
                <a:lnTo>
                  <a:pt x="378" y="421"/>
                </a:lnTo>
                <a:lnTo>
                  <a:pt x="312" y="409"/>
                </a:lnTo>
                <a:lnTo>
                  <a:pt x="264" y="415"/>
                </a:lnTo>
                <a:lnTo>
                  <a:pt x="204" y="433"/>
                </a:lnTo>
                <a:lnTo>
                  <a:pt x="198" y="451"/>
                </a:lnTo>
                <a:lnTo>
                  <a:pt x="162" y="457"/>
                </a:lnTo>
                <a:lnTo>
                  <a:pt x="138" y="457"/>
                </a:lnTo>
                <a:lnTo>
                  <a:pt x="120" y="475"/>
                </a:lnTo>
                <a:lnTo>
                  <a:pt x="84" y="487"/>
                </a:lnTo>
                <a:lnTo>
                  <a:pt x="60" y="487"/>
                </a:lnTo>
                <a:lnTo>
                  <a:pt x="30" y="4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" name="Freeform 1309"/>
          <p:cNvSpPr>
            <a:spLocks/>
          </p:cNvSpPr>
          <p:nvPr/>
        </p:nvSpPr>
        <p:spPr bwMode="auto">
          <a:xfrm>
            <a:off x="8023225" y="5353050"/>
            <a:ext cx="87313" cy="119063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2" y="48"/>
              </a:cxn>
              <a:cxn ang="0">
                <a:pos x="18" y="72"/>
              </a:cxn>
              <a:cxn ang="0">
                <a:pos x="36" y="91"/>
              </a:cxn>
              <a:cxn ang="0">
                <a:pos x="48" y="66"/>
              </a:cxn>
              <a:cxn ang="0">
                <a:pos x="66" y="30"/>
              </a:cxn>
              <a:cxn ang="0">
                <a:pos x="66" y="0"/>
              </a:cxn>
              <a:cxn ang="0">
                <a:pos x="42" y="12"/>
              </a:cxn>
              <a:cxn ang="0">
                <a:pos x="0" y="18"/>
              </a:cxn>
            </a:cxnLst>
            <a:rect l="0" t="0" r="r" b="b"/>
            <a:pathLst>
              <a:path w="66" h="91">
                <a:moveTo>
                  <a:pt x="0" y="18"/>
                </a:moveTo>
                <a:lnTo>
                  <a:pt x="12" y="48"/>
                </a:lnTo>
                <a:lnTo>
                  <a:pt x="18" y="72"/>
                </a:lnTo>
                <a:lnTo>
                  <a:pt x="36" y="91"/>
                </a:lnTo>
                <a:lnTo>
                  <a:pt x="48" y="66"/>
                </a:lnTo>
                <a:lnTo>
                  <a:pt x="66" y="30"/>
                </a:lnTo>
                <a:lnTo>
                  <a:pt x="66" y="0"/>
                </a:lnTo>
                <a:lnTo>
                  <a:pt x="42" y="12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" name="Freeform 1310"/>
          <p:cNvSpPr>
            <a:spLocks/>
          </p:cNvSpPr>
          <p:nvPr/>
        </p:nvSpPr>
        <p:spPr bwMode="auto">
          <a:xfrm>
            <a:off x="6823075" y="4144963"/>
            <a:ext cx="241300" cy="2651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8" y="6"/>
              </a:cxn>
              <a:cxn ang="0">
                <a:pos x="11" y="8"/>
              </a:cxn>
              <a:cxn ang="0">
                <a:pos x="16" y="10"/>
              </a:cxn>
              <a:cxn ang="0">
                <a:pos x="24" y="17"/>
              </a:cxn>
              <a:cxn ang="0">
                <a:pos x="26" y="20"/>
              </a:cxn>
              <a:cxn ang="0">
                <a:pos x="30" y="25"/>
              </a:cxn>
              <a:cxn ang="0">
                <a:pos x="31" y="31"/>
              </a:cxn>
              <a:cxn ang="0">
                <a:pos x="27" y="34"/>
              </a:cxn>
              <a:cxn ang="0">
                <a:pos x="21" y="29"/>
              </a:cxn>
              <a:cxn ang="0">
                <a:pos x="15" y="26"/>
              </a:cxn>
              <a:cxn ang="0">
                <a:pos x="12" y="18"/>
              </a:cxn>
              <a:cxn ang="0">
                <a:pos x="9" y="16"/>
              </a:cxn>
              <a:cxn ang="0">
                <a:pos x="6" y="12"/>
              </a:cxn>
              <a:cxn ang="0">
                <a:pos x="1" y="8"/>
              </a:cxn>
              <a:cxn ang="0">
                <a:pos x="0" y="0"/>
              </a:cxn>
            </a:cxnLst>
            <a:rect l="0" t="0" r="r" b="b"/>
            <a:pathLst>
              <a:path w="31" h="34">
                <a:moveTo>
                  <a:pt x="0" y="0"/>
                </a:moveTo>
                <a:cubicBezTo>
                  <a:pt x="4" y="0"/>
                  <a:pt x="4" y="0"/>
                  <a:pt x="4" y="0"/>
                </a:cubicBezTo>
                <a:cubicBezTo>
                  <a:pt x="8" y="6"/>
                  <a:pt x="8" y="6"/>
                  <a:pt x="8" y="6"/>
                </a:cubicBezTo>
                <a:cubicBezTo>
                  <a:pt x="11" y="8"/>
                  <a:pt x="11" y="8"/>
                  <a:pt x="11" y="8"/>
                </a:cubicBezTo>
                <a:cubicBezTo>
                  <a:pt x="16" y="10"/>
                  <a:pt x="16" y="10"/>
                  <a:pt x="16" y="10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5"/>
                  <a:pt x="30" y="25"/>
                  <a:pt x="30" y="25"/>
                </a:cubicBezTo>
                <a:cubicBezTo>
                  <a:pt x="31" y="31"/>
                  <a:pt x="31" y="31"/>
                  <a:pt x="31" y="31"/>
                </a:cubicBezTo>
                <a:cubicBezTo>
                  <a:pt x="27" y="34"/>
                  <a:pt x="27" y="34"/>
                  <a:pt x="27" y="34"/>
                </a:cubicBezTo>
                <a:cubicBezTo>
                  <a:pt x="21" y="29"/>
                  <a:pt x="21" y="29"/>
                  <a:pt x="21" y="29"/>
                </a:cubicBezTo>
                <a:cubicBezTo>
                  <a:pt x="15" y="26"/>
                  <a:pt x="15" y="26"/>
                  <a:pt x="15" y="26"/>
                </a:cubicBezTo>
                <a:cubicBezTo>
                  <a:pt x="12" y="18"/>
                  <a:pt x="12" y="18"/>
                  <a:pt x="12" y="18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7" y="13"/>
                  <a:pt x="6" y="12"/>
                </a:cubicBezTo>
                <a:cubicBezTo>
                  <a:pt x="4" y="11"/>
                  <a:pt x="1" y="8"/>
                  <a:pt x="1" y="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" name="Freeform 1311"/>
          <p:cNvSpPr>
            <a:spLocks/>
          </p:cNvSpPr>
          <p:nvPr/>
        </p:nvSpPr>
        <p:spPr bwMode="auto">
          <a:xfrm>
            <a:off x="7153275" y="4097338"/>
            <a:ext cx="227013" cy="265112"/>
          </a:xfrm>
          <a:custGeom>
            <a:avLst/>
            <a:gdLst/>
            <a:ahLst/>
            <a:cxnLst>
              <a:cxn ang="0">
                <a:pos x="12" y="168"/>
              </a:cxn>
              <a:cxn ang="0">
                <a:pos x="0" y="144"/>
              </a:cxn>
              <a:cxn ang="0">
                <a:pos x="0" y="108"/>
              </a:cxn>
              <a:cxn ang="0">
                <a:pos x="12" y="90"/>
              </a:cxn>
              <a:cxn ang="0">
                <a:pos x="36" y="84"/>
              </a:cxn>
              <a:cxn ang="0">
                <a:pos x="60" y="66"/>
              </a:cxn>
              <a:cxn ang="0">
                <a:pos x="96" y="24"/>
              </a:cxn>
              <a:cxn ang="0">
                <a:pos x="138" y="0"/>
              </a:cxn>
              <a:cxn ang="0">
                <a:pos x="162" y="12"/>
              </a:cxn>
              <a:cxn ang="0">
                <a:pos x="174" y="30"/>
              </a:cxn>
              <a:cxn ang="0">
                <a:pos x="156" y="48"/>
              </a:cxn>
              <a:cxn ang="0">
                <a:pos x="150" y="66"/>
              </a:cxn>
              <a:cxn ang="0">
                <a:pos x="156" y="90"/>
              </a:cxn>
              <a:cxn ang="0">
                <a:pos x="174" y="108"/>
              </a:cxn>
              <a:cxn ang="0">
                <a:pos x="156" y="120"/>
              </a:cxn>
              <a:cxn ang="0">
                <a:pos x="150" y="132"/>
              </a:cxn>
              <a:cxn ang="0">
                <a:pos x="138" y="150"/>
              </a:cxn>
              <a:cxn ang="0">
                <a:pos x="126" y="168"/>
              </a:cxn>
              <a:cxn ang="0">
                <a:pos x="114" y="198"/>
              </a:cxn>
              <a:cxn ang="0">
                <a:pos x="90" y="204"/>
              </a:cxn>
              <a:cxn ang="0">
                <a:pos x="72" y="192"/>
              </a:cxn>
              <a:cxn ang="0">
                <a:pos x="42" y="192"/>
              </a:cxn>
              <a:cxn ang="0">
                <a:pos x="24" y="192"/>
              </a:cxn>
              <a:cxn ang="0">
                <a:pos x="12" y="168"/>
              </a:cxn>
            </a:cxnLst>
            <a:rect l="0" t="0" r="r" b="b"/>
            <a:pathLst>
              <a:path w="174" h="204">
                <a:moveTo>
                  <a:pt x="12" y="168"/>
                </a:moveTo>
                <a:lnTo>
                  <a:pt x="0" y="144"/>
                </a:lnTo>
                <a:lnTo>
                  <a:pt x="0" y="108"/>
                </a:lnTo>
                <a:lnTo>
                  <a:pt x="12" y="90"/>
                </a:lnTo>
                <a:lnTo>
                  <a:pt x="36" y="84"/>
                </a:lnTo>
                <a:lnTo>
                  <a:pt x="60" y="66"/>
                </a:lnTo>
                <a:lnTo>
                  <a:pt x="96" y="24"/>
                </a:lnTo>
                <a:lnTo>
                  <a:pt x="138" y="0"/>
                </a:lnTo>
                <a:lnTo>
                  <a:pt x="162" y="12"/>
                </a:lnTo>
                <a:lnTo>
                  <a:pt x="174" y="30"/>
                </a:lnTo>
                <a:lnTo>
                  <a:pt x="156" y="48"/>
                </a:lnTo>
                <a:lnTo>
                  <a:pt x="150" y="66"/>
                </a:lnTo>
                <a:lnTo>
                  <a:pt x="156" y="90"/>
                </a:lnTo>
                <a:lnTo>
                  <a:pt x="174" y="108"/>
                </a:lnTo>
                <a:lnTo>
                  <a:pt x="156" y="120"/>
                </a:lnTo>
                <a:lnTo>
                  <a:pt x="150" y="132"/>
                </a:lnTo>
                <a:lnTo>
                  <a:pt x="138" y="150"/>
                </a:lnTo>
                <a:lnTo>
                  <a:pt x="126" y="168"/>
                </a:lnTo>
                <a:lnTo>
                  <a:pt x="114" y="198"/>
                </a:lnTo>
                <a:lnTo>
                  <a:pt x="90" y="204"/>
                </a:lnTo>
                <a:lnTo>
                  <a:pt x="72" y="192"/>
                </a:lnTo>
                <a:lnTo>
                  <a:pt x="42" y="192"/>
                </a:lnTo>
                <a:lnTo>
                  <a:pt x="24" y="192"/>
                </a:lnTo>
                <a:lnTo>
                  <a:pt x="12" y="1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" name="Freeform 1312"/>
          <p:cNvSpPr>
            <a:spLocks/>
          </p:cNvSpPr>
          <p:nvPr/>
        </p:nvSpPr>
        <p:spPr bwMode="auto">
          <a:xfrm>
            <a:off x="7402513" y="3808413"/>
            <a:ext cx="141287" cy="195262"/>
          </a:xfrm>
          <a:custGeom>
            <a:avLst/>
            <a:gdLst/>
            <a:ahLst/>
            <a:cxnLst>
              <a:cxn ang="0">
                <a:pos x="12" y="18"/>
              </a:cxn>
              <a:cxn ang="0">
                <a:pos x="0" y="42"/>
              </a:cxn>
              <a:cxn ang="0">
                <a:pos x="6" y="72"/>
              </a:cxn>
              <a:cxn ang="0">
                <a:pos x="18" y="85"/>
              </a:cxn>
              <a:cxn ang="0">
                <a:pos x="36" y="91"/>
              </a:cxn>
              <a:cxn ang="0">
                <a:pos x="72" y="109"/>
              </a:cxn>
              <a:cxn ang="0">
                <a:pos x="78" y="139"/>
              </a:cxn>
              <a:cxn ang="0">
                <a:pos x="108" y="151"/>
              </a:cxn>
              <a:cxn ang="0">
                <a:pos x="102" y="127"/>
              </a:cxn>
              <a:cxn ang="0">
                <a:pos x="78" y="91"/>
              </a:cxn>
              <a:cxn ang="0">
                <a:pos x="42" y="66"/>
              </a:cxn>
              <a:cxn ang="0">
                <a:pos x="48" y="48"/>
              </a:cxn>
              <a:cxn ang="0">
                <a:pos x="54" y="12"/>
              </a:cxn>
              <a:cxn ang="0">
                <a:pos x="30" y="0"/>
              </a:cxn>
              <a:cxn ang="0">
                <a:pos x="12" y="18"/>
              </a:cxn>
            </a:cxnLst>
            <a:rect l="0" t="0" r="r" b="b"/>
            <a:pathLst>
              <a:path w="108" h="151">
                <a:moveTo>
                  <a:pt x="12" y="18"/>
                </a:moveTo>
                <a:lnTo>
                  <a:pt x="0" y="42"/>
                </a:lnTo>
                <a:lnTo>
                  <a:pt x="6" y="72"/>
                </a:lnTo>
                <a:lnTo>
                  <a:pt x="18" y="85"/>
                </a:lnTo>
                <a:lnTo>
                  <a:pt x="36" y="91"/>
                </a:lnTo>
                <a:lnTo>
                  <a:pt x="72" y="109"/>
                </a:lnTo>
                <a:lnTo>
                  <a:pt x="78" y="139"/>
                </a:lnTo>
                <a:lnTo>
                  <a:pt x="108" y="151"/>
                </a:lnTo>
                <a:lnTo>
                  <a:pt x="102" y="127"/>
                </a:lnTo>
                <a:lnTo>
                  <a:pt x="78" y="91"/>
                </a:lnTo>
                <a:lnTo>
                  <a:pt x="42" y="66"/>
                </a:lnTo>
                <a:lnTo>
                  <a:pt x="48" y="48"/>
                </a:lnTo>
                <a:lnTo>
                  <a:pt x="54" y="12"/>
                </a:lnTo>
                <a:lnTo>
                  <a:pt x="30" y="0"/>
                </a:lnTo>
                <a:lnTo>
                  <a:pt x="12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" name="Freeform 1313"/>
          <p:cNvSpPr>
            <a:spLocks/>
          </p:cNvSpPr>
          <p:nvPr/>
        </p:nvSpPr>
        <p:spPr bwMode="auto">
          <a:xfrm>
            <a:off x="7459663" y="4035425"/>
            <a:ext cx="115887" cy="92075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18" y="24"/>
              </a:cxn>
              <a:cxn ang="0">
                <a:pos x="42" y="24"/>
              </a:cxn>
              <a:cxn ang="0">
                <a:pos x="60" y="0"/>
              </a:cxn>
              <a:cxn ang="0">
                <a:pos x="90" y="24"/>
              </a:cxn>
              <a:cxn ang="0">
                <a:pos x="90" y="72"/>
              </a:cxn>
              <a:cxn ang="0">
                <a:pos x="60" y="60"/>
              </a:cxn>
              <a:cxn ang="0">
                <a:pos x="42" y="60"/>
              </a:cxn>
              <a:cxn ang="0">
                <a:pos x="24" y="48"/>
              </a:cxn>
              <a:cxn ang="0">
                <a:pos x="0" y="54"/>
              </a:cxn>
            </a:cxnLst>
            <a:rect l="0" t="0" r="r" b="b"/>
            <a:pathLst>
              <a:path w="90" h="72">
                <a:moveTo>
                  <a:pt x="0" y="54"/>
                </a:moveTo>
                <a:lnTo>
                  <a:pt x="18" y="24"/>
                </a:lnTo>
                <a:lnTo>
                  <a:pt x="42" y="24"/>
                </a:lnTo>
                <a:lnTo>
                  <a:pt x="60" y="0"/>
                </a:lnTo>
                <a:lnTo>
                  <a:pt x="90" y="24"/>
                </a:lnTo>
                <a:lnTo>
                  <a:pt x="90" y="72"/>
                </a:lnTo>
                <a:lnTo>
                  <a:pt x="60" y="60"/>
                </a:lnTo>
                <a:lnTo>
                  <a:pt x="42" y="60"/>
                </a:lnTo>
                <a:lnTo>
                  <a:pt x="24" y="48"/>
                </a:lnTo>
                <a:lnTo>
                  <a:pt x="0" y="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1" name="Freeform 1314"/>
          <p:cNvSpPr>
            <a:spLocks/>
          </p:cNvSpPr>
          <p:nvPr/>
        </p:nvSpPr>
        <p:spPr bwMode="auto">
          <a:xfrm>
            <a:off x="7380288" y="4237038"/>
            <a:ext cx="141287" cy="173037"/>
          </a:xfrm>
          <a:custGeom>
            <a:avLst/>
            <a:gdLst/>
            <a:ahLst/>
            <a:cxnLst>
              <a:cxn ang="0">
                <a:pos x="12" y="126"/>
              </a:cxn>
              <a:cxn ang="0">
                <a:pos x="12" y="108"/>
              </a:cxn>
              <a:cxn ang="0">
                <a:pos x="0" y="84"/>
              </a:cxn>
              <a:cxn ang="0">
                <a:pos x="6" y="66"/>
              </a:cxn>
              <a:cxn ang="0">
                <a:pos x="24" y="24"/>
              </a:cxn>
              <a:cxn ang="0">
                <a:pos x="36" y="12"/>
              </a:cxn>
              <a:cxn ang="0">
                <a:pos x="66" y="6"/>
              </a:cxn>
              <a:cxn ang="0">
                <a:pos x="108" y="0"/>
              </a:cxn>
              <a:cxn ang="0">
                <a:pos x="108" y="12"/>
              </a:cxn>
              <a:cxn ang="0">
                <a:pos x="90" y="12"/>
              </a:cxn>
              <a:cxn ang="0">
                <a:pos x="54" y="24"/>
              </a:cxn>
              <a:cxn ang="0">
                <a:pos x="42" y="42"/>
              </a:cxn>
              <a:cxn ang="0">
                <a:pos x="84" y="42"/>
              </a:cxn>
              <a:cxn ang="0">
                <a:pos x="90" y="60"/>
              </a:cxn>
              <a:cxn ang="0">
                <a:pos x="78" y="66"/>
              </a:cxn>
              <a:cxn ang="0">
                <a:pos x="66" y="78"/>
              </a:cxn>
              <a:cxn ang="0">
                <a:pos x="90" y="102"/>
              </a:cxn>
              <a:cxn ang="0">
                <a:pos x="96" y="126"/>
              </a:cxn>
              <a:cxn ang="0">
                <a:pos x="72" y="126"/>
              </a:cxn>
              <a:cxn ang="0">
                <a:pos x="54" y="108"/>
              </a:cxn>
              <a:cxn ang="0">
                <a:pos x="36" y="84"/>
              </a:cxn>
              <a:cxn ang="0">
                <a:pos x="36" y="114"/>
              </a:cxn>
              <a:cxn ang="0">
                <a:pos x="36" y="132"/>
              </a:cxn>
              <a:cxn ang="0">
                <a:pos x="12" y="126"/>
              </a:cxn>
            </a:cxnLst>
            <a:rect l="0" t="0" r="r" b="b"/>
            <a:pathLst>
              <a:path w="108" h="132">
                <a:moveTo>
                  <a:pt x="12" y="126"/>
                </a:moveTo>
                <a:lnTo>
                  <a:pt x="12" y="108"/>
                </a:lnTo>
                <a:lnTo>
                  <a:pt x="0" y="84"/>
                </a:lnTo>
                <a:lnTo>
                  <a:pt x="6" y="66"/>
                </a:lnTo>
                <a:lnTo>
                  <a:pt x="24" y="24"/>
                </a:lnTo>
                <a:lnTo>
                  <a:pt x="36" y="12"/>
                </a:lnTo>
                <a:lnTo>
                  <a:pt x="66" y="6"/>
                </a:lnTo>
                <a:lnTo>
                  <a:pt x="108" y="0"/>
                </a:lnTo>
                <a:lnTo>
                  <a:pt x="108" y="12"/>
                </a:lnTo>
                <a:lnTo>
                  <a:pt x="90" y="12"/>
                </a:lnTo>
                <a:lnTo>
                  <a:pt x="54" y="24"/>
                </a:lnTo>
                <a:lnTo>
                  <a:pt x="42" y="42"/>
                </a:lnTo>
                <a:lnTo>
                  <a:pt x="84" y="42"/>
                </a:lnTo>
                <a:lnTo>
                  <a:pt x="90" y="60"/>
                </a:lnTo>
                <a:lnTo>
                  <a:pt x="78" y="66"/>
                </a:lnTo>
                <a:lnTo>
                  <a:pt x="66" y="78"/>
                </a:lnTo>
                <a:lnTo>
                  <a:pt x="90" y="102"/>
                </a:lnTo>
                <a:lnTo>
                  <a:pt x="96" y="126"/>
                </a:lnTo>
                <a:lnTo>
                  <a:pt x="72" y="126"/>
                </a:lnTo>
                <a:lnTo>
                  <a:pt x="54" y="108"/>
                </a:lnTo>
                <a:lnTo>
                  <a:pt x="36" y="84"/>
                </a:lnTo>
                <a:lnTo>
                  <a:pt x="36" y="114"/>
                </a:lnTo>
                <a:lnTo>
                  <a:pt x="36" y="132"/>
                </a:lnTo>
                <a:lnTo>
                  <a:pt x="12" y="1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2" name="Freeform 1315"/>
          <p:cNvSpPr>
            <a:spLocks/>
          </p:cNvSpPr>
          <p:nvPr/>
        </p:nvSpPr>
        <p:spPr bwMode="auto">
          <a:xfrm>
            <a:off x="7059613" y="4433888"/>
            <a:ext cx="265112" cy="6032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9" y="0"/>
              </a:cxn>
              <a:cxn ang="0">
                <a:pos x="16" y="0"/>
              </a:cxn>
              <a:cxn ang="0">
                <a:pos x="20" y="1"/>
              </a:cxn>
              <a:cxn ang="0">
                <a:pos x="23" y="3"/>
              </a:cxn>
              <a:cxn ang="0">
                <a:pos x="31" y="5"/>
              </a:cxn>
              <a:cxn ang="0">
                <a:pos x="34" y="8"/>
              </a:cxn>
              <a:cxn ang="0">
                <a:pos x="26" y="7"/>
              </a:cxn>
              <a:cxn ang="0">
                <a:pos x="19" y="6"/>
              </a:cxn>
              <a:cxn ang="0">
                <a:pos x="8" y="4"/>
              </a:cxn>
              <a:cxn ang="0">
                <a:pos x="0" y="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3" name="Freeform 1316"/>
          <p:cNvSpPr>
            <a:spLocks/>
          </p:cNvSpPr>
          <p:nvPr/>
        </p:nvSpPr>
        <p:spPr bwMode="auto">
          <a:xfrm>
            <a:off x="2852738" y="2797175"/>
            <a:ext cx="158750" cy="179388"/>
          </a:xfrm>
          <a:custGeom>
            <a:avLst/>
            <a:gdLst/>
            <a:ahLst/>
            <a:cxnLst>
              <a:cxn ang="0">
                <a:pos x="0" y="114"/>
              </a:cxn>
              <a:cxn ang="0">
                <a:pos x="0" y="90"/>
              </a:cxn>
              <a:cxn ang="0">
                <a:pos x="6" y="72"/>
              </a:cxn>
              <a:cxn ang="0">
                <a:pos x="36" y="24"/>
              </a:cxn>
              <a:cxn ang="0">
                <a:pos x="66" y="0"/>
              </a:cxn>
              <a:cxn ang="0">
                <a:pos x="66" y="18"/>
              </a:cxn>
              <a:cxn ang="0">
                <a:pos x="54" y="42"/>
              </a:cxn>
              <a:cxn ang="0">
                <a:pos x="60" y="54"/>
              </a:cxn>
              <a:cxn ang="0">
                <a:pos x="108" y="78"/>
              </a:cxn>
              <a:cxn ang="0">
                <a:pos x="120" y="108"/>
              </a:cxn>
              <a:cxn ang="0">
                <a:pos x="120" y="132"/>
              </a:cxn>
              <a:cxn ang="0">
                <a:pos x="96" y="138"/>
              </a:cxn>
              <a:cxn ang="0">
                <a:pos x="84" y="120"/>
              </a:cxn>
              <a:cxn ang="0">
                <a:pos x="66" y="126"/>
              </a:cxn>
              <a:cxn ang="0">
                <a:pos x="48" y="114"/>
              </a:cxn>
              <a:cxn ang="0">
                <a:pos x="18" y="108"/>
              </a:cxn>
              <a:cxn ang="0">
                <a:pos x="0" y="114"/>
              </a:cxn>
            </a:cxnLst>
            <a:rect l="0" t="0" r="r" b="b"/>
            <a:pathLst>
              <a:path w="120" h="138">
                <a:moveTo>
                  <a:pt x="0" y="114"/>
                </a:moveTo>
                <a:lnTo>
                  <a:pt x="0" y="90"/>
                </a:lnTo>
                <a:lnTo>
                  <a:pt x="6" y="72"/>
                </a:lnTo>
                <a:lnTo>
                  <a:pt x="36" y="24"/>
                </a:lnTo>
                <a:lnTo>
                  <a:pt x="66" y="0"/>
                </a:lnTo>
                <a:lnTo>
                  <a:pt x="66" y="18"/>
                </a:lnTo>
                <a:lnTo>
                  <a:pt x="54" y="42"/>
                </a:lnTo>
                <a:lnTo>
                  <a:pt x="60" y="54"/>
                </a:lnTo>
                <a:lnTo>
                  <a:pt x="108" y="78"/>
                </a:lnTo>
                <a:lnTo>
                  <a:pt x="120" y="108"/>
                </a:lnTo>
                <a:lnTo>
                  <a:pt x="120" y="132"/>
                </a:lnTo>
                <a:lnTo>
                  <a:pt x="96" y="138"/>
                </a:lnTo>
                <a:lnTo>
                  <a:pt x="84" y="120"/>
                </a:lnTo>
                <a:lnTo>
                  <a:pt x="66" y="126"/>
                </a:lnTo>
                <a:lnTo>
                  <a:pt x="48" y="114"/>
                </a:lnTo>
                <a:lnTo>
                  <a:pt x="18" y="108"/>
                </a:lnTo>
                <a:lnTo>
                  <a:pt x="0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4" name="Freeform 1317"/>
          <p:cNvSpPr>
            <a:spLocks/>
          </p:cNvSpPr>
          <p:nvPr/>
        </p:nvSpPr>
        <p:spPr bwMode="auto">
          <a:xfrm>
            <a:off x="2200275" y="3703638"/>
            <a:ext cx="276225" cy="77787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8" y="0"/>
              </a:cxn>
              <a:cxn ang="0">
                <a:pos x="19" y="0"/>
              </a:cxn>
              <a:cxn ang="0">
                <a:pos x="26" y="3"/>
              </a:cxn>
              <a:cxn ang="0">
                <a:pos x="28" y="6"/>
              </a:cxn>
              <a:cxn ang="0">
                <a:pos x="33" y="7"/>
              </a:cxn>
              <a:cxn ang="0">
                <a:pos x="35" y="9"/>
              </a:cxn>
              <a:cxn ang="0">
                <a:pos x="33" y="10"/>
              </a:cxn>
              <a:cxn ang="0">
                <a:pos x="25" y="10"/>
              </a:cxn>
              <a:cxn ang="0">
                <a:pos x="23" y="8"/>
              </a:cxn>
              <a:cxn ang="0">
                <a:pos x="21" y="5"/>
              </a:cxn>
              <a:cxn ang="0">
                <a:pos x="15" y="4"/>
              </a:cxn>
              <a:cxn ang="0">
                <a:pos x="9" y="4"/>
              </a:cxn>
              <a:cxn ang="0">
                <a:pos x="5" y="4"/>
              </a:cxn>
              <a:cxn ang="0">
                <a:pos x="0" y="3"/>
              </a:cxn>
              <a:cxn ang="0">
                <a:pos x="2" y="1"/>
              </a:cxn>
            </a:cxnLst>
            <a:rect l="0" t="0" r="r" b="b"/>
            <a:pathLst>
              <a:path w="35" h="10">
                <a:moveTo>
                  <a:pt x="2" y="1"/>
                </a:moveTo>
                <a:cubicBezTo>
                  <a:pt x="8" y="0"/>
                  <a:pt x="8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5"/>
                  <a:pt x="28" y="6"/>
                </a:cubicBezTo>
                <a:cubicBezTo>
                  <a:pt x="30" y="7"/>
                  <a:pt x="33" y="7"/>
                  <a:pt x="33" y="7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10"/>
                  <a:pt x="33" y="10"/>
                </a:cubicBezTo>
                <a:cubicBezTo>
                  <a:pt x="31" y="10"/>
                  <a:pt x="25" y="10"/>
                  <a:pt x="25" y="10"/>
                </a:cubicBezTo>
                <a:cubicBezTo>
                  <a:pt x="23" y="8"/>
                  <a:pt x="23" y="8"/>
                  <a:pt x="23" y="8"/>
                </a:cubicBezTo>
                <a:cubicBezTo>
                  <a:pt x="21" y="5"/>
                  <a:pt x="21" y="5"/>
                  <a:pt x="21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9" y="4"/>
                  <a:pt x="9" y="4"/>
                  <a:pt x="9" y="4"/>
                </a:cubicBezTo>
                <a:cubicBezTo>
                  <a:pt x="5" y="4"/>
                  <a:pt x="5" y="4"/>
                  <a:pt x="5" y="4"/>
                </a:cubicBezTo>
                <a:cubicBezTo>
                  <a:pt x="0" y="3"/>
                  <a:pt x="0" y="3"/>
                  <a:pt x="0" y="3"/>
                </a:cubicBezTo>
                <a:lnTo>
                  <a:pt x="2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5" name="Freeform 1318"/>
          <p:cNvSpPr>
            <a:spLocks/>
          </p:cNvSpPr>
          <p:nvPr/>
        </p:nvSpPr>
        <p:spPr bwMode="auto">
          <a:xfrm>
            <a:off x="2476500" y="3789363"/>
            <a:ext cx="171450" cy="47625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4" y="12"/>
              </a:cxn>
              <a:cxn ang="0">
                <a:pos x="0" y="18"/>
              </a:cxn>
              <a:cxn ang="0">
                <a:pos x="30" y="30"/>
              </a:cxn>
              <a:cxn ang="0">
                <a:pos x="42" y="36"/>
              </a:cxn>
              <a:cxn ang="0">
                <a:pos x="66" y="36"/>
              </a:cxn>
              <a:cxn ang="0">
                <a:pos x="84" y="24"/>
              </a:cxn>
              <a:cxn ang="0">
                <a:pos x="132" y="30"/>
              </a:cxn>
              <a:cxn ang="0">
                <a:pos x="108" y="18"/>
              </a:cxn>
              <a:cxn ang="0">
                <a:pos x="72" y="0"/>
              </a:cxn>
              <a:cxn ang="0">
                <a:pos x="24" y="0"/>
              </a:cxn>
            </a:cxnLst>
            <a:rect l="0" t="0" r="r" b="b"/>
            <a:pathLst>
              <a:path w="132" h="36">
                <a:moveTo>
                  <a:pt x="24" y="0"/>
                </a:moveTo>
                <a:lnTo>
                  <a:pt x="24" y="12"/>
                </a:lnTo>
                <a:lnTo>
                  <a:pt x="0" y="18"/>
                </a:lnTo>
                <a:lnTo>
                  <a:pt x="30" y="30"/>
                </a:lnTo>
                <a:lnTo>
                  <a:pt x="42" y="36"/>
                </a:lnTo>
                <a:lnTo>
                  <a:pt x="66" y="36"/>
                </a:lnTo>
                <a:lnTo>
                  <a:pt x="84" y="24"/>
                </a:lnTo>
                <a:lnTo>
                  <a:pt x="132" y="30"/>
                </a:lnTo>
                <a:lnTo>
                  <a:pt x="108" y="18"/>
                </a:lnTo>
                <a:lnTo>
                  <a:pt x="72" y="0"/>
                </a:lnTo>
                <a:lnTo>
                  <a:pt x="2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8" name="Freeform 1321"/>
          <p:cNvSpPr>
            <a:spLocks/>
          </p:cNvSpPr>
          <p:nvPr/>
        </p:nvSpPr>
        <p:spPr bwMode="auto">
          <a:xfrm>
            <a:off x="4624388" y="3097213"/>
            <a:ext cx="39687" cy="4762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24" y="0"/>
              </a:cxn>
              <a:cxn ang="0">
                <a:pos x="30" y="24"/>
              </a:cxn>
              <a:cxn ang="0">
                <a:pos x="24" y="37"/>
              </a:cxn>
              <a:cxn ang="0">
                <a:pos x="0" y="12"/>
              </a:cxn>
            </a:cxnLst>
            <a:rect l="0" t="0" r="r" b="b"/>
            <a:pathLst>
              <a:path w="30" h="37">
                <a:moveTo>
                  <a:pt x="0" y="12"/>
                </a:moveTo>
                <a:lnTo>
                  <a:pt x="24" y="0"/>
                </a:lnTo>
                <a:lnTo>
                  <a:pt x="30" y="24"/>
                </a:lnTo>
                <a:lnTo>
                  <a:pt x="24" y="37"/>
                </a:lnTo>
                <a:lnTo>
                  <a:pt x="0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9" name="Freeform 1322"/>
          <p:cNvSpPr>
            <a:spLocks/>
          </p:cNvSpPr>
          <p:nvPr/>
        </p:nvSpPr>
        <p:spPr bwMode="auto">
          <a:xfrm>
            <a:off x="5441950" y="3286125"/>
            <a:ext cx="39688" cy="793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30" y="0"/>
              </a:cxn>
              <a:cxn ang="0">
                <a:pos x="0" y="6"/>
              </a:cxn>
              <a:cxn ang="0">
                <a:pos x="24" y="0"/>
              </a:cxn>
            </a:cxnLst>
            <a:rect l="0" t="0" r="r" b="b"/>
            <a:pathLst>
              <a:path w="30" h="6">
                <a:moveTo>
                  <a:pt x="24" y="0"/>
                </a:moveTo>
                <a:lnTo>
                  <a:pt x="30" y="0"/>
                </a:lnTo>
                <a:lnTo>
                  <a:pt x="0" y="6"/>
                </a:lnTo>
                <a:lnTo>
                  <a:pt x="2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0" name="Rectangle 1323"/>
          <p:cNvSpPr>
            <a:spLocks noChangeArrowheads="1"/>
          </p:cNvSpPr>
          <p:nvPr/>
        </p:nvSpPr>
        <p:spPr bwMode="auto">
          <a:xfrm>
            <a:off x="5302250" y="3517900"/>
            <a:ext cx="0" cy="31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1" name="Freeform 1324"/>
          <p:cNvSpPr>
            <a:spLocks/>
          </p:cNvSpPr>
          <p:nvPr/>
        </p:nvSpPr>
        <p:spPr bwMode="auto">
          <a:xfrm>
            <a:off x="5072063" y="3136900"/>
            <a:ext cx="463550" cy="179388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36" y="21"/>
              </a:cxn>
              <a:cxn ang="0">
                <a:pos x="47" y="20"/>
              </a:cxn>
              <a:cxn ang="0">
                <a:pos x="52" y="19"/>
              </a:cxn>
              <a:cxn ang="0">
                <a:pos x="57" y="18"/>
              </a:cxn>
              <a:cxn ang="0">
                <a:pos x="59" y="19"/>
              </a:cxn>
              <a:cxn ang="0">
                <a:pos x="58" y="16"/>
              </a:cxn>
              <a:cxn ang="0">
                <a:pos x="58" y="9"/>
              </a:cxn>
              <a:cxn ang="0">
                <a:pos x="59" y="8"/>
              </a:cxn>
              <a:cxn ang="0">
                <a:pos x="55" y="3"/>
              </a:cxn>
              <a:cxn ang="0">
                <a:pos x="53" y="1"/>
              </a:cxn>
              <a:cxn ang="0">
                <a:pos x="50" y="1"/>
              </a:cxn>
              <a:cxn ang="0">
                <a:pos x="49" y="0"/>
              </a:cxn>
              <a:cxn ang="0">
                <a:pos x="49" y="0"/>
              </a:cxn>
              <a:cxn ang="0">
                <a:pos x="45" y="3"/>
              </a:cxn>
              <a:cxn ang="0">
                <a:pos x="40" y="3"/>
              </a:cxn>
              <a:cxn ang="0">
                <a:pos x="39" y="3"/>
              </a:cxn>
              <a:cxn ang="0">
                <a:pos x="39" y="3"/>
              </a:cxn>
              <a:cxn ang="0">
                <a:pos x="35" y="1"/>
              </a:cxn>
              <a:cxn ang="0">
                <a:pos x="32" y="0"/>
              </a:cxn>
              <a:cxn ang="0">
                <a:pos x="24" y="0"/>
              </a:cxn>
              <a:cxn ang="0">
                <a:pos x="22" y="0"/>
              </a:cxn>
              <a:cxn ang="0">
                <a:pos x="19" y="1"/>
              </a:cxn>
              <a:cxn ang="0">
                <a:pos x="17" y="3"/>
              </a:cxn>
              <a:cxn ang="0">
                <a:pos x="12" y="4"/>
              </a:cxn>
              <a:cxn ang="0">
                <a:pos x="11" y="3"/>
              </a:cxn>
              <a:cxn ang="0">
                <a:pos x="10" y="3"/>
              </a:cxn>
              <a:cxn ang="0">
                <a:pos x="8" y="6"/>
              </a:cxn>
              <a:cxn ang="0">
                <a:pos x="4" y="6"/>
              </a:cxn>
              <a:cxn ang="0">
                <a:pos x="0" y="9"/>
              </a:cxn>
              <a:cxn ang="0">
                <a:pos x="2" y="12"/>
              </a:cxn>
              <a:cxn ang="0">
                <a:pos x="4" y="17"/>
              </a:cxn>
              <a:cxn ang="0">
                <a:pos x="6" y="20"/>
              </a:cxn>
              <a:cxn ang="0">
                <a:pos x="15" y="21"/>
              </a:cxn>
              <a:cxn ang="0">
                <a:pos x="16" y="21"/>
              </a:cxn>
              <a:cxn ang="0">
                <a:pos x="23" y="23"/>
              </a:cxn>
              <a:cxn ang="0">
                <a:pos x="27" y="21"/>
              </a:cxn>
              <a:cxn ang="0">
                <a:pos x="31" y="23"/>
              </a:cxn>
              <a:cxn ang="0">
                <a:pos x="31" y="23"/>
              </a:cxn>
              <a:cxn ang="0">
                <a:pos x="31" y="23"/>
              </a:cxn>
              <a:cxn ang="0">
                <a:pos x="34" y="20"/>
              </a:cxn>
            </a:cxnLst>
            <a:rect l="0" t="0" r="r" b="b"/>
            <a:pathLst>
              <a:path w="59" h="23">
                <a:moveTo>
                  <a:pt x="34" y="20"/>
                </a:moveTo>
                <a:cubicBezTo>
                  <a:pt x="36" y="21"/>
                  <a:pt x="36" y="21"/>
                  <a:pt x="36" y="21"/>
                </a:cubicBezTo>
                <a:cubicBezTo>
                  <a:pt x="47" y="20"/>
                  <a:pt x="47" y="20"/>
                  <a:pt x="47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7" y="18"/>
                  <a:pt x="57" y="18"/>
                  <a:pt x="57" y="18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8" y="16"/>
                  <a:pt x="58" y="16"/>
                </a:cubicBezTo>
                <a:cubicBezTo>
                  <a:pt x="58" y="15"/>
                  <a:pt x="58" y="9"/>
                  <a:pt x="58" y="9"/>
                </a:cubicBezTo>
                <a:cubicBezTo>
                  <a:pt x="59" y="8"/>
                  <a:pt x="59" y="8"/>
                  <a:pt x="59" y="8"/>
                </a:cubicBezTo>
                <a:cubicBezTo>
                  <a:pt x="55" y="3"/>
                  <a:pt x="55" y="3"/>
                  <a:pt x="55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5" y="3"/>
                  <a:pt x="45" y="3"/>
                  <a:pt x="45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5" y="1"/>
                  <a:pt x="35" y="1"/>
                  <a:pt x="35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4"/>
                  <a:pt x="12" y="4"/>
                  <a:pt x="12" y="4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8" y="6"/>
                  <a:pt x="8" y="6"/>
                  <a:pt x="8" y="6"/>
                </a:cubicBezTo>
                <a:cubicBezTo>
                  <a:pt x="4" y="6"/>
                  <a:pt x="4" y="6"/>
                  <a:pt x="4" y="6"/>
                </a:cubicBezTo>
                <a:cubicBezTo>
                  <a:pt x="0" y="9"/>
                  <a:pt x="0" y="9"/>
                  <a:pt x="0" y="9"/>
                </a:cubicBezTo>
                <a:cubicBezTo>
                  <a:pt x="2" y="12"/>
                  <a:pt x="2" y="12"/>
                  <a:pt x="2" y="12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20"/>
                  <a:pt x="6" y="20"/>
                  <a:pt x="6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23" y="23"/>
                  <a:pt x="23" y="23"/>
                  <a:pt x="23" y="23"/>
                </a:cubicBezTo>
                <a:cubicBezTo>
                  <a:pt x="27" y="21"/>
                  <a:pt x="27" y="21"/>
                  <a:pt x="27" y="21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1" y="23"/>
                  <a:pt x="31" y="23"/>
                </a:cubicBezTo>
                <a:lnTo>
                  <a:pt x="34" y="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2" name="Freeform 1325"/>
          <p:cNvSpPr>
            <a:spLocks/>
          </p:cNvSpPr>
          <p:nvPr/>
        </p:nvSpPr>
        <p:spPr bwMode="auto">
          <a:xfrm>
            <a:off x="5291138" y="3286125"/>
            <a:ext cx="180975" cy="146050"/>
          </a:xfrm>
          <a:custGeom>
            <a:avLst/>
            <a:gdLst/>
            <a:ahLst/>
            <a:cxnLst>
              <a:cxn ang="0">
                <a:pos x="25" y="114"/>
              </a:cxn>
              <a:cxn ang="0">
                <a:pos x="61" y="96"/>
              </a:cxn>
              <a:cxn ang="0">
                <a:pos x="73" y="90"/>
              </a:cxn>
              <a:cxn ang="0">
                <a:pos x="115" y="66"/>
              </a:cxn>
              <a:cxn ang="0">
                <a:pos x="127" y="24"/>
              </a:cxn>
              <a:cxn ang="0">
                <a:pos x="139" y="6"/>
              </a:cxn>
              <a:cxn ang="0">
                <a:pos x="139" y="0"/>
              </a:cxn>
              <a:cxn ang="0">
                <a:pos x="115" y="6"/>
              </a:cxn>
              <a:cxn ang="0">
                <a:pos x="49" y="12"/>
              </a:cxn>
              <a:cxn ang="0">
                <a:pos x="37" y="6"/>
              </a:cxn>
              <a:cxn ang="0">
                <a:pos x="19" y="24"/>
              </a:cxn>
              <a:cxn ang="0">
                <a:pos x="19" y="24"/>
              </a:cxn>
              <a:cxn ang="0">
                <a:pos x="25" y="48"/>
              </a:cxn>
              <a:cxn ang="0">
                <a:pos x="0" y="102"/>
              </a:cxn>
              <a:cxn ang="0">
                <a:pos x="13" y="102"/>
              </a:cxn>
              <a:cxn ang="0">
                <a:pos x="25" y="114"/>
              </a:cxn>
            </a:cxnLst>
            <a:rect l="0" t="0" r="r" b="b"/>
            <a:pathLst>
              <a:path w="139" h="114">
                <a:moveTo>
                  <a:pt x="25" y="114"/>
                </a:moveTo>
                <a:lnTo>
                  <a:pt x="61" y="96"/>
                </a:lnTo>
                <a:lnTo>
                  <a:pt x="73" y="90"/>
                </a:lnTo>
                <a:lnTo>
                  <a:pt x="115" y="66"/>
                </a:lnTo>
                <a:lnTo>
                  <a:pt x="127" y="24"/>
                </a:lnTo>
                <a:lnTo>
                  <a:pt x="139" y="6"/>
                </a:lnTo>
                <a:lnTo>
                  <a:pt x="139" y="0"/>
                </a:lnTo>
                <a:lnTo>
                  <a:pt x="115" y="6"/>
                </a:lnTo>
                <a:lnTo>
                  <a:pt x="49" y="12"/>
                </a:lnTo>
                <a:lnTo>
                  <a:pt x="37" y="6"/>
                </a:lnTo>
                <a:lnTo>
                  <a:pt x="19" y="24"/>
                </a:lnTo>
                <a:lnTo>
                  <a:pt x="19" y="24"/>
                </a:lnTo>
                <a:lnTo>
                  <a:pt x="25" y="48"/>
                </a:lnTo>
                <a:lnTo>
                  <a:pt x="0" y="102"/>
                </a:lnTo>
                <a:lnTo>
                  <a:pt x="13" y="102"/>
                </a:lnTo>
                <a:lnTo>
                  <a:pt x="25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3" name="Freeform 1326"/>
          <p:cNvSpPr>
            <a:spLocks/>
          </p:cNvSpPr>
          <p:nvPr/>
        </p:nvSpPr>
        <p:spPr bwMode="auto">
          <a:xfrm>
            <a:off x="5267325" y="3402013"/>
            <a:ext cx="127000" cy="115887"/>
          </a:xfrm>
          <a:custGeom>
            <a:avLst/>
            <a:gdLst/>
            <a:ahLst/>
            <a:cxnLst>
              <a:cxn ang="0">
                <a:pos x="91" y="24"/>
              </a:cxn>
              <a:cxn ang="0">
                <a:pos x="91" y="0"/>
              </a:cxn>
              <a:cxn ang="0">
                <a:pos x="79" y="6"/>
              </a:cxn>
              <a:cxn ang="0">
                <a:pos x="43" y="24"/>
              </a:cxn>
              <a:cxn ang="0">
                <a:pos x="31" y="12"/>
              </a:cxn>
              <a:cxn ang="0">
                <a:pos x="18" y="12"/>
              </a:cxn>
              <a:cxn ang="0">
                <a:pos x="12" y="18"/>
              </a:cxn>
              <a:cxn ang="0">
                <a:pos x="0" y="42"/>
              </a:cxn>
              <a:cxn ang="0">
                <a:pos x="18" y="90"/>
              </a:cxn>
              <a:cxn ang="0">
                <a:pos x="25" y="90"/>
              </a:cxn>
              <a:cxn ang="0">
                <a:pos x="25" y="90"/>
              </a:cxn>
              <a:cxn ang="0">
                <a:pos x="25" y="90"/>
              </a:cxn>
              <a:cxn ang="0">
                <a:pos x="37" y="90"/>
              </a:cxn>
              <a:cxn ang="0">
                <a:pos x="49" y="78"/>
              </a:cxn>
              <a:cxn ang="0">
                <a:pos x="67" y="78"/>
              </a:cxn>
              <a:cxn ang="0">
                <a:pos x="73" y="66"/>
              </a:cxn>
              <a:cxn ang="0">
                <a:pos x="61" y="36"/>
              </a:cxn>
              <a:cxn ang="0">
                <a:pos x="85" y="30"/>
              </a:cxn>
              <a:cxn ang="0">
                <a:pos x="97" y="24"/>
              </a:cxn>
              <a:cxn ang="0">
                <a:pos x="91" y="24"/>
              </a:cxn>
            </a:cxnLst>
            <a:rect l="0" t="0" r="r" b="b"/>
            <a:pathLst>
              <a:path w="97" h="90">
                <a:moveTo>
                  <a:pt x="91" y="24"/>
                </a:moveTo>
                <a:lnTo>
                  <a:pt x="91" y="0"/>
                </a:lnTo>
                <a:lnTo>
                  <a:pt x="79" y="6"/>
                </a:lnTo>
                <a:lnTo>
                  <a:pt x="43" y="24"/>
                </a:lnTo>
                <a:lnTo>
                  <a:pt x="31" y="12"/>
                </a:lnTo>
                <a:lnTo>
                  <a:pt x="18" y="12"/>
                </a:lnTo>
                <a:lnTo>
                  <a:pt x="12" y="18"/>
                </a:lnTo>
                <a:lnTo>
                  <a:pt x="0" y="42"/>
                </a:lnTo>
                <a:lnTo>
                  <a:pt x="18" y="90"/>
                </a:lnTo>
                <a:lnTo>
                  <a:pt x="25" y="90"/>
                </a:lnTo>
                <a:lnTo>
                  <a:pt x="25" y="90"/>
                </a:lnTo>
                <a:lnTo>
                  <a:pt x="25" y="90"/>
                </a:lnTo>
                <a:lnTo>
                  <a:pt x="37" y="90"/>
                </a:lnTo>
                <a:lnTo>
                  <a:pt x="49" y="78"/>
                </a:lnTo>
                <a:lnTo>
                  <a:pt x="67" y="78"/>
                </a:lnTo>
                <a:lnTo>
                  <a:pt x="73" y="66"/>
                </a:lnTo>
                <a:lnTo>
                  <a:pt x="61" y="36"/>
                </a:lnTo>
                <a:lnTo>
                  <a:pt x="85" y="30"/>
                </a:lnTo>
                <a:lnTo>
                  <a:pt x="97" y="24"/>
                </a:lnTo>
                <a:lnTo>
                  <a:pt x="91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4" name="Freeform 1327"/>
          <p:cNvSpPr>
            <a:spLocks/>
          </p:cNvSpPr>
          <p:nvPr/>
        </p:nvSpPr>
        <p:spPr bwMode="auto">
          <a:xfrm>
            <a:off x="5267325" y="3402013"/>
            <a:ext cx="127000" cy="115887"/>
          </a:xfrm>
          <a:custGeom>
            <a:avLst/>
            <a:gdLst/>
            <a:ahLst/>
            <a:cxnLst>
              <a:cxn ang="0">
                <a:pos x="91" y="24"/>
              </a:cxn>
              <a:cxn ang="0">
                <a:pos x="91" y="0"/>
              </a:cxn>
              <a:cxn ang="0">
                <a:pos x="79" y="6"/>
              </a:cxn>
              <a:cxn ang="0">
                <a:pos x="43" y="24"/>
              </a:cxn>
              <a:cxn ang="0">
                <a:pos x="31" y="12"/>
              </a:cxn>
              <a:cxn ang="0">
                <a:pos x="18" y="12"/>
              </a:cxn>
              <a:cxn ang="0">
                <a:pos x="12" y="18"/>
              </a:cxn>
              <a:cxn ang="0">
                <a:pos x="0" y="42"/>
              </a:cxn>
              <a:cxn ang="0">
                <a:pos x="18" y="90"/>
              </a:cxn>
              <a:cxn ang="0">
                <a:pos x="25" y="90"/>
              </a:cxn>
              <a:cxn ang="0">
                <a:pos x="25" y="90"/>
              </a:cxn>
              <a:cxn ang="0">
                <a:pos x="25" y="90"/>
              </a:cxn>
              <a:cxn ang="0">
                <a:pos x="37" y="90"/>
              </a:cxn>
              <a:cxn ang="0">
                <a:pos x="49" y="78"/>
              </a:cxn>
              <a:cxn ang="0">
                <a:pos x="67" y="78"/>
              </a:cxn>
              <a:cxn ang="0">
                <a:pos x="73" y="66"/>
              </a:cxn>
              <a:cxn ang="0">
                <a:pos x="61" y="36"/>
              </a:cxn>
              <a:cxn ang="0">
                <a:pos x="85" y="30"/>
              </a:cxn>
              <a:cxn ang="0">
                <a:pos x="97" y="24"/>
              </a:cxn>
              <a:cxn ang="0">
                <a:pos x="91" y="24"/>
              </a:cxn>
            </a:cxnLst>
            <a:rect l="0" t="0" r="r" b="b"/>
            <a:pathLst>
              <a:path w="97" h="90">
                <a:moveTo>
                  <a:pt x="91" y="24"/>
                </a:moveTo>
                <a:lnTo>
                  <a:pt x="91" y="0"/>
                </a:lnTo>
                <a:lnTo>
                  <a:pt x="79" y="6"/>
                </a:lnTo>
                <a:lnTo>
                  <a:pt x="43" y="24"/>
                </a:lnTo>
                <a:lnTo>
                  <a:pt x="31" y="12"/>
                </a:lnTo>
                <a:lnTo>
                  <a:pt x="18" y="12"/>
                </a:lnTo>
                <a:lnTo>
                  <a:pt x="12" y="18"/>
                </a:lnTo>
                <a:lnTo>
                  <a:pt x="0" y="42"/>
                </a:lnTo>
                <a:lnTo>
                  <a:pt x="18" y="90"/>
                </a:lnTo>
                <a:lnTo>
                  <a:pt x="25" y="90"/>
                </a:lnTo>
                <a:lnTo>
                  <a:pt x="25" y="90"/>
                </a:lnTo>
                <a:lnTo>
                  <a:pt x="25" y="90"/>
                </a:lnTo>
                <a:lnTo>
                  <a:pt x="37" y="90"/>
                </a:lnTo>
                <a:lnTo>
                  <a:pt x="49" y="78"/>
                </a:lnTo>
                <a:lnTo>
                  <a:pt x="67" y="78"/>
                </a:lnTo>
                <a:lnTo>
                  <a:pt x="73" y="66"/>
                </a:lnTo>
                <a:lnTo>
                  <a:pt x="61" y="36"/>
                </a:lnTo>
                <a:lnTo>
                  <a:pt x="85" y="30"/>
                </a:lnTo>
                <a:lnTo>
                  <a:pt x="97" y="24"/>
                </a:lnTo>
                <a:lnTo>
                  <a:pt x="91" y="24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5" name="Freeform 1328"/>
          <p:cNvSpPr>
            <a:spLocks/>
          </p:cNvSpPr>
          <p:nvPr/>
        </p:nvSpPr>
        <p:spPr bwMode="auto">
          <a:xfrm>
            <a:off x="5707063" y="3621088"/>
            <a:ext cx="119062" cy="77787"/>
          </a:xfrm>
          <a:custGeom>
            <a:avLst/>
            <a:gdLst/>
            <a:ahLst/>
            <a:cxnLst>
              <a:cxn ang="0">
                <a:pos x="18" y="48"/>
              </a:cxn>
              <a:cxn ang="0">
                <a:pos x="66" y="60"/>
              </a:cxn>
              <a:cxn ang="0">
                <a:pos x="78" y="30"/>
              </a:cxn>
              <a:cxn ang="0">
                <a:pos x="90" y="24"/>
              </a:cxn>
              <a:cxn ang="0">
                <a:pos x="84" y="0"/>
              </a:cxn>
              <a:cxn ang="0">
                <a:pos x="30" y="18"/>
              </a:cxn>
              <a:cxn ang="0">
                <a:pos x="6" y="6"/>
              </a:cxn>
              <a:cxn ang="0">
                <a:pos x="0" y="24"/>
              </a:cxn>
              <a:cxn ang="0">
                <a:pos x="18" y="48"/>
              </a:cxn>
            </a:cxnLst>
            <a:rect l="0" t="0" r="r" b="b"/>
            <a:pathLst>
              <a:path w="90" h="60">
                <a:moveTo>
                  <a:pt x="18" y="48"/>
                </a:moveTo>
                <a:lnTo>
                  <a:pt x="66" y="60"/>
                </a:lnTo>
                <a:lnTo>
                  <a:pt x="78" y="30"/>
                </a:lnTo>
                <a:lnTo>
                  <a:pt x="90" y="24"/>
                </a:lnTo>
                <a:lnTo>
                  <a:pt x="84" y="0"/>
                </a:lnTo>
                <a:lnTo>
                  <a:pt x="30" y="18"/>
                </a:lnTo>
                <a:lnTo>
                  <a:pt x="6" y="6"/>
                </a:lnTo>
                <a:lnTo>
                  <a:pt x="0" y="24"/>
                </a:lnTo>
                <a:lnTo>
                  <a:pt x="18" y="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6" name="Freeform 1329"/>
          <p:cNvSpPr>
            <a:spLocks/>
          </p:cNvSpPr>
          <p:nvPr/>
        </p:nvSpPr>
        <p:spPr bwMode="auto">
          <a:xfrm>
            <a:off x="5724525" y="3651250"/>
            <a:ext cx="187325" cy="217488"/>
          </a:xfrm>
          <a:custGeom>
            <a:avLst/>
            <a:gdLst/>
            <a:ahLst/>
            <a:cxnLst>
              <a:cxn ang="0">
                <a:pos x="9" y="6"/>
              </a:cxn>
              <a:cxn ang="0">
                <a:pos x="10" y="6"/>
              </a:cxn>
              <a:cxn ang="0">
                <a:pos x="9" y="13"/>
              </a:cxn>
              <a:cxn ang="0">
                <a:pos x="4" y="17"/>
              </a:cxn>
              <a:cxn ang="0">
                <a:pos x="0" y="18"/>
              </a:cxn>
              <a:cxn ang="0">
                <a:pos x="1" y="21"/>
              </a:cxn>
              <a:cxn ang="0">
                <a:pos x="4" y="28"/>
              </a:cxn>
              <a:cxn ang="0">
                <a:pos x="11" y="23"/>
              </a:cxn>
              <a:cxn ang="0">
                <a:pos x="17" y="15"/>
              </a:cxn>
              <a:cxn ang="0">
                <a:pos x="20" y="11"/>
              </a:cxn>
              <a:cxn ang="0">
                <a:pos x="24" y="7"/>
              </a:cxn>
              <a:cxn ang="0">
                <a:pos x="16" y="1"/>
              </a:cxn>
              <a:cxn ang="0">
                <a:pos x="13" y="0"/>
              </a:cxn>
              <a:cxn ang="0">
                <a:pos x="13" y="0"/>
              </a:cxn>
              <a:cxn ang="0">
                <a:pos x="11" y="1"/>
              </a:cxn>
              <a:cxn ang="0">
                <a:pos x="9" y="6"/>
              </a:cxn>
            </a:cxnLst>
            <a:rect l="0" t="0" r="r" b="b"/>
            <a:pathLst>
              <a:path w="24" h="28">
                <a:moveTo>
                  <a:pt x="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13"/>
                  <a:pt x="9" y="13"/>
                  <a:pt x="9" y="13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3" y="18"/>
                  <a:pt x="0" y="18"/>
                </a:cubicBezTo>
                <a:cubicBezTo>
                  <a:pt x="1" y="21"/>
                  <a:pt x="1" y="21"/>
                  <a:pt x="1" y="21"/>
                </a:cubicBezTo>
                <a:cubicBezTo>
                  <a:pt x="4" y="28"/>
                  <a:pt x="4" y="28"/>
                  <a:pt x="4" y="28"/>
                </a:cubicBezTo>
                <a:cubicBezTo>
                  <a:pt x="11" y="23"/>
                  <a:pt x="11" y="23"/>
                  <a:pt x="11" y="23"/>
                </a:cubicBezTo>
                <a:cubicBezTo>
                  <a:pt x="17" y="15"/>
                  <a:pt x="17" y="15"/>
                  <a:pt x="17" y="15"/>
                </a:cubicBezTo>
                <a:cubicBezTo>
                  <a:pt x="20" y="11"/>
                  <a:pt x="20" y="11"/>
                  <a:pt x="20" y="11"/>
                </a:cubicBezTo>
                <a:cubicBezTo>
                  <a:pt x="24" y="7"/>
                  <a:pt x="24" y="7"/>
                  <a:pt x="24" y="7"/>
                </a:cubicBezTo>
                <a:cubicBezTo>
                  <a:pt x="16" y="1"/>
                  <a:pt x="16" y="1"/>
                  <a:pt x="16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1"/>
                  <a:pt x="11" y="1"/>
                  <a:pt x="11" y="1"/>
                </a:cubicBezTo>
                <a:lnTo>
                  <a:pt x="9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7" name="Freeform 1330"/>
          <p:cNvSpPr>
            <a:spLocks/>
          </p:cNvSpPr>
          <p:nvPr/>
        </p:nvSpPr>
        <p:spPr bwMode="auto">
          <a:xfrm>
            <a:off x="5489575" y="3790950"/>
            <a:ext cx="265113" cy="1651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8" y="4"/>
              </a:cxn>
              <a:cxn ang="0">
                <a:pos x="14" y="7"/>
              </a:cxn>
              <a:cxn ang="0">
                <a:pos x="3" y="7"/>
              </a:cxn>
              <a:cxn ang="0">
                <a:pos x="0" y="8"/>
              </a:cxn>
              <a:cxn ang="0">
                <a:pos x="1" y="12"/>
              </a:cxn>
              <a:cxn ang="0">
                <a:pos x="5" y="21"/>
              </a:cxn>
              <a:cxn ang="0">
                <a:pos x="12" y="19"/>
              </a:cxn>
              <a:cxn ang="0">
                <a:pos x="15" y="19"/>
              </a:cxn>
              <a:cxn ang="0">
                <a:pos x="19" y="15"/>
              </a:cxn>
              <a:cxn ang="0">
                <a:pos x="25" y="13"/>
              </a:cxn>
              <a:cxn ang="0">
                <a:pos x="34" y="10"/>
              </a:cxn>
              <a:cxn ang="0">
                <a:pos x="31" y="3"/>
              </a:cxn>
              <a:cxn ang="0">
                <a:pos x="30" y="0"/>
              </a:cxn>
            </a:cxnLst>
            <a:rect l="0" t="0" r="r" b="b"/>
            <a:pathLst>
              <a:path w="34" h="21">
                <a:moveTo>
                  <a:pt x="30" y="0"/>
                </a:moveTo>
                <a:cubicBezTo>
                  <a:pt x="25" y="2"/>
                  <a:pt x="18" y="3"/>
                  <a:pt x="18" y="4"/>
                </a:cubicBezTo>
                <a:cubicBezTo>
                  <a:pt x="16" y="5"/>
                  <a:pt x="14" y="7"/>
                  <a:pt x="14" y="7"/>
                </a:cubicBezTo>
                <a:cubicBezTo>
                  <a:pt x="3" y="7"/>
                  <a:pt x="3" y="7"/>
                  <a:pt x="3" y="7"/>
                </a:cubicBezTo>
                <a:cubicBezTo>
                  <a:pt x="0" y="8"/>
                  <a:pt x="0" y="8"/>
                  <a:pt x="0" y="8"/>
                </a:cubicBezTo>
                <a:cubicBezTo>
                  <a:pt x="1" y="12"/>
                  <a:pt x="1" y="12"/>
                  <a:pt x="1" y="12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19"/>
                  <a:pt x="12" y="19"/>
                  <a:pt x="12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9" y="15"/>
                  <a:pt x="19" y="15"/>
                  <a:pt x="19" y="15"/>
                </a:cubicBezTo>
                <a:cubicBezTo>
                  <a:pt x="25" y="13"/>
                  <a:pt x="25" y="13"/>
                  <a:pt x="25" y="13"/>
                </a:cubicBezTo>
                <a:cubicBezTo>
                  <a:pt x="34" y="10"/>
                  <a:pt x="34" y="10"/>
                  <a:pt x="34" y="10"/>
                </a:cubicBezTo>
                <a:cubicBezTo>
                  <a:pt x="31" y="3"/>
                  <a:pt x="31" y="3"/>
                  <a:pt x="31" y="3"/>
                </a:cubicBez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8" name="Freeform 1331"/>
          <p:cNvSpPr>
            <a:spLocks/>
          </p:cNvSpPr>
          <p:nvPr/>
        </p:nvSpPr>
        <p:spPr bwMode="auto">
          <a:xfrm>
            <a:off x="5302250" y="3432175"/>
            <a:ext cx="492125" cy="422275"/>
          </a:xfrm>
          <a:custGeom>
            <a:avLst/>
            <a:gdLst/>
            <a:ahLst/>
            <a:cxnLst>
              <a:cxn ang="0">
                <a:pos x="63" y="34"/>
              </a:cxn>
              <a:cxn ang="0">
                <a:pos x="55" y="32"/>
              </a:cxn>
              <a:cxn ang="0">
                <a:pos x="52" y="28"/>
              </a:cxn>
              <a:cxn ang="0">
                <a:pos x="53" y="25"/>
              </a:cxn>
              <a:cxn ang="0">
                <a:pos x="52" y="25"/>
              </a:cxn>
              <a:cxn ang="0">
                <a:pos x="48" y="23"/>
              </a:cxn>
              <a:cxn ang="0">
                <a:pos x="46" y="17"/>
              </a:cxn>
              <a:cxn ang="0">
                <a:pos x="42" y="13"/>
              </a:cxn>
              <a:cxn ang="0">
                <a:pos x="42" y="12"/>
              </a:cxn>
              <a:cxn ang="0">
                <a:pos x="39" y="12"/>
              </a:cxn>
              <a:cxn ang="0">
                <a:pos x="36" y="10"/>
              </a:cxn>
              <a:cxn ang="0">
                <a:pos x="28" y="9"/>
              </a:cxn>
              <a:cxn ang="0">
                <a:pos x="25" y="6"/>
              </a:cxn>
              <a:cxn ang="0">
                <a:pos x="15" y="1"/>
              </a:cxn>
              <a:cxn ang="0">
                <a:pos x="11" y="0"/>
              </a:cxn>
              <a:cxn ang="0">
                <a:pos x="12" y="0"/>
              </a:cxn>
              <a:cxn ang="0">
                <a:pos x="10" y="1"/>
              </a:cxn>
              <a:cxn ang="0">
                <a:pos x="6" y="2"/>
              </a:cxn>
              <a:cxn ang="0">
                <a:pos x="8" y="7"/>
              </a:cxn>
              <a:cxn ang="0">
                <a:pos x="7" y="9"/>
              </a:cxn>
              <a:cxn ang="0">
                <a:pos x="4" y="9"/>
              </a:cxn>
              <a:cxn ang="0">
                <a:pos x="2" y="11"/>
              </a:cxn>
              <a:cxn ang="0">
                <a:pos x="0" y="11"/>
              </a:cxn>
              <a:cxn ang="0">
                <a:pos x="2" y="15"/>
              </a:cxn>
              <a:cxn ang="0">
                <a:pos x="9" y="29"/>
              </a:cxn>
              <a:cxn ang="0">
                <a:pos x="13" y="33"/>
              </a:cxn>
              <a:cxn ang="0">
                <a:pos x="15" y="39"/>
              </a:cxn>
              <a:cxn ang="0">
                <a:pos x="17" y="46"/>
              </a:cxn>
              <a:cxn ang="0">
                <a:pos x="24" y="53"/>
              </a:cxn>
              <a:cxn ang="0">
                <a:pos x="24" y="54"/>
              </a:cxn>
              <a:cxn ang="0">
                <a:pos x="27" y="53"/>
              </a:cxn>
              <a:cxn ang="0">
                <a:pos x="38" y="53"/>
              </a:cxn>
              <a:cxn ang="0">
                <a:pos x="42" y="50"/>
              </a:cxn>
              <a:cxn ang="0">
                <a:pos x="54" y="46"/>
              </a:cxn>
            </a:cxnLst>
            <a:rect l="0" t="0" r="r" b="b"/>
            <a:pathLst>
              <a:path w="63" h="54">
                <a:moveTo>
                  <a:pt x="63" y="34"/>
                </a:moveTo>
                <a:cubicBezTo>
                  <a:pt x="55" y="32"/>
                  <a:pt x="55" y="32"/>
                  <a:pt x="55" y="32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5"/>
                  <a:pt x="53" y="25"/>
                  <a:pt x="53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48" y="23"/>
                  <a:pt x="48" y="23"/>
                  <a:pt x="48" y="23"/>
                </a:cubicBezTo>
                <a:cubicBezTo>
                  <a:pt x="46" y="17"/>
                  <a:pt x="46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5" y="6"/>
                  <a:pt x="25" y="6"/>
                  <a:pt x="25" y="6"/>
                </a:cubicBezTo>
                <a:cubicBezTo>
                  <a:pt x="15" y="1"/>
                  <a:pt x="15" y="1"/>
                  <a:pt x="15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6" y="2"/>
                  <a:pt x="6" y="2"/>
                  <a:pt x="6" y="2"/>
                </a:cubicBezTo>
                <a:cubicBezTo>
                  <a:pt x="8" y="7"/>
                  <a:pt x="8" y="7"/>
                  <a:pt x="8" y="7"/>
                </a:cubicBezTo>
                <a:cubicBezTo>
                  <a:pt x="7" y="9"/>
                  <a:pt x="7" y="9"/>
                  <a:pt x="7" y="9"/>
                </a:cubicBezTo>
                <a:cubicBezTo>
                  <a:pt x="4" y="9"/>
                  <a:pt x="4" y="9"/>
                  <a:pt x="4" y="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5"/>
                  <a:pt x="2" y="15"/>
                  <a:pt x="2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33"/>
                  <a:pt x="13" y="33"/>
                  <a:pt x="13" y="33"/>
                </a:cubicBezTo>
                <a:cubicBezTo>
                  <a:pt x="15" y="39"/>
                  <a:pt x="15" y="39"/>
                  <a:pt x="15" y="39"/>
                </a:cubicBezTo>
                <a:cubicBezTo>
                  <a:pt x="17" y="46"/>
                  <a:pt x="17" y="46"/>
                  <a:pt x="17" y="4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7" y="53"/>
                  <a:pt x="27" y="53"/>
                  <a:pt x="27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8" y="53"/>
                  <a:pt x="40" y="51"/>
                  <a:pt x="42" y="50"/>
                </a:cubicBezTo>
                <a:cubicBezTo>
                  <a:pt x="42" y="49"/>
                  <a:pt x="49" y="48"/>
                  <a:pt x="54" y="46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9" name="Freeform 1332"/>
          <p:cNvSpPr>
            <a:spLocks/>
          </p:cNvSpPr>
          <p:nvPr/>
        </p:nvSpPr>
        <p:spPr bwMode="auto">
          <a:xfrm>
            <a:off x="5724525" y="3698875"/>
            <a:ext cx="77788" cy="9207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4" y="11"/>
              </a:cxn>
              <a:cxn ang="0">
                <a:pos x="9" y="7"/>
              </a:cxn>
              <a:cxn ang="0">
                <a:pos x="10" y="0"/>
              </a:cxn>
              <a:cxn ang="0">
                <a:pos x="9" y="0"/>
              </a:cxn>
            </a:cxnLst>
            <a:rect l="0" t="0" r="r" b="b"/>
            <a:pathLst>
              <a:path w="10" h="12">
                <a:moveTo>
                  <a:pt x="0" y="12"/>
                </a:moveTo>
                <a:cubicBezTo>
                  <a:pt x="3" y="12"/>
                  <a:pt x="4" y="11"/>
                  <a:pt x="4" y="11"/>
                </a:cubicBezTo>
                <a:cubicBezTo>
                  <a:pt x="9" y="7"/>
                  <a:pt x="9" y="7"/>
                  <a:pt x="9" y="7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0" name="Freeform 1333"/>
          <p:cNvSpPr>
            <a:spLocks/>
          </p:cNvSpPr>
          <p:nvPr/>
        </p:nvSpPr>
        <p:spPr bwMode="auto">
          <a:xfrm>
            <a:off x="5386388" y="3276600"/>
            <a:ext cx="249237" cy="250825"/>
          </a:xfrm>
          <a:custGeom>
            <a:avLst/>
            <a:gdLst/>
            <a:ahLst/>
            <a:cxnLst>
              <a:cxn ang="0">
                <a:pos x="168" y="120"/>
              </a:cxn>
              <a:cxn ang="0">
                <a:pos x="132" y="90"/>
              </a:cxn>
              <a:cxn ang="0">
                <a:pos x="132" y="66"/>
              </a:cxn>
              <a:cxn ang="0">
                <a:pos x="138" y="42"/>
              </a:cxn>
              <a:cxn ang="0">
                <a:pos x="114" y="6"/>
              </a:cxn>
              <a:cxn ang="0">
                <a:pos x="102" y="0"/>
              </a:cxn>
              <a:cxn ang="0">
                <a:pos x="72" y="6"/>
              </a:cxn>
              <a:cxn ang="0">
                <a:pos x="66" y="6"/>
              </a:cxn>
              <a:cxn ang="0">
                <a:pos x="66" y="12"/>
              </a:cxn>
              <a:cxn ang="0">
                <a:pos x="54" y="30"/>
              </a:cxn>
              <a:cxn ang="0">
                <a:pos x="42" y="72"/>
              </a:cxn>
              <a:cxn ang="0">
                <a:pos x="0" y="96"/>
              </a:cxn>
              <a:cxn ang="0">
                <a:pos x="0" y="120"/>
              </a:cxn>
              <a:cxn ang="0">
                <a:pos x="24" y="126"/>
              </a:cxn>
              <a:cxn ang="0">
                <a:pos x="84" y="156"/>
              </a:cxn>
              <a:cxn ang="0">
                <a:pos x="102" y="174"/>
              </a:cxn>
              <a:cxn ang="0">
                <a:pos x="150" y="180"/>
              </a:cxn>
              <a:cxn ang="0">
                <a:pos x="168" y="192"/>
              </a:cxn>
              <a:cxn ang="0">
                <a:pos x="186" y="192"/>
              </a:cxn>
              <a:cxn ang="0">
                <a:pos x="180" y="180"/>
              </a:cxn>
              <a:cxn ang="0">
                <a:pos x="192" y="174"/>
              </a:cxn>
              <a:cxn ang="0">
                <a:pos x="180" y="150"/>
              </a:cxn>
              <a:cxn ang="0">
                <a:pos x="168" y="120"/>
              </a:cxn>
            </a:cxnLst>
            <a:rect l="0" t="0" r="r" b="b"/>
            <a:pathLst>
              <a:path w="192" h="192">
                <a:moveTo>
                  <a:pt x="168" y="120"/>
                </a:moveTo>
                <a:lnTo>
                  <a:pt x="132" y="90"/>
                </a:lnTo>
                <a:lnTo>
                  <a:pt x="132" y="66"/>
                </a:lnTo>
                <a:lnTo>
                  <a:pt x="138" y="42"/>
                </a:lnTo>
                <a:lnTo>
                  <a:pt x="114" y="6"/>
                </a:lnTo>
                <a:lnTo>
                  <a:pt x="102" y="0"/>
                </a:lnTo>
                <a:lnTo>
                  <a:pt x="72" y="6"/>
                </a:lnTo>
                <a:lnTo>
                  <a:pt x="66" y="6"/>
                </a:lnTo>
                <a:lnTo>
                  <a:pt x="66" y="12"/>
                </a:lnTo>
                <a:lnTo>
                  <a:pt x="54" y="30"/>
                </a:lnTo>
                <a:lnTo>
                  <a:pt x="42" y="72"/>
                </a:lnTo>
                <a:lnTo>
                  <a:pt x="0" y="96"/>
                </a:lnTo>
                <a:lnTo>
                  <a:pt x="0" y="120"/>
                </a:lnTo>
                <a:lnTo>
                  <a:pt x="24" y="126"/>
                </a:lnTo>
                <a:lnTo>
                  <a:pt x="84" y="156"/>
                </a:lnTo>
                <a:lnTo>
                  <a:pt x="102" y="174"/>
                </a:lnTo>
                <a:lnTo>
                  <a:pt x="150" y="180"/>
                </a:lnTo>
                <a:lnTo>
                  <a:pt x="168" y="192"/>
                </a:lnTo>
                <a:lnTo>
                  <a:pt x="186" y="192"/>
                </a:lnTo>
                <a:lnTo>
                  <a:pt x="180" y="180"/>
                </a:lnTo>
                <a:lnTo>
                  <a:pt x="192" y="174"/>
                </a:lnTo>
                <a:lnTo>
                  <a:pt x="180" y="150"/>
                </a:lnTo>
                <a:lnTo>
                  <a:pt x="168" y="1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1" name="Freeform 1334"/>
          <p:cNvSpPr>
            <a:spLocks/>
          </p:cNvSpPr>
          <p:nvPr/>
        </p:nvSpPr>
        <p:spPr bwMode="auto">
          <a:xfrm>
            <a:off x="5529263" y="3208338"/>
            <a:ext cx="469900" cy="427037"/>
          </a:xfrm>
          <a:custGeom>
            <a:avLst/>
            <a:gdLst/>
            <a:ahLst/>
            <a:cxnLst>
              <a:cxn ang="0">
                <a:pos x="53" y="38"/>
              </a:cxn>
              <a:cxn ang="0">
                <a:pos x="53" y="38"/>
              </a:cxn>
              <a:cxn ang="0">
                <a:pos x="55" y="32"/>
              </a:cxn>
              <a:cxn ang="0">
                <a:pos x="51" y="30"/>
              </a:cxn>
              <a:cxn ang="0">
                <a:pos x="51" y="25"/>
              </a:cxn>
              <a:cxn ang="0">
                <a:pos x="52" y="21"/>
              </a:cxn>
              <a:cxn ang="0">
                <a:pos x="53" y="12"/>
              </a:cxn>
              <a:cxn ang="0">
                <a:pos x="49" y="11"/>
              </a:cxn>
              <a:cxn ang="0">
                <a:pos x="45" y="8"/>
              </a:cxn>
              <a:cxn ang="0">
                <a:pos x="40" y="5"/>
              </a:cxn>
              <a:cxn ang="0">
                <a:pos x="36" y="6"/>
              </a:cxn>
              <a:cxn ang="0">
                <a:pos x="31" y="8"/>
              </a:cxn>
              <a:cxn ang="0">
                <a:pos x="30" y="10"/>
              </a:cxn>
              <a:cxn ang="0">
                <a:pos x="26" y="11"/>
              </a:cxn>
              <a:cxn ang="0">
                <a:pos x="22" y="11"/>
              </a:cxn>
              <a:cxn ang="0">
                <a:pos x="19" y="9"/>
              </a:cxn>
              <a:cxn ang="0">
                <a:pos x="15" y="9"/>
              </a:cxn>
              <a:cxn ang="0">
                <a:pos x="15" y="6"/>
              </a:cxn>
              <a:cxn ang="0">
                <a:pos x="12" y="4"/>
              </a:cxn>
              <a:cxn ang="0">
                <a:pos x="12" y="2"/>
              </a:cxn>
              <a:cxn ang="0">
                <a:pos x="10" y="0"/>
              </a:cxn>
              <a:cxn ang="0">
                <a:pos x="6" y="3"/>
              </a:cxn>
              <a:cxn ang="0">
                <a:pos x="3" y="2"/>
              </a:cxn>
              <a:cxn ang="0">
                <a:pos x="0" y="0"/>
              </a:cxn>
              <a:cxn ang="0">
                <a:pos x="0" y="0"/>
              </a:cxn>
              <a:cxn ang="0">
                <a:pos x="0" y="7"/>
              </a:cxn>
              <a:cxn ang="0">
                <a:pos x="1" y="10"/>
              </a:cxn>
              <a:cxn ang="0">
                <a:pos x="1" y="10"/>
              </a:cxn>
              <a:cxn ang="0">
                <a:pos x="5" y="16"/>
              </a:cxn>
              <a:cxn ang="0">
                <a:pos x="4" y="20"/>
              </a:cxn>
              <a:cxn ang="0">
                <a:pos x="4" y="24"/>
              </a:cxn>
              <a:cxn ang="0">
                <a:pos x="10" y="29"/>
              </a:cxn>
              <a:cxn ang="0">
                <a:pos x="12" y="34"/>
              </a:cxn>
              <a:cxn ang="0">
                <a:pos x="14" y="38"/>
              </a:cxn>
              <a:cxn ang="0">
                <a:pos x="15" y="36"/>
              </a:cxn>
              <a:cxn ang="0">
                <a:pos x="19" y="39"/>
              </a:cxn>
              <a:cxn ang="0">
                <a:pos x="23" y="44"/>
              </a:cxn>
              <a:cxn ang="0">
                <a:pos x="28" y="48"/>
              </a:cxn>
              <a:cxn ang="0">
                <a:pos x="34" y="49"/>
              </a:cxn>
              <a:cxn ang="0">
                <a:pos x="39" y="48"/>
              </a:cxn>
              <a:cxn ang="0">
                <a:pos x="42" y="52"/>
              </a:cxn>
              <a:cxn ang="0">
                <a:pos x="53" y="55"/>
              </a:cxn>
              <a:cxn ang="0">
                <a:pos x="55" y="55"/>
              </a:cxn>
              <a:cxn ang="0">
                <a:pos x="55" y="51"/>
              </a:cxn>
              <a:cxn ang="0">
                <a:pos x="60" y="49"/>
              </a:cxn>
              <a:cxn ang="0">
                <a:pos x="59" y="46"/>
              </a:cxn>
              <a:cxn ang="0">
                <a:pos x="58" y="44"/>
              </a:cxn>
              <a:cxn ang="0">
                <a:pos x="54" y="40"/>
              </a:cxn>
              <a:cxn ang="0">
                <a:pos x="53" y="38"/>
              </a:cxn>
            </a:cxnLst>
            <a:rect l="0" t="0" r="r" b="b"/>
            <a:pathLst>
              <a:path w="60" h="55">
                <a:moveTo>
                  <a:pt x="53" y="38"/>
                </a:moveTo>
                <a:cubicBezTo>
                  <a:pt x="53" y="38"/>
                  <a:pt x="53" y="38"/>
                  <a:pt x="53" y="38"/>
                </a:cubicBezTo>
                <a:cubicBezTo>
                  <a:pt x="55" y="32"/>
                  <a:pt x="55" y="32"/>
                  <a:pt x="55" y="32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5"/>
                  <a:pt x="51" y="25"/>
                  <a:pt x="51" y="25"/>
                </a:cubicBezTo>
                <a:cubicBezTo>
                  <a:pt x="52" y="21"/>
                  <a:pt x="52" y="21"/>
                  <a:pt x="52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5" y="8"/>
                  <a:pt x="45" y="8"/>
                  <a:pt x="45" y="8"/>
                </a:cubicBezTo>
                <a:cubicBezTo>
                  <a:pt x="40" y="5"/>
                  <a:pt x="40" y="5"/>
                  <a:pt x="40" y="5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19" y="9"/>
                  <a:pt x="19" y="9"/>
                  <a:pt x="19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5" y="6"/>
                  <a:pt x="15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3"/>
                  <a:pt x="6" y="3"/>
                  <a:pt x="6" y="3"/>
                </a:cubicBezTo>
                <a:cubicBezTo>
                  <a:pt x="3" y="2"/>
                  <a:pt x="3" y="2"/>
                  <a:pt x="3" y="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6"/>
                  <a:pt x="0" y="7"/>
                </a:cubicBezTo>
                <a:cubicBezTo>
                  <a:pt x="0" y="7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4"/>
                  <a:pt x="4" y="24"/>
                  <a:pt x="4" y="24"/>
                </a:cubicBezTo>
                <a:cubicBezTo>
                  <a:pt x="10" y="29"/>
                  <a:pt x="10" y="29"/>
                  <a:pt x="10" y="29"/>
                </a:cubicBezTo>
                <a:cubicBezTo>
                  <a:pt x="12" y="34"/>
                  <a:pt x="12" y="34"/>
                  <a:pt x="12" y="34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36"/>
                  <a:pt x="15" y="36"/>
                  <a:pt x="15" y="36"/>
                </a:cubicBezTo>
                <a:cubicBezTo>
                  <a:pt x="19" y="39"/>
                  <a:pt x="19" y="39"/>
                  <a:pt x="19" y="39"/>
                </a:cubicBezTo>
                <a:cubicBezTo>
                  <a:pt x="23" y="44"/>
                  <a:pt x="23" y="44"/>
                  <a:pt x="23" y="44"/>
                </a:cubicBezTo>
                <a:cubicBezTo>
                  <a:pt x="28" y="48"/>
                  <a:pt x="28" y="48"/>
                  <a:pt x="28" y="48"/>
                </a:cubicBezTo>
                <a:cubicBezTo>
                  <a:pt x="34" y="49"/>
                  <a:pt x="34" y="49"/>
                  <a:pt x="34" y="49"/>
                </a:cubicBezTo>
                <a:cubicBezTo>
                  <a:pt x="39" y="48"/>
                  <a:pt x="39" y="48"/>
                  <a:pt x="39" y="48"/>
                </a:cubicBezTo>
                <a:cubicBezTo>
                  <a:pt x="42" y="52"/>
                  <a:pt x="42" y="52"/>
                  <a:pt x="42" y="52"/>
                </a:cubicBezTo>
                <a:cubicBezTo>
                  <a:pt x="53" y="55"/>
                  <a:pt x="53" y="55"/>
                  <a:pt x="53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1"/>
                  <a:pt x="55" y="51"/>
                  <a:pt x="55" y="51"/>
                </a:cubicBezTo>
                <a:cubicBezTo>
                  <a:pt x="60" y="49"/>
                  <a:pt x="60" y="49"/>
                  <a:pt x="60" y="49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4"/>
                  <a:pt x="58" y="44"/>
                  <a:pt x="58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8"/>
                  <a:pt x="53" y="38"/>
                  <a:pt x="53" y="38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2" name="Freeform 1335"/>
          <p:cNvSpPr>
            <a:spLocks/>
          </p:cNvSpPr>
          <p:nvPr/>
        </p:nvSpPr>
        <p:spPr bwMode="auto">
          <a:xfrm>
            <a:off x="5943600" y="3294063"/>
            <a:ext cx="407988" cy="381000"/>
          </a:xfrm>
          <a:custGeom>
            <a:avLst/>
            <a:gdLst/>
            <a:ahLst/>
            <a:cxnLst>
              <a:cxn ang="0">
                <a:pos x="28" y="47"/>
              </a:cxn>
              <a:cxn ang="0">
                <a:pos x="32" y="45"/>
              </a:cxn>
              <a:cxn ang="0">
                <a:pos x="29" y="41"/>
              </a:cxn>
              <a:cxn ang="0">
                <a:pos x="27" y="37"/>
              </a:cxn>
              <a:cxn ang="0">
                <a:pos x="30" y="34"/>
              </a:cxn>
              <a:cxn ang="0">
                <a:pos x="34" y="34"/>
              </a:cxn>
              <a:cxn ang="0">
                <a:pos x="40" y="25"/>
              </a:cxn>
              <a:cxn ang="0">
                <a:pos x="42" y="21"/>
              </a:cxn>
              <a:cxn ang="0">
                <a:pos x="44" y="16"/>
              </a:cxn>
              <a:cxn ang="0">
                <a:pos x="41" y="14"/>
              </a:cxn>
              <a:cxn ang="0">
                <a:pos x="41" y="9"/>
              </a:cxn>
              <a:cxn ang="0">
                <a:pos x="52" y="7"/>
              </a:cxn>
              <a:cxn ang="0">
                <a:pos x="51" y="6"/>
              </a:cxn>
              <a:cxn ang="0">
                <a:pos x="47" y="1"/>
              </a:cxn>
              <a:cxn ang="0">
                <a:pos x="44" y="0"/>
              </a:cxn>
              <a:cxn ang="0">
                <a:pos x="37" y="1"/>
              </a:cxn>
              <a:cxn ang="0">
                <a:pos x="32" y="3"/>
              </a:cxn>
              <a:cxn ang="0">
                <a:pos x="32" y="6"/>
              </a:cxn>
              <a:cxn ang="0">
                <a:pos x="30" y="11"/>
              </a:cxn>
              <a:cxn ang="0">
                <a:pos x="28" y="12"/>
              </a:cxn>
              <a:cxn ang="0">
                <a:pos x="28" y="14"/>
              </a:cxn>
              <a:cxn ang="0">
                <a:pos x="27" y="15"/>
              </a:cxn>
              <a:cxn ang="0">
                <a:pos x="26" y="19"/>
              </a:cxn>
              <a:cxn ang="0">
                <a:pos x="20" y="21"/>
              </a:cxn>
              <a:cxn ang="0">
                <a:pos x="17" y="23"/>
              </a:cxn>
              <a:cxn ang="0">
                <a:pos x="14" y="28"/>
              </a:cxn>
              <a:cxn ang="0">
                <a:pos x="8" y="28"/>
              </a:cxn>
              <a:cxn ang="0">
                <a:pos x="4" y="27"/>
              </a:cxn>
              <a:cxn ang="0">
                <a:pos x="0" y="27"/>
              </a:cxn>
              <a:cxn ang="0">
                <a:pos x="1" y="29"/>
              </a:cxn>
              <a:cxn ang="0">
                <a:pos x="5" y="33"/>
              </a:cxn>
              <a:cxn ang="0">
                <a:pos x="6" y="35"/>
              </a:cxn>
              <a:cxn ang="0">
                <a:pos x="7" y="38"/>
              </a:cxn>
              <a:cxn ang="0">
                <a:pos x="2" y="40"/>
              </a:cxn>
              <a:cxn ang="0">
                <a:pos x="2" y="44"/>
              </a:cxn>
              <a:cxn ang="0">
                <a:pos x="7" y="43"/>
              </a:cxn>
              <a:cxn ang="0">
                <a:pos x="18" y="43"/>
              </a:cxn>
              <a:cxn ang="0">
                <a:pos x="22" y="49"/>
              </a:cxn>
              <a:cxn ang="0">
                <a:pos x="24" y="48"/>
              </a:cxn>
              <a:cxn ang="0">
                <a:pos x="28" y="47"/>
              </a:cxn>
            </a:cxnLst>
            <a:rect l="0" t="0" r="r" b="b"/>
            <a:pathLst>
              <a:path w="52" h="49">
                <a:moveTo>
                  <a:pt x="28" y="47"/>
                </a:moveTo>
                <a:cubicBezTo>
                  <a:pt x="32" y="45"/>
                  <a:pt x="32" y="45"/>
                  <a:pt x="32" y="45"/>
                </a:cubicBezTo>
                <a:cubicBezTo>
                  <a:pt x="29" y="41"/>
                  <a:pt x="29" y="41"/>
                  <a:pt x="29" y="41"/>
                </a:cubicBezTo>
                <a:cubicBezTo>
                  <a:pt x="27" y="37"/>
                  <a:pt x="27" y="37"/>
                  <a:pt x="27" y="37"/>
                </a:cubicBezTo>
                <a:cubicBezTo>
                  <a:pt x="30" y="34"/>
                  <a:pt x="30" y="34"/>
                  <a:pt x="30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40" y="25"/>
                  <a:pt x="40" y="25"/>
                  <a:pt x="40" y="25"/>
                </a:cubicBezTo>
                <a:cubicBezTo>
                  <a:pt x="42" y="21"/>
                  <a:pt x="42" y="21"/>
                  <a:pt x="42" y="21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9"/>
                  <a:pt x="41" y="9"/>
                  <a:pt x="41" y="9"/>
                </a:cubicBezTo>
                <a:cubicBezTo>
                  <a:pt x="52" y="7"/>
                  <a:pt x="52" y="7"/>
                  <a:pt x="52" y="7"/>
                </a:cubicBezTo>
                <a:cubicBezTo>
                  <a:pt x="51" y="6"/>
                  <a:pt x="51" y="6"/>
                  <a:pt x="51" y="6"/>
                </a:cubicBezTo>
                <a:cubicBezTo>
                  <a:pt x="47" y="1"/>
                  <a:pt x="47" y="1"/>
                  <a:pt x="47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37" y="1"/>
                  <a:pt x="37" y="1"/>
                  <a:pt x="37" y="1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6"/>
                  <a:pt x="31" y="11"/>
                  <a:pt x="30" y="11"/>
                </a:cubicBezTo>
                <a:cubicBezTo>
                  <a:pt x="30" y="11"/>
                  <a:pt x="28" y="12"/>
                  <a:pt x="28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7" y="15"/>
                  <a:pt x="27" y="15"/>
                  <a:pt x="27" y="15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1" y="21"/>
                  <a:pt x="20" y="21"/>
                </a:cubicBezTo>
                <a:cubicBezTo>
                  <a:pt x="20" y="21"/>
                  <a:pt x="17" y="23"/>
                  <a:pt x="17" y="23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9" y="28"/>
                  <a:pt x="8" y="28"/>
                </a:cubicBezTo>
                <a:cubicBezTo>
                  <a:pt x="7" y="28"/>
                  <a:pt x="4" y="27"/>
                  <a:pt x="4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9"/>
                  <a:pt x="1" y="29"/>
                  <a:pt x="1" y="29"/>
                </a:cubicBezTo>
                <a:cubicBezTo>
                  <a:pt x="5" y="33"/>
                  <a:pt x="5" y="33"/>
                  <a:pt x="5" y="33"/>
                </a:cubicBezTo>
                <a:cubicBezTo>
                  <a:pt x="6" y="35"/>
                  <a:pt x="6" y="35"/>
                  <a:pt x="6" y="35"/>
                </a:cubicBezTo>
                <a:cubicBezTo>
                  <a:pt x="7" y="38"/>
                  <a:pt x="7" y="38"/>
                  <a:pt x="7" y="38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4"/>
                  <a:pt x="2" y="44"/>
                  <a:pt x="2" y="44"/>
                </a:cubicBezTo>
                <a:cubicBezTo>
                  <a:pt x="7" y="43"/>
                  <a:pt x="7" y="43"/>
                  <a:pt x="7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8"/>
                  <a:pt x="24" y="48"/>
                  <a:pt x="24" y="48"/>
                </a:cubicBezTo>
                <a:lnTo>
                  <a:pt x="28" y="4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3" name="Freeform 1336"/>
          <p:cNvSpPr>
            <a:spLocks/>
          </p:cNvSpPr>
          <p:nvPr/>
        </p:nvSpPr>
        <p:spPr bwMode="auto">
          <a:xfrm>
            <a:off x="6115050" y="3332163"/>
            <a:ext cx="723900" cy="742950"/>
          </a:xfrm>
          <a:custGeom>
            <a:avLst/>
            <a:gdLst/>
            <a:ahLst/>
            <a:cxnLst>
              <a:cxn ang="0">
                <a:pos x="511" y="234"/>
              </a:cxn>
              <a:cxn ang="0">
                <a:pos x="547" y="180"/>
              </a:cxn>
              <a:cxn ang="0">
                <a:pos x="553" y="168"/>
              </a:cxn>
              <a:cxn ang="0">
                <a:pos x="499" y="150"/>
              </a:cxn>
              <a:cxn ang="0">
                <a:pos x="456" y="192"/>
              </a:cxn>
              <a:cxn ang="0">
                <a:pos x="408" y="192"/>
              </a:cxn>
              <a:cxn ang="0">
                <a:pos x="378" y="180"/>
              </a:cxn>
              <a:cxn ang="0">
                <a:pos x="354" y="198"/>
              </a:cxn>
              <a:cxn ang="0">
                <a:pos x="288" y="186"/>
              </a:cxn>
              <a:cxn ang="0">
                <a:pos x="246" y="120"/>
              </a:cxn>
              <a:cxn ang="0">
                <a:pos x="204" y="84"/>
              </a:cxn>
              <a:cxn ang="0">
                <a:pos x="210" y="48"/>
              </a:cxn>
              <a:cxn ang="0">
                <a:pos x="228" y="0"/>
              </a:cxn>
              <a:cxn ang="0">
                <a:pos x="168" y="0"/>
              </a:cxn>
              <a:cxn ang="0">
                <a:pos x="180" y="12"/>
              </a:cxn>
              <a:cxn ang="0">
                <a:pos x="114" y="54"/>
              </a:cxn>
              <a:cxn ang="0">
                <a:pos x="120" y="96"/>
              </a:cxn>
              <a:cxn ang="0">
                <a:pos x="72" y="174"/>
              </a:cxn>
              <a:cxn ang="0">
                <a:pos x="30" y="192"/>
              </a:cxn>
              <a:cxn ang="0">
                <a:pos x="60" y="240"/>
              </a:cxn>
              <a:cxn ang="0">
                <a:pos x="12" y="258"/>
              </a:cxn>
              <a:cxn ang="0">
                <a:pos x="0" y="264"/>
              </a:cxn>
              <a:cxn ang="0">
                <a:pos x="42" y="318"/>
              </a:cxn>
              <a:cxn ang="0">
                <a:pos x="90" y="408"/>
              </a:cxn>
              <a:cxn ang="0">
                <a:pos x="138" y="511"/>
              </a:cxn>
              <a:cxn ang="0">
                <a:pos x="174" y="571"/>
              </a:cxn>
              <a:cxn ang="0">
                <a:pos x="216" y="523"/>
              </a:cxn>
              <a:cxn ang="0">
                <a:pos x="228" y="457"/>
              </a:cxn>
              <a:cxn ang="0">
                <a:pos x="276" y="384"/>
              </a:cxn>
              <a:cxn ang="0">
                <a:pos x="342" y="330"/>
              </a:cxn>
              <a:cxn ang="0">
                <a:pos x="390" y="294"/>
              </a:cxn>
              <a:cxn ang="0">
                <a:pos x="372" y="234"/>
              </a:cxn>
              <a:cxn ang="0">
                <a:pos x="384" y="216"/>
              </a:cxn>
              <a:cxn ang="0">
                <a:pos x="420" y="228"/>
              </a:cxn>
              <a:cxn ang="0">
                <a:pos x="450" y="246"/>
              </a:cxn>
              <a:cxn ang="0">
                <a:pos x="462" y="264"/>
              </a:cxn>
              <a:cxn ang="0">
                <a:pos x="462" y="306"/>
              </a:cxn>
              <a:cxn ang="0">
                <a:pos x="493" y="252"/>
              </a:cxn>
            </a:cxnLst>
            <a:rect l="0" t="0" r="r" b="b"/>
            <a:pathLst>
              <a:path w="553" h="571">
                <a:moveTo>
                  <a:pt x="493" y="252"/>
                </a:moveTo>
                <a:lnTo>
                  <a:pt x="511" y="234"/>
                </a:lnTo>
                <a:lnTo>
                  <a:pt x="523" y="198"/>
                </a:lnTo>
                <a:lnTo>
                  <a:pt x="547" y="180"/>
                </a:lnTo>
                <a:lnTo>
                  <a:pt x="553" y="168"/>
                </a:lnTo>
                <a:lnTo>
                  <a:pt x="553" y="168"/>
                </a:lnTo>
                <a:lnTo>
                  <a:pt x="529" y="150"/>
                </a:lnTo>
                <a:lnTo>
                  <a:pt x="499" y="150"/>
                </a:lnTo>
                <a:lnTo>
                  <a:pt x="474" y="168"/>
                </a:lnTo>
                <a:lnTo>
                  <a:pt x="456" y="192"/>
                </a:lnTo>
                <a:lnTo>
                  <a:pt x="432" y="192"/>
                </a:lnTo>
                <a:lnTo>
                  <a:pt x="408" y="192"/>
                </a:lnTo>
                <a:lnTo>
                  <a:pt x="390" y="180"/>
                </a:lnTo>
                <a:lnTo>
                  <a:pt x="378" y="180"/>
                </a:lnTo>
                <a:lnTo>
                  <a:pt x="366" y="198"/>
                </a:lnTo>
                <a:lnTo>
                  <a:pt x="354" y="198"/>
                </a:lnTo>
                <a:lnTo>
                  <a:pt x="330" y="192"/>
                </a:lnTo>
                <a:lnTo>
                  <a:pt x="288" y="186"/>
                </a:lnTo>
                <a:lnTo>
                  <a:pt x="228" y="156"/>
                </a:lnTo>
                <a:lnTo>
                  <a:pt x="246" y="120"/>
                </a:lnTo>
                <a:lnTo>
                  <a:pt x="216" y="108"/>
                </a:lnTo>
                <a:lnTo>
                  <a:pt x="204" y="84"/>
                </a:lnTo>
                <a:lnTo>
                  <a:pt x="216" y="66"/>
                </a:lnTo>
                <a:lnTo>
                  <a:pt x="210" y="48"/>
                </a:lnTo>
                <a:lnTo>
                  <a:pt x="234" y="12"/>
                </a:lnTo>
                <a:lnTo>
                  <a:pt x="228" y="0"/>
                </a:lnTo>
                <a:lnTo>
                  <a:pt x="192" y="0"/>
                </a:lnTo>
                <a:lnTo>
                  <a:pt x="168" y="0"/>
                </a:lnTo>
                <a:lnTo>
                  <a:pt x="174" y="6"/>
                </a:lnTo>
                <a:lnTo>
                  <a:pt x="180" y="12"/>
                </a:lnTo>
                <a:lnTo>
                  <a:pt x="114" y="24"/>
                </a:lnTo>
                <a:lnTo>
                  <a:pt x="114" y="54"/>
                </a:lnTo>
                <a:lnTo>
                  <a:pt x="132" y="66"/>
                </a:lnTo>
                <a:lnTo>
                  <a:pt x="120" y="96"/>
                </a:lnTo>
                <a:lnTo>
                  <a:pt x="108" y="120"/>
                </a:lnTo>
                <a:lnTo>
                  <a:pt x="72" y="174"/>
                </a:lnTo>
                <a:lnTo>
                  <a:pt x="48" y="174"/>
                </a:lnTo>
                <a:lnTo>
                  <a:pt x="30" y="192"/>
                </a:lnTo>
                <a:lnTo>
                  <a:pt x="42" y="216"/>
                </a:lnTo>
                <a:lnTo>
                  <a:pt x="60" y="240"/>
                </a:lnTo>
                <a:lnTo>
                  <a:pt x="36" y="252"/>
                </a:lnTo>
                <a:lnTo>
                  <a:pt x="12" y="258"/>
                </a:lnTo>
                <a:lnTo>
                  <a:pt x="0" y="264"/>
                </a:lnTo>
                <a:lnTo>
                  <a:pt x="0" y="264"/>
                </a:lnTo>
                <a:lnTo>
                  <a:pt x="24" y="294"/>
                </a:lnTo>
                <a:lnTo>
                  <a:pt x="42" y="318"/>
                </a:lnTo>
                <a:lnTo>
                  <a:pt x="78" y="294"/>
                </a:lnTo>
                <a:lnTo>
                  <a:pt x="90" y="408"/>
                </a:lnTo>
                <a:lnTo>
                  <a:pt x="108" y="457"/>
                </a:lnTo>
                <a:lnTo>
                  <a:pt x="138" y="511"/>
                </a:lnTo>
                <a:lnTo>
                  <a:pt x="156" y="541"/>
                </a:lnTo>
                <a:lnTo>
                  <a:pt x="174" y="571"/>
                </a:lnTo>
                <a:lnTo>
                  <a:pt x="192" y="553"/>
                </a:lnTo>
                <a:lnTo>
                  <a:pt x="216" y="523"/>
                </a:lnTo>
                <a:lnTo>
                  <a:pt x="222" y="499"/>
                </a:lnTo>
                <a:lnTo>
                  <a:pt x="228" y="457"/>
                </a:lnTo>
                <a:lnTo>
                  <a:pt x="234" y="420"/>
                </a:lnTo>
                <a:lnTo>
                  <a:pt x="276" y="384"/>
                </a:lnTo>
                <a:lnTo>
                  <a:pt x="318" y="354"/>
                </a:lnTo>
                <a:lnTo>
                  <a:pt x="342" y="330"/>
                </a:lnTo>
                <a:lnTo>
                  <a:pt x="360" y="300"/>
                </a:lnTo>
                <a:lnTo>
                  <a:pt x="390" y="294"/>
                </a:lnTo>
                <a:lnTo>
                  <a:pt x="378" y="246"/>
                </a:lnTo>
                <a:lnTo>
                  <a:pt x="372" y="234"/>
                </a:lnTo>
                <a:lnTo>
                  <a:pt x="378" y="228"/>
                </a:lnTo>
                <a:lnTo>
                  <a:pt x="384" y="216"/>
                </a:lnTo>
                <a:lnTo>
                  <a:pt x="402" y="216"/>
                </a:lnTo>
                <a:lnTo>
                  <a:pt x="420" y="228"/>
                </a:lnTo>
                <a:lnTo>
                  <a:pt x="456" y="234"/>
                </a:lnTo>
                <a:lnTo>
                  <a:pt x="450" y="246"/>
                </a:lnTo>
                <a:lnTo>
                  <a:pt x="444" y="258"/>
                </a:lnTo>
                <a:lnTo>
                  <a:pt x="462" y="264"/>
                </a:lnTo>
                <a:lnTo>
                  <a:pt x="456" y="288"/>
                </a:lnTo>
                <a:lnTo>
                  <a:pt x="462" y="306"/>
                </a:lnTo>
                <a:lnTo>
                  <a:pt x="474" y="282"/>
                </a:lnTo>
                <a:lnTo>
                  <a:pt x="493" y="252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4" name="Freeform 1337"/>
          <p:cNvSpPr>
            <a:spLocks/>
          </p:cNvSpPr>
          <p:nvPr/>
        </p:nvSpPr>
        <p:spPr bwMode="auto">
          <a:xfrm>
            <a:off x="5929313" y="3248025"/>
            <a:ext cx="360362" cy="263525"/>
          </a:xfrm>
          <a:custGeom>
            <a:avLst/>
            <a:gdLst/>
            <a:ahLst/>
            <a:cxnLst>
              <a:cxn ang="0">
                <a:pos x="42" y="3"/>
              </a:cxn>
              <a:cxn ang="0">
                <a:pos x="38" y="4"/>
              </a:cxn>
              <a:cxn ang="0">
                <a:pos x="35" y="4"/>
              </a:cxn>
              <a:cxn ang="0">
                <a:pos x="34" y="1"/>
              </a:cxn>
              <a:cxn ang="0">
                <a:pos x="33" y="0"/>
              </a:cxn>
              <a:cxn ang="0">
                <a:pos x="30" y="3"/>
              </a:cxn>
              <a:cxn ang="0">
                <a:pos x="28" y="5"/>
              </a:cxn>
              <a:cxn ang="0">
                <a:pos x="24" y="6"/>
              </a:cxn>
              <a:cxn ang="0">
                <a:pos x="22" y="4"/>
              </a:cxn>
              <a:cxn ang="0">
                <a:pos x="19" y="4"/>
              </a:cxn>
              <a:cxn ang="0">
                <a:pos x="15" y="3"/>
              </a:cxn>
              <a:cxn ang="0">
                <a:pos x="14" y="8"/>
              </a:cxn>
              <a:cxn ang="0">
                <a:pos x="9" y="10"/>
              </a:cxn>
              <a:cxn ang="0">
                <a:pos x="7" y="12"/>
              </a:cxn>
              <a:cxn ang="0">
                <a:pos x="4" y="11"/>
              </a:cxn>
              <a:cxn ang="0">
                <a:pos x="2" y="10"/>
              </a:cxn>
              <a:cxn ang="0">
                <a:pos x="1" y="16"/>
              </a:cxn>
              <a:cxn ang="0">
                <a:pos x="0" y="20"/>
              </a:cxn>
              <a:cxn ang="0">
                <a:pos x="0" y="25"/>
              </a:cxn>
              <a:cxn ang="0">
                <a:pos x="4" y="27"/>
              </a:cxn>
              <a:cxn ang="0">
                <a:pos x="2" y="33"/>
              </a:cxn>
              <a:cxn ang="0">
                <a:pos x="2" y="33"/>
              </a:cxn>
              <a:cxn ang="0">
                <a:pos x="6" y="33"/>
              </a:cxn>
              <a:cxn ang="0">
                <a:pos x="10" y="34"/>
              </a:cxn>
              <a:cxn ang="0">
                <a:pos x="16" y="34"/>
              </a:cxn>
              <a:cxn ang="0">
                <a:pos x="19" y="29"/>
              </a:cxn>
              <a:cxn ang="0">
                <a:pos x="22" y="27"/>
              </a:cxn>
              <a:cxn ang="0">
                <a:pos x="28" y="25"/>
              </a:cxn>
              <a:cxn ang="0">
                <a:pos x="29" y="21"/>
              </a:cxn>
              <a:cxn ang="0">
                <a:pos x="30" y="20"/>
              </a:cxn>
              <a:cxn ang="0">
                <a:pos x="30" y="18"/>
              </a:cxn>
              <a:cxn ang="0">
                <a:pos x="32" y="17"/>
              </a:cxn>
              <a:cxn ang="0">
                <a:pos x="34" y="12"/>
              </a:cxn>
              <a:cxn ang="0">
                <a:pos x="34" y="9"/>
              </a:cxn>
              <a:cxn ang="0">
                <a:pos x="39" y="7"/>
              </a:cxn>
              <a:cxn ang="0">
                <a:pos x="46" y="6"/>
              </a:cxn>
              <a:cxn ang="0">
                <a:pos x="44" y="3"/>
              </a:cxn>
              <a:cxn ang="0">
                <a:pos x="42" y="3"/>
              </a:cxn>
            </a:cxnLst>
            <a:rect l="0" t="0" r="r" b="b"/>
            <a:pathLst>
              <a:path w="46" h="34">
                <a:moveTo>
                  <a:pt x="42" y="3"/>
                </a:moveTo>
                <a:cubicBezTo>
                  <a:pt x="38" y="4"/>
                  <a:pt x="38" y="4"/>
                  <a:pt x="38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5"/>
                  <a:pt x="28" y="5"/>
                  <a:pt x="28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8"/>
                  <a:pt x="14" y="8"/>
                  <a:pt x="14" y="8"/>
                </a:cubicBezTo>
                <a:cubicBezTo>
                  <a:pt x="9" y="10"/>
                  <a:pt x="9" y="10"/>
                  <a:pt x="9" y="10"/>
                </a:cubicBezTo>
                <a:cubicBezTo>
                  <a:pt x="7" y="12"/>
                  <a:pt x="7" y="12"/>
                  <a:pt x="7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5"/>
                  <a:pt x="0" y="25"/>
                  <a:pt x="0" y="25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9" y="34"/>
                  <a:pt x="10" y="34"/>
                </a:cubicBezTo>
                <a:cubicBezTo>
                  <a:pt x="11" y="34"/>
                  <a:pt x="16" y="34"/>
                  <a:pt x="16" y="3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22" y="27"/>
                  <a:pt x="22" y="27"/>
                </a:cubicBezTo>
                <a:cubicBezTo>
                  <a:pt x="23" y="27"/>
                  <a:pt x="28" y="25"/>
                  <a:pt x="28" y="25"/>
                </a:cubicBezTo>
                <a:cubicBezTo>
                  <a:pt x="29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2" y="17"/>
                  <a:pt x="32" y="17"/>
                </a:cubicBezTo>
                <a:cubicBezTo>
                  <a:pt x="33" y="17"/>
                  <a:pt x="34" y="12"/>
                  <a:pt x="34" y="12"/>
                </a:cubicBezTo>
                <a:cubicBezTo>
                  <a:pt x="34" y="9"/>
                  <a:pt x="34" y="9"/>
                  <a:pt x="34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46" y="6"/>
                  <a:pt x="46" y="6"/>
                  <a:pt x="46" y="6"/>
                </a:cubicBezTo>
                <a:cubicBezTo>
                  <a:pt x="44" y="3"/>
                  <a:pt x="44" y="3"/>
                  <a:pt x="44" y="3"/>
                </a:cubicBezTo>
                <a:lnTo>
                  <a:pt x="42" y="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5" name="Freeform 1338"/>
          <p:cNvSpPr>
            <a:spLocks/>
          </p:cNvSpPr>
          <p:nvPr/>
        </p:nvSpPr>
        <p:spPr bwMode="auto">
          <a:xfrm>
            <a:off x="6602413" y="3611563"/>
            <a:ext cx="119062" cy="101600"/>
          </a:xfrm>
          <a:custGeom>
            <a:avLst/>
            <a:gdLst/>
            <a:ahLst/>
            <a:cxnLst>
              <a:cxn ang="0">
                <a:pos x="72" y="42"/>
              </a:cxn>
              <a:cxn ang="0">
                <a:pos x="78" y="30"/>
              </a:cxn>
              <a:cxn ang="0">
                <a:pos x="84" y="18"/>
              </a:cxn>
              <a:cxn ang="0">
                <a:pos x="48" y="12"/>
              </a:cxn>
              <a:cxn ang="0">
                <a:pos x="30" y="0"/>
              </a:cxn>
              <a:cxn ang="0">
                <a:pos x="12" y="0"/>
              </a:cxn>
              <a:cxn ang="0">
                <a:pos x="6" y="12"/>
              </a:cxn>
              <a:cxn ang="0">
                <a:pos x="0" y="18"/>
              </a:cxn>
              <a:cxn ang="0">
                <a:pos x="6" y="30"/>
              </a:cxn>
              <a:cxn ang="0">
                <a:pos x="18" y="78"/>
              </a:cxn>
              <a:cxn ang="0">
                <a:pos x="54" y="72"/>
              </a:cxn>
              <a:cxn ang="0">
                <a:pos x="78" y="66"/>
              </a:cxn>
              <a:cxn ang="0">
                <a:pos x="84" y="72"/>
              </a:cxn>
              <a:cxn ang="0">
                <a:pos x="90" y="48"/>
              </a:cxn>
              <a:cxn ang="0">
                <a:pos x="72" y="42"/>
              </a:cxn>
            </a:cxnLst>
            <a:rect l="0" t="0" r="r" b="b"/>
            <a:pathLst>
              <a:path w="90" h="78">
                <a:moveTo>
                  <a:pt x="72" y="42"/>
                </a:moveTo>
                <a:lnTo>
                  <a:pt x="78" y="30"/>
                </a:lnTo>
                <a:lnTo>
                  <a:pt x="84" y="18"/>
                </a:lnTo>
                <a:lnTo>
                  <a:pt x="48" y="12"/>
                </a:lnTo>
                <a:lnTo>
                  <a:pt x="30" y="0"/>
                </a:lnTo>
                <a:lnTo>
                  <a:pt x="12" y="0"/>
                </a:lnTo>
                <a:lnTo>
                  <a:pt x="6" y="12"/>
                </a:lnTo>
                <a:lnTo>
                  <a:pt x="0" y="18"/>
                </a:lnTo>
                <a:lnTo>
                  <a:pt x="6" y="30"/>
                </a:lnTo>
                <a:lnTo>
                  <a:pt x="18" y="78"/>
                </a:lnTo>
                <a:lnTo>
                  <a:pt x="54" y="72"/>
                </a:lnTo>
                <a:lnTo>
                  <a:pt x="78" y="66"/>
                </a:lnTo>
                <a:lnTo>
                  <a:pt x="84" y="72"/>
                </a:lnTo>
                <a:lnTo>
                  <a:pt x="90" y="48"/>
                </a:lnTo>
                <a:lnTo>
                  <a:pt x="72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6" name="Freeform 1339"/>
          <p:cNvSpPr>
            <a:spLocks/>
          </p:cNvSpPr>
          <p:nvPr/>
        </p:nvSpPr>
        <p:spPr bwMode="auto">
          <a:xfrm>
            <a:off x="4937125" y="2582863"/>
            <a:ext cx="158750" cy="107950"/>
          </a:xfrm>
          <a:custGeom>
            <a:avLst/>
            <a:gdLst/>
            <a:ahLst/>
            <a:cxnLst>
              <a:cxn ang="0">
                <a:pos x="19" y="4"/>
              </a:cxn>
              <a:cxn ang="0">
                <a:pos x="17" y="2"/>
              </a:cxn>
              <a:cxn ang="0">
                <a:pos x="15" y="0"/>
              </a:cxn>
              <a:cxn ang="0">
                <a:pos x="13" y="1"/>
              </a:cxn>
              <a:cxn ang="0">
                <a:pos x="9" y="0"/>
              </a:cxn>
              <a:cxn ang="0">
                <a:pos x="5" y="0"/>
              </a:cxn>
              <a:cxn ang="0">
                <a:pos x="1" y="1"/>
              </a:cxn>
              <a:cxn ang="0">
                <a:pos x="1" y="5"/>
              </a:cxn>
              <a:cxn ang="0">
                <a:pos x="0" y="6"/>
              </a:cxn>
              <a:cxn ang="0">
                <a:pos x="2" y="6"/>
              </a:cxn>
              <a:cxn ang="0">
                <a:pos x="4" y="7"/>
              </a:cxn>
              <a:cxn ang="0">
                <a:pos x="6" y="8"/>
              </a:cxn>
              <a:cxn ang="0">
                <a:pos x="7" y="10"/>
              </a:cxn>
              <a:cxn ang="0">
                <a:pos x="6" y="12"/>
              </a:cxn>
              <a:cxn ang="0">
                <a:pos x="7" y="12"/>
              </a:cxn>
              <a:cxn ang="0">
                <a:pos x="9" y="14"/>
              </a:cxn>
              <a:cxn ang="0">
                <a:pos x="11" y="13"/>
              </a:cxn>
              <a:cxn ang="0">
                <a:pos x="13" y="12"/>
              </a:cxn>
              <a:cxn ang="0">
                <a:pos x="16" y="12"/>
              </a:cxn>
              <a:cxn ang="0">
                <a:pos x="16" y="9"/>
              </a:cxn>
              <a:cxn ang="0">
                <a:pos x="18" y="7"/>
              </a:cxn>
              <a:cxn ang="0">
                <a:pos x="20" y="4"/>
              </a:cxn>
              <a:cxn ang="0">
                <a:pos x="19" y="4"/>
              </a:cxn>
            </a:cxnLst>
            <a:rect l="0" t="0" r="r" b="b"/>
            <a:pathLst>
              <a:path w="20" h="14">
                <a:moveTo>
                  <a:pt x="19" y="4"/>
                </a:moveTo>
                <a:cubicBezTo>
                  <a:pt x="17" y="2"/>
                  <a:pt x="17" y="2"/>
                  <a:pt x="17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9" y="0"/>
                  <a:pt x="9" y="0"/>
                  <a:pt x="9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4" y="7"/>
                  <a:pt x="4" y="7"/>
                  <a:pt x="4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11" y="13"/>
                  <a:pt x="11" y="13"/>
                  <a:pt x="11" y="13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5" y="12"/>
                  <a:pt x="16" y="12"/>
                </a:cubicBezTo>
                <a:cubicBezTo>
                  <a:pt x="17" y="12"/>
                  <a:pt x="16" y="9"/>
                  <a:pt x="16" y="9"/>
                </a:cubicBezTo>
                <a:cubicBezTo>
                  <a:pt x="18" y="7"/>
                  <a:pt x="18" y="7"/>
                  <a:pt x="18" y="7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4"/>
                  <a:pt x="19" y="4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7" name="Freeform 1340"/>
          <p:cNvSpPr>
            <a:spLocks/>
          </p:cNvSpPr>
          <p:nvPr/>
        </p:nvSpPr>
        <p:spPr bwMode="auto">
          <a:xfrm>
            <a:off x="5006975" y="2433638"/>
            <a:ext cx="119063" cy="101600"/>
          </a:xfrm>
          <a:custGeom>
            <a:avLst/>
            <a:gdLst/>
            <a:ahLst/>
            <a:cxnLst>
              <a:cxn ang="0">
                <a:pos x="54" y="66"/>
              </a:cxn>
              <a:cxn ang="0">
                <a:pos x="78" y="78"/>
              </a:cxn>
              <a:cxn ang="0">
                <a:pos x="84" y="42"/>
              </a:cxn>
              <a:cxn ang="0">
                <a:pos x="84" y="30"/>
              </a:cxn>
              <a:cxn ang="0">
                <a:pos x="90" y="6"/>
              </a:cxn>
              <a:cxn ang="0">
                <a:pos x="84" y="0"/>
              </a:cxn>
              <a:cxn ang="0">
                <a:pos x="72" y="0"/>
              </a:cxn>
              <a:cxn ang="0">
                <a:pos x="36" y="0"/>
              </a:cxn>
              <a:cxn ang="0">
                <a:pos x="0" y="18"/>
              </a:cxn>
              <a:cxn ang="0">
                <a:pos x="0" y="30"/>
              </a:cxn>
              <a:cxn ang="0">
                <a:pos x="6" y="42"/>
              </a:cxn>
              <a:cxn ang="0">
                <a:pos x="12" y="48"/>
              </a:cxn>
              <a:cxn ang="0">
                <a:pos x="18" y="54"/>
              </a:cxn>
              <a:cxn ang="0">
                <a:pos x="12" y="60"/>
              </a:cxn>
              <a:cxn ang="0">
                <a:pos x="36" y="54"/>
              </a:cxn>
              <a:cxn ang="0">
                <a:pos x="54" y="66"/>
              </a:cxn>
            </a:cxnLst>
            <a:rect l="0" t="0" r="r" b="b"/>
            <a:pathLst>
              <a:path w="90" h="78">
                <a:moveTo>
                  <a:pt x="54" y="66"/>
                </a:moveTo>
                <a:lnTo>
                  <a:pt x="78" y="78"/>
                </a:lnTo>
                <a:lnTo>
                  <a:pt x="84" y="42"/>
                </a:lnTo>
                <a:lnTo>
                  <a:pt x="84" y="30"/>
                </a:lnTo>
                <a:lnTo>
                  <a:pt x="90" y="6"/>
                </a:lnTo>
                <a:lnTo>
                  <a:pt x="84" y="0"/>
                </a:lnTo>
                <a:lnTo>
                  <a:pt x="72" y="0"/>
                </a:lnTo>
                <a:lnTo>
                  <a:pt x="36" y="0"/>
                </a:lnTo>
                <a:lnTo>
                  <a:pt x="0" y="18"/>
                </a:lnTo>
                <a:lnTo>
                  <a:pt x="0" y="30"/>
                </a:lnTo>
                <a:lnTo>
                  <a:pt x="6" y="42"/>
                </a:lnTo>
                <a:lnTo>
                  <a:pt x="12" y="48"/>
                </a:lnTo>
                <a:lnTo>
                  <a:pt x="18" y="54"/>
                </a:lnTo>
                <a:lnTo>
                  <a:pt x="12" y="60"/>
                </a:lnTo>
                <a:lnTo>
                  <a:pt x="36" y="54"/>
                </a:lnTo>
                <a:lnTo>
                  <a:pt x="54" y="6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8" name="Freeform 1341"/>
          <p:cNvSpPr>
            <a:spLocks/>
          </p:cNvSpPr>
          <p:nvPr/>
        </p:nvSpPr>
        <p:spPr bwMode="auto">
          <a:xfrm>
            <a:off x="5002213" y="2590800"/>
            <a:ext cx="233362" cy="211138"/>
          </a:xfrm>
          <a:custGeom>
            <a:avLst/>
            <a:gdLst/>
            <a:ahLst/>
            <a:cxnLst>
              <a:cxn ang="0">
                <a:pos x="30" y="14"/>
              </a:cxn>
              <a:cxn ang="0">
                <a:pos x="27" y="11"/>
              </a:cxn>
              <a:cxn ang="0">
                <a:pos x="23" y="3"/>
              </a:cxn>
              <a:cxn ang="0">
                <a:pos x="20" y="2"/>
              </a:cxn>
              <a:cxn ang="0">
                <a:pos x="17" y="0"/>
              </a:cxn>
              <a:cxn ang="0">
                <a:pos x="14" y="2"/>
              </a:cxn>
              <a:cxn ang="0">
                <a:pos x="11" y="3"/>
              </a:cxn>
              <a:cxn ang="0">
                <a:pos x="12" y="3"/>
              </a:cxn>
              <a:cxn ang="0">
                <a:pos x="10" y="6"/>
              </a:cxn>
              <a:cxn ang="0">
                <a:pos x="8" y="8"/>
              </a:cxn>
              <a:cxn ang="0">
                <a:pos x="8" y="11"/>
              </a:cxn>
              <a:cxn ang="0">
                <a:pos x="5" y="11"/>
              </a:cxn>
              <a:cxn ang="0">
                <a:pos x="3" y="12"/>
              </a:cxn>
              <a:cxn ang="0">
                <a:pos x="1" y="13"/>
              </a:cxn>
              <a:cxn ang="0">
                <a:pos x="1" y="14"/>
              </a:cxn>
              <a:cxn ang="0">
                <a:pos x="2" y="18"/>
              </a:cxn>
              <a:cxn ang="0">
                <a:pos x="0" y="20"/>
              </a:cxn>
              <a:cxn ang="0">
                <a:pos x="1" y="23"/>
              </a:cxn>
              <a:cxn ang="0">
                <a:pos x="1" y="25"/>
              </a:cxn>
              <a:cxn ang="0">
                <a:pos x="3" y="24"/>
              </a:cxn>
              <a:cxn ang="0">
                <a:pos x="7" y="24"/>
              </a:cxn>
              <a:cxn ang="0">
                <a:pos x="13" y="26"/>
              </a:cxn>
              <a:cxn ang="0">
                <a:pos x="20" y="26"/>
              </a:cxn>
              <a:cxn ang="0">
                <a:pos x="24" y="27"/>
              </a:cxn>
              <a:cxn ang="0">
                <a:pos x="26" y="21"/>
              </a:cxn>
              <a:cxn ang="0">
                <a:pos x="27" y="21"/>
              </a:cxn>
              <a:cxn ang="0">
                <a:pos x="26" y="17"/>
              </a:cxn>
              <a:cxn ang="0">
                <a:pos x="29" y="16"/>
              </a:cxn>
              <a:cxn ang="0">
                <a:pos x="30" y="14"/>
              </a:cxn>
            </a:cxnLst>
            <a:rect l="0" t="0" r="r" b="b"/>
            <a:pathLst>
              <a:path w="30" h="27">
                <a:moveTo>
                  <a:pt x="30" y="14"/>
                </a:moveTo>
                <a:cubicBezTo>
                  <a:pt x="27" y="11"/>
                  <a:pt x="27" y="11"/>
                  <a:pt x="27" y="11"/>
                </a:cubicBezTo>
                <a:cubicBezTo>
                  <a:pt x="23" y="3"/>
                  <a:pt x="23" y="3"/>
                  <a:pt x="23" y="3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0" y="6"/>
                  <a:pt x="10" y="6"/>
                  <a:pt x="10" y="6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9" y="11"/>
                  <a:pt x="8" y="11"/>
                </a:cubicBezTo>
                <a:cubicBezTo>
                  <a:pt x="7" y="11"/>
                  <a:pt x="5" y="11"/>
                  <a:pt x="5" y="11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8"/>
                  <a:pt x="2" y="18"/>
                  <a:pt x="2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4"/>
                  <a:pt x="3" y="24"/>
                  <a:pt x="3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13" y="26"/>
                  <a:pt x="13" y="26"/>
                  <a:pt x="13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4" y="27"/>
                  <a:pt x="24" y="27"/>
                  <a:pt x="24" y="27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17"/>
                  <a:pt x="26" y="17"/>
                  <a:pt x="26" y="17"/>
                </a:cubicBezTo>
                <a:cubicBezTo>
                  <a:pt x="29" y="16"/>
                  <a:pt x="29" y="16"/>
                  <a:pt x="29" y="16"/>
                </a:cubicBezTo>
                <a:lnTo>
                  <a:pt x="30" y="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9" name="Freeform 1342"/>
          <p:cNvSpPr>
            <a:spLocks/>
          </p:cNvSpPr>
          <p:nvPr/>
        </p:nvSpPr>
        <p:spPr bwMode="auto">
          <a:xfrm>
            <a:off x="4945063" y="2505075"/>
            <a:ext cx="190500" cy="107950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12" y="11"/>
              </a:cxn>
              <a:cxn ang="0">
                <a:pos x="14" y="10"/>
              </a:cxn>
              <a:cxn ang="0">
                <a:pos x="16" y="12"/>
              </a:cxn>
              <a:cxn ang="0">
                <a:pos x="18" y="14"/>
              </a:cxn>
              <a:cxn ang="0">
                <a:pos x="21" y="13"/>
              </a:cxn>
              <a:cxn ang="0">
                <a:pos x="24" y="11"/>
              </a:cxn>
              <a:cxn ang="0">
                <a:pos x="23" y="10"/>
              </a:cxn>
              <a:cxn ang="0">
                <a:pos x="21" y="5"/>
              </a:cxn>
              <a:cxn ang="0">
                <a:pos x="21" y="4"/>
              </a:cxn>
              <a:cxn ang="0">
                <a:pos x="17" y="2"/>
              </a:cxn>
              <a:cxn ang="0">
                <a:pos x="14" y="0"/>
              </a:cxn>
              <a:cxn ang="0">
                <a:pos x="10" y="1"/>
              </a:cxn>
              <a:cxn ang="0">
                <a:pos x="9" y="5"/>
              </a:cxn>
              <a:cxn ang="0">
                <a:pos x="8" y="6"/>
              </a:cxn>
              <a:cxn ang="0">
                <a:pos x="5" y="3"/>
              </a:cxn>
              <a:cxn ang="0">
                <a:pos x="3" y="3"/>
              </a:cxn>
              <a:cxn ang="0">
                <a:pos x="1" y="8"/>
              </a:cxn>
              <a:cxn ang="0">
                <a:pos x="0" y="11"/>
              </a:cxn>
              <a:cxn ang="0">
                <a:pos x="4" y="10"/>
              </a:cxn>
              <a:cxn ang="0">
                <a:pos x="8" y="10"/>
              </a:cxn>
            </a:cxnLst>
            <a:rect l="0" t="0" r="r" b="b"/>
            <a:pathLst>
              <a:path w="24" h="14">
                <a:moveTo>
                  <a:pt x="8" y="10"/>
                </a:moveTo>
                <a:cubicBezTo>
                  <a:pt x="12" y="11"/>
                  <a:pt x="12" y="11"/>
                  <a:pt x="12" y="11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2"/>
                  <a:pt x="16" y="12"/>
                  <a:pt x="16" y="12"/>
                </a:cubicBezTo>
                <a:cubicBezTo>
                  <a:pt x="18" y="14"/>
                  <a:pt x="18" y="14"/>
                  <a:pt x="18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4" y="11"/>
                  <a:pt x="24" y="11"/>
                  <a:pt x="24" y="11"/>
                </a:cubicBezTo>
                <a:cubicBezTo>
                  <a:pt x="23" y="10"/>
                  <a:pt x="23" y="10"/>
                  <a:pt x="23" y="10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4"/>
                  <a:pt x="21" y="4"/>
                  <a:pt x="21" y="4"/>
                </a:cubicBezTo>
                <a:cubicBezTo>
                  <a:pt x="17" y="2"/>
                  <a:pt x="17" y="2"/>
                  <a:pt x="17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8" y="6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1" y="7"/>
                  <a:pt x="1" y="8"/>
                </a:cubicBezTo>
                <a:cubicBezTo>
                  <a:pt x="1" y="8"/>
                  <a:pt x="0" y="10"/>
                  <a:pt x="0" y="11"/>
                </a:cubicBezTo>
                <a:cubicBezTo>
                  <a:pt x="4" y="10"/>
                  <a:pt x="4" y="10"/>
                  <a:pt x="4" y="10"/>
                </a:cubicBezTo>
                <a:lnTo>
                  <a:pt x="8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0" name="Freeform 1343"/>
          <p:cNvSpPr>
            <a:spLocks/>
          </p:cNvSpPr>
          <p:nvPr/>
        </p:nvSpPr>
        <p:spPr bwMode="auto">
          <a:xfrm>
            <a:off x="4043363" y="3956050"/>
            <a:ext cx="188912" cy="141288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13" y="10"/>
              </a:cxn>
              <a:cxn ang="0">
                <a:pos x="15" y="13"/>
              </a:cxn>
              <a:cxn ang="0">
                <a:pos x="16" y="14"/>
              </a:cxn>
              <a:cxn ang="0">
                <a:pos x="18" y="15"/>
              </a:cxn>
              <a:cxn ang="0">
                <a:pos x="20" y="18"/>
              </a:cxn>
              <a:cxn ang="0">
                <a:pos x="22" y="17"/>
              </a:cxn>
              <a:cxn ang="0">
                <a:pos x="24" y="16"/>
              </a:cxn>
              <a:cxn ang="0">
                <a:pos x="24" y="12"/>
              </a:cxn>
              <a:cxn ang="0">
                <a:pos x="24" y="8"/>
              </a:cxn>
              <a:cxn ang="0">
                <a:pos x="23" y="8"/>
              </a:cxn>
              <a:cxn ang="0">
                <a:pos x="21" y="3"/>
              </a:cxn>
              <a:cxn ang="0">
                <a:pos x="20" y="1"/>
              </a:cxn>
              <a:cxn ang="0">
                <a:pos x="16" y="2"/>
              </a:cxn>
              <a:cxn ang="0">
                <a:pos x="12" y="2"/>
              </a:cxn>
              <a:cxn ang="0">
                <a:pos x="12" y="1"/>
              </a:cxn>
              <a:cxn ang="0">
                <a:pos x="7" y="0"/>
              </a:cxn>
              <a:cxn ang="0">
                <a:pos x="5" y="0"/>
              </a:cxn>
              <a:cxn ang="0">
                <a:pos x="5" y="1"/>
              </a:cxn>
              <a:cxn ang="0">
                <a:pos x="5" y="4"/>
              </a:cxn>
              <a:cxn ang="0">
                <a:pos x="3" y="4"/>
              </a:cxn>
              <a:cxn ang="0">
                <a:pos x="0" y="6"/>
              </a:cxn>
              <a:cxn ang="0">
                <a:pos x="1" y="6"/>
              </a:cxn>
              <a:cxn ang="0">
                <a:pos x="6" y="13"/>
              </a:cxn>
              <a:cxn ang="0">
                <a:pos x="8" y="12"/>
              </a:cxn>
              <a:cxn ang="0">
                <a:pos x="9" y="10"/>
              </a:cxn>
            </a:cxnLst>
            <a:rect l="0" t="0" r="r" b="b"/>
            <a:pathLst>
              <a:path w="24" h="18">
                <a:moveTo>
                  <a:pt x="9" y="10"/>
                </a:moveTo>
                <a:cubicBezTo>
                  <a:pt x="13" y="10"/>
                  <a:pt x="13" y="10"/>
                  <a:pt x="13" y="10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9" y="18"/>
                  <a:pt x="20" y="18"/>
                </a:cubicBezTo>
                <a:cubicBezTo>
                  <a:pt x="20" y="18"/>
                  <a:pt x="21" y="17"/>
                  <a:pt x="22" y="17"/>
                </a:cubicBezTo>
                <a:cubicBezTo>
                  <a:pt x="23" y="17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8"/>
                  <a:pt x="24" y="8"/>
                  <a:pt x="24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1" y="1"/>
                  <a:pt x="20" y="1"/>
                </a:cubicBezTo>
                <a:cubicBezTo>
                  <a:pt x="20" y="1"/>
                  <a:pt x="16" y="2"/>
                  <a:pt x="16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1"/>
                  <a:pt x="5" y="1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2"/>
                  <a:pt x="8" y="12"/>
                  <a:pt x="8" y="12"/>
                </a:cubicBezTo>
                <a:lnTo>
                  <a:pt x="9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1" name="Freeform 1344"/>
          <p:cNvSpPr>
            <a:spLocks/>
          </p:cNvSpPr>
          <p:nvPr/>
        </p:nvSpPr>
        <p:spPr bwMode="auto">
          <a:xfrm>
            <a:off x="3997325" y="3854450"/>
            <a:ext cx="147638" cy="111125"/>
          </a:xfrm>
          <a:custGeom>
            <a:avLst/>
            <a:gdLst/>
            <a:ahLst/>
            <a:cxnLst>
              <a:cxn ang="0">
                <a:pos x="54" y="79"/>
              </a:cxn>
              <a:cxn ang="0">
                <a:pos x="66" y="79"/>
              </a:cxn>
              <a:cxn ang="0">
                <a:pos x="78" y="79"/>
              </a:cxn>
              <a:cxn ang="0">
                <a:pos x="108" y="85"/>
              </a:cxn>
              <a:cxn ang="0">
                <a:pos x="114" y="85"/>
              </a:cxn>
              <a:cxn ang="0">
                <a:pos x="102" y="61"/>
              </a:cxn>
              <a:cxn ang="0">
                <a:pos x="96" y="43"/>
              </a:cxn>
              <a:cxn ang="0">
                <a:pos x="96" y="36"/>
              </a:cxn>
              <a:cxn ang="0">
                <a:pos x="96" y="36"/>
              </a:cxn>
              <a:cxn ang="0">
                <a:pos x="84" y="30"/>
              </a:cxn>
              <a:cxn ang="0">
                <a:pos x="72" y="18"/>
              </a:cxn>
              <a:cxn ang="0">
                <a:pos x="42" y="0"/>
              </a:cxn>
              <a:cxn ang="0">
                <a:pos x="30" y="6"/>
              </a:cxn>
              <a:cxn ang="0">
                <a:pos x="12" y="6"/>
              </a:cxn>
              <a:cxn ang="0">
                <a:pos x="0" y="43"/>
              </a:cxn>
              <a:cxn ang="0">
                <a:pos x="12" y="85"/>
              </a:cxn>
              <a:cxn ang="0">
                <a:pos x="18" y="85"/>
              </a:cxn>
              <a:cxn ang="0">
                <a:pos x="24" y="85"/>
              </a:cxn>
              <a:cxn ang="0">
                <a:pos x="54" y="79"/>
              </a:cxn>
            </a:cxnLst>
            <a:rect l="0" t="0" r="r" b="b"/>
            <a:pathLst>
              <a:path w="114" h="85">
                <a:moveTo>
                  <a:pt x="54" y="79"/>
                </a:moveTo>
                <a:lnTo>
                  <a:pt x="66" y="79"/>
                </a:lnTo>
                <a:lnTo>
                  <a:pt x="78" y="79"/>
                </a:lnTo>
                <a:lnTo>
                  <a:pt x="108" y="85"/>
                </a:lnTo>
                <a:lnTo>
                  <a:pt x="114" y="85"/>
                </a:lnTo>
                <a:lnTo>
                  <a:pt x="102" y="61"/>
                </a:lnTo>
                <a:lnTo>
                  <a:pt x="96" y="43"/>
                </a:lnTo>
                <a:lnTo>
                  <a:pt x="96" y="36"/>
                </a:lnTo>
                <a:lnTo>
                  <a:pt x="96" y="36"/>
                </a:lnTo>
                <a:lnTo>
                  <a:pt x="84" y="30"/>
                </a:lnTo>
                <a:lnTo>
                  <a:pt x="72" y="18"/>
                </a:lnTo>
                <a:lnTo>
                  <a:pt x="42" y="0"/>
                </a:lnTo>
                <a:lnTo>
                  <a:pt x="30" y="6"/>
                </a:lnTo>
                <a:lnTo>
                  <a:pt x="12" y="6"/>
                </a:lnTo>
                <a:lnTo>
                  <a:pt x="0" y="43"/>
                </a:lnTo>
                <a:lnTo>
                  <a:pt x="12" y="85"/>
                </a:lnTo>
                <a:lnTo>
                  <a:pt x="18" y="85"/>
                </a:lnTo>
                <a:lnTo>
                  <a:pt x="24" y="85"/>
                </a:lnTo>
                <a:lnTo>
                  <a:pt x="54" y="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2" name="Freeform 1345"/>
          <p:cNvSpPr>
            <a:spLocks/>
          </p:cNvSpPr>
          <p:nvPr/>
        </p:nvSpPr>
        <p:spPr bwMode="auto">
          <a:xfrm>
            <a:off x="4005263" y="3582988"/>
            <a:ext cx="298450" cy="319087"/>
          </a:xfrm>
          <a:custGeom>
            <a:avLst/>
            <a:gdLst/>
            <a:ahLst/>
            <a:cxnLst>
              <a:cxn ang="0">
                <a:pos x="6" y="35"/>
              </a:cxn>
              <a:cxn ang="0">
                <a:pos x="11" y="38"/>
              </a:cxn>
              <a:cxn ang="0">
                <a:pos x="13" y="40"/>
              </a:cxn>
              <a:cxn ang="0">
                <a:pos x="15" y="41"/>
              </a:cxn>
              <a:cxn ang="0">
                <a:pos x="15" y="41"/>
              </a:cxn>
              <a:cxn ang="0">
                <a:pos x="18" y="38"/>
              </a:cxn>
              <a:cxn ang="0">
                <a:pos x="20" y="40"/>
              </a:cxn>
              <a:cxn ang="0">
                <a:pos x="21" y="39"/>
              </a:cxn>
              <a:cxn ang="0">
                <a:pos x="35" y="39"/>
              </a:cxn>
              <a:cxn ang="0">
                <a:pos x="38" y="37"/>
              </a:cxn>
              <a:cxn ang="0">
                <a:pos x="36" y="36"/>
              </a:cxn>
              <a:cxn ang="0">
                <a:pos x="33" y="7"/>
              </a:cxn>
              <a:cxn ang="0">
                <a:pos x="36" y="7"/>
              </a:cxn>
              <a:cxn ang="0">
                <a:pos x="27" y="0"/>
              </a:cxn>
              <a:cxn ang="0">
                <a:pos x="27" y="3"/>
              </a:cxn>
              <a:cxn ang="0">
                <a:pos x="17" y="3"/>
              </a:cxn>
              <a:cxn ang="0">
                <a:pos x="16" y="11"/>
              </a:cxn>
              <a:cxn ang="0">
                <a:pos x="14" y="13"/>
              </a:cxn>
              <a:cxn ang="0">
                <a:pos x="13" y="20"/>
              </a:cxn>
              <a:cxn ang="0">
                <a:pos x="1" y="19"/>
              </a:cxn>
              <a:cxn ang="0">
                <a:pos x="0" y="20"/>
              </a:cxn>
              <a:cxn ang="0">
                <a:pos x="3" y="26"/>
              </a:cxn>
              <a:cxn ang="0">
                <a:pos x="3" y="33"/>
              </a:cxn>
              <a:cxn ang="0">
                <a:pos x="1" y="36"/>
              </a:cxn>
              <a:cxn ang="0">
                <a:pos x="4" y="36"/>
              </a:cxn>
              <a:cxn ang="0">
                <a:pos x="6" y="35"/>
              </a:cxn>
            </a:cxnLst>
            <a:rect l="0" t="0" r="r" b="b"/>
            <a:pathLst>
              <a:path w="38" h="41">
                <a:moveTo>
                  <a:pt x="6" y="35"/>
                </a:moveTo>
                <a:cubicBezTo>
                  <a:pt x="11" y="38"/>
                  <a:pt x="11" y="38"/>
                  <a:pt x="11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8" y="38"/>
                  <a:pt x="18" y="38"/>
                  <a:pt x="18" y="38"/>
                </a:cubicBezTo>
                <a:cubicBezTo>
                  <a:pt x="20" y="40"/>
                  <a:pt x="20" y="40"/>
                  <a:pt x="20" y="40"/>
                </a:cubicBezTo>
                <a:cubicBezTo>
                  <a:pt x="21" y="39"/>
                  <a:pt x="21" y="39"/>
                  <a:pt x="21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8" y="37"/>
                  <a:pt x="38" y="37"/>
                  <a:pt x="38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7"/>
                  <a:pt x="33" y="7"/>
                  <a:pt x="33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11"/>
                  <a:pt x="16" y="11"/>
                  <a:pt x="16" y="11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20"/>
                  <a:pt x="13" y="20"/>
                </a:cubicBezTo>
                <a:cubicBezTo>
                  <a:pt x="13" y="20"/>
                  <a:pt x="5" y="19"/>
                  <a:pt x="1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6"/>
                  <a:pt x="1" y="36"/>
                  <a:pt x="1" y="36"/>
                </a:cubicBezTo>
                <a:cubicBezTo>
                  <a:pt x="4" y="36"/>
                  <a:pt x="4" y="36"/>
                  <a:pt x="4" y="36"/>
                </a:cubicBezTo>
                <a:lnTo>
                  <a:pt x="6" y="3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3" name="Freeform 1346"/>
          <p:cNvSpPr>
            <a:spLocks/>
          </p:cNvSpPr>
          <p:nvPr/>
        </p:nvSpPr>
        <p:spPr bwMode="auto">
          <a:xfrm>
            <a:off x="5032375" y="3449638"/>
            <a:ext cx="282575" cy="273050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" y="8"/>
              </a:cxn>
              <a:cxn ang="0">
                <a:pos x="2" y="10"/>
              </a:cxn>
              <a:cxn ang="0">
                <a:pos x="2" y="35"/>
              </a:cxn>
              <a:cxn ang="0">
                <a:pos x="3" y="35"/>
              </a:cxn>
              <a:cxn ang="0">
                <a:pos x="29" y="35"/>
              </a:cxn>
              <a:cxn ang="0">
                <a:pos x="34" y="32"/>
              </a:cxn>
              <a:cxn ang="0">
                <a:pos x="36" y="30"/>
              </a:cxn>
              <a:cxn ang="0">
                <a:pos x="36" y="30"/>
              </a:cxn>
              <a:cxn ang="0">
                <a:pos x="33" y="23"/>
              </a:cxn>
              <a:cxn ang="0">
                <a:pos x="29" y="15"/>
              </a:cxn>
              <a:cxn ang="0">
                <a:pos x="24" y="8"/>
              </a:cxn>
              <a:cxn ang="0">
                <a:pos x="31" y="12"/>
              </a:cxn>
              <a:cxn ang="0">
                <a:pos x="34" y="9"/>
              </a:cxn>
              <a:cxn ang="0">
                <a:pos x="33" y="9"/>
              </a:cxn>
              <a:cxn ang="0">
                <a:pos x="30" y="1"/>
              </a:cxn>
              <a:cxn ang="0">
                <a:pos x="28" y="3"/>
              </a:cxn>
              <a:cxn ang="0">
                <a:pos x="22" y="2"/>
              </a:cxn>
              <a:cxn ang="0">
                <a:pos x="19" y="1"/>
              </a:cxn>
              <a:cxn ang="0">
                <a:pos x="12" y="3"/>
              </a:cxn>
              <a:cxn ang="0">
                <a:pos x="6" y="0"/>
              </a:cxn>
              <a:cxn ang="0">
                <a:pos x="2" y="0"/>
              </a:cxn>
              <a:cxn ang="0">
                <a:pos x="1" y="2"/>
              </a:cxn>
              <a:cxn ang="0">
                <a:pos x="0" y="5"/>
              </a:cxn>
            </a:cxnLst>
            <a:rect l="0" t="0" r="r" b="b"/>
            <a:pathLst>
              <a:path w="36" h="35">
                <a:moveTo>
                  <a:pt x="0" y="5"/>
                </a:moveTo>
                <a:cubicBezTo>
                  <a:pt x="0" y="5"/>
                  <a:pt x="1" y="7"/>
                  <a:pt x="1" y="8"/>
                </a:cubicBezTo>
                <a:cubicBezTo>
                  <a:pt x="1" y="8"/>
                  <a:pt x="2" y="10"/>
                  <a:pt x="2" y="10"/>
                </a:cubicBezTo>
                <a:cubicBezTo>
                  <a:pt x="2" y="10"/>
                  <a:pt x="1" y="35"/>
                  <a:pt x="2" y="35"/>
                </a:cubicBezTo>
                <a:cubicBezTo>
                  <a:pt x="2" y="35"/>
                  <a:pt x="2" y="35"/>
                  <a:pt x="3" y="35"/>
                </a:cubicBezTo>
                <a:cubicBezTo>
                  <a:pt x="7" y="35"/>
                  <a:pt x="29" y="35"/>
                  <a:pt x="29" y="35"/>
                </a:cubicBezTo>
                <a:cubicBezTo>
                  <a:pt x="34" y="32"/>
                  <a:pt x="34" y="32"/>
                  <a:pt x="34" y="32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0"/>
                  <a:pt x="36" y="30"/>
                </a:cubicBezTo>
                <a:cubicBezTo>
                  <a:pt x="33" y="23"/>
                  <a:pt x="33" y="23"/>
                  <a:pt x="33" y="23"/>
                </a:cubicBezTo>
                <a:cubicBezTo>
                  <a:pt x="29" y="15"/>
                  <a:pt x="29" y="15"/>
                  <a:pt x="29" y="15"/>
                </a:cubicBezTo>
                <a:cubicBezTo>
                  <a:pt x="24" y="8"/>
                  <a:pt x="24" y="8"/>
                  <a:pt x="24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3"/>
                  <a:pt x="28" y="3"/>
                  <a:pt x="28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19" y="1"/>
                  <a:pt x="19" y="1"/>
                  <a:pt x="19" y="1"/>
                </a:cubicBezTo>
                <a:cubicBezTo>
                  <a:pt x="12" y="3"/>
                  <a:pt x="12" y="3"/>
                  <a:pt x="12" y="3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2"/>
                  <a:pt x="1" y="2"/>
                  <a:pt x="1" y="2"/>
                </a:cubicBezTo>
                <a:lnTo>
                  <a:pt x="0" y="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4" name="Freeform 1347"/>
          <p:cNvSpPr>
            <a:spLocks/>
          </p:cNvSpPr>
          <p:nvPr/>
        </p:nvSpPr>
        <p:spPr bwMode="auto">
          <a:xfrm>
            <a:off x="4646613" y="3402013"/>
            <a:ext cx="409575" cy="388937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3" y="9"/>
              </a:cxn>
              <a:cxn ang="0">
                <a:pos x="2" y="10"/>
              </a:cxn>
              <a:cxn ang="0">
                <a:pos x="0" y="12"/>
              </a:cxn>
              <a:cxn ang="0">
                <a:pos x="0" y="29"/>
              </a:cxn>
              <a:cxn ang="0">
                <a:pos x="6" y="34"/>
              </a:cxn>
              <a:cxn ang="0">
                <a:pos x="9" y="35"/>
              </a:cxn>
              <a:cxn ang="0">
                <a:pos x="17" y="36"/>
              </a:cxn>
              <a:cxn ang="0">
                <a:pos x="19" y="38"/>
              </a:cxn>
              <a:cxn ang="0">
                <a:pos x="23" y="36"/>
              </a:cxn>
              <a:cxn ang="0">
                <a:pos x="47" y="49"/>
              </a:cxn>
              <a:cxn ang="0">
                <a:pos x="47" y="48"/>
              </a:cxn>
              <a:cxn ang="0">
                <a:pos x="47" y="49"/>
              </a:cxn>
              <a:cxn ang="0">
                <a:pos x="48" y="50"/>
              </a:cxn>
              <a:cxn ang="0">
                <a:pos x="48" y="47"/>
              </a:cxn>
              <a:cxn ang="0">
                <a:pos x="51" y="47"/>
              </a:cxn>
              <a:cxn ang="0">
                <a:pos x="52" y="41"/>
              </a:cxn>
              <a:cxn ang="0">
                <a:pos x="51" y="41"/>
              </a:cxn>
              <a:cxn ang="0">
                <a:pos x="51" y="16"/>
              </a:cxn>
              <a:cxn ang="0">
                <a:pos x="50" y="14"/>
              </a:cxn>
              <a:cxn ang="0">
                <a:pos x="49" y="11"/>
              </a:cxn>
              <a:cxn ang="0">
                <a:pos x="50" y="8"/>
              </a:cxn>
              <a:cxn ang="0">
                <a:pos x="51" y="6"/>
              </a:cxn>
              <a:cxn ang="0">
                <a:pos x="48" y="5"/>
              </a:cxn>
              <a:cxn ang="0">
                <a:pos x="45" y="3"/>
              </a:cxn>
              <a:cxn ang="0">
                <a:pos x="41" y="2"/>
              </a:cxn>
              <a:cxn ang="0">
                <a:pos x="35" y="4"/>
              </a:cxn>
              <a:cxn ang="0">
                <a:pos x="35" y="8"/>
              </a:cxn>
              <a:cxn ang="0">
                <a:pos x="29" y="10"/>
              </a:cxn>
              <a:cxn ang="0">
                <a:pos x="25" y="7"/>
              </a:cxn>
              <a:cxn ang="0">
                <a:pos x="22" y="5"/>
              </a:cxn>
              <a:cxn ang="0">
                <a:pos x="20" y="3"/>
              </a:cxn>
              <a:cxn ang="0">
                <a:pos x="13" y="2"/>
              </a:cxn>
              <a:cxn ang="0">
                <a:pos x="8" y="0"/>
              </a:cxn>
              <a:cxn ang="0">
                <a:pos x="8" y="2"/>
              </a:cxn>
              <a:cxn ang="0">
                <a:pos x="4" y="6"/>
              </a:cxn>
            </a:cxnLst>
            <a:rect l="0" t="0" r="r" b="b"/>
            <a:pathLst>
              <a:path w="52" h="50">
                <a:moveTo>
                  <a:pt x="4" y="6"/>
                </a:moveTo>
                <a:cubicBezTo>
                  <a:pt x="3" y="9"/>
                  <a:pt x="3" y="9"/>
                  <a:pt x="3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6" y="34"/>
                  <a:pt x="6" y="34"/>
                  <a:pt x="6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17" y="36"/>
                  <a:pt x="17" y="36"/>
                  <a:pt x="17" y="36"/>
                </a:cubicBezTo>
                <a:cubicBezTo>
                  <a:pt x="19" y="38"/>
                  <a:pt x="19" y="38"/>
                  <a:pt x="19" y="38"/>
                </a:cubicBezTo>
                <a:cubicBezTo>
                  <a:pt x="23" y="36"/>
                  <a:pt x="23" y="36"/>
                  <a:pt x="23" y="36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1"/>
                  <a:pt x="52" y="41"/>
                  <a:pt x="52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0" y="41"/>
                  <a:pt x="51" y="16"/>
                  <a:pt x="51" y="16"/>
                </a:cubicBezTo>
                <a:cubicBezTo>
                  <a:pt x="51" y="16"/>
                  <a:pt x="50" y="14"/>
                  <a:pt x="50" y="14"/>
                </a:cubicBezTo>
                <a:cubicBezTo>
                  <a:pt x="50" y="13"/>
                  <a:pt x="49" y="11"/>
                  <a:pt x="49" y="11"/>
                </a:cubicBezTo>
                <a:cubicBezTo>
                  <a:pt x="50" y="8"/>
                  <a:pt x="50" y="8"/>
                  <a:pt x="50" y="8"/>
                </a:cubicBezTo>
                <a:cubicBezTo>
                  <a:pt x="51" y="6"/>
                  <a:pt x="51" y="6"/>
                  <a:pt x="51" y="6"/>
                </a:cubicBezTo>
                <a:cubicBezTo>
                  <a:pt x="48" y="5"/>
                  <a:pt x="48" y="5"/>
                  <a:pt x="48" y="5"/>
                </a:cubicBezTo>
                <a:cubicBezTo>
                  <a:pt x="45" y="3"/>
                  <a:pt x="45" y="3"/>
                  <a:pt x="45" y="3"/>
                </a:cubicBezTo>
                <a:cubicBezTo>
                  <a:pt x="41" y="2"/>
                  <a:pt x="41" y="2"/>
                  <a:pt x="41" y="2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8"/>
                  <a:pt x="35" y="8"/>
                  <a:pt x="35" y="8"/>
                </a:cubicBezTo>
                <a:cubicBezTo>
                  <a:pt x="29" y="10"/>
                  <a:pt x="29" y="10"/>
                  <a:pt x="29" y="10"/>
                </a:cubicBezTo>
                <a:cubicBezTo>
                  <a:pt x="25" y="7"/>
                  <a:pt x="25" y="7"/>
                  <a:pt x="25" y="7"/>
                </a:cubicBezTo>
                <a:cubicBezTo>
                  <a:pt x="22" y="5"/>
                  <a:pt x="22" y="5"/>
                  <a:pt x="22" y="5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8" y="0"/>
                  <a:pt x="8" y="0"/>
                  <a:pt x="8" y="0"/>
                </a:cubicBezTo>
                <a:cubicBezTo>
                  <a:pt x="8" y="2"/>
                  <a:pt x="8" y="2"/>
                  <a:pt x="8" y="2"/>
                </a:cubicBezTo>
                <a:lnTo>
                  <a:pt x="4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5" name="Freeform 1348"/>
          <p:cNvSpPr>
            <a:spLocks/>
          </p:cNvSpPr>
          <p:nvPr/>
        </p:nvSpPr>
        <p:spPr bwMode="auto">
          <a:xfrm>
            <a:off x="4606925" y="3286125"/>
            <a:ext cx="103188" cy="193675"/>
          </a:xfrm>
          <a:custGeom>
            <a:avLst/>
            <a:gdLst/>
            <a:ahLst/>
            <a:cxnLst>
              <a:cxn ang="0">
                <a:pos x="18" y="12"/>
              </a:cxn>
              <a:cxn ang="0">
                <a:pos x="18" y="30"/>
              </a:cxn>
              <a:cxn ang="0">
                <a:pos x="18" y="54"/>
              </a:cxn>
              <a:cxn ang="0">
                <a:pos x="0" y="78"/>
              </a:cxn>
              <a:cxn ang="0">
                <a:pos x="0" y="90"/>
              </a:cxn>
              <a:cxn ang="0">
                <a:pos x="12" y="102"/>
              </a:cxn>
              <a:cxn ang="0">
                <a:pos x="18" y="108"/>
              </a:cxn>
              <a:cxn ang="0">
                <a:pos x="36" y="120"/>
              </a:cxn>
              <a:cxn ang="0">
                <a:pos x="36" y="144"/>
              </a:cxn>
              <a:cxn ang="0">
                <a:pos x="42" y="150"/>
              </a:cxn>
              <a:cxn ang="0">
                <a:pos x="48" y="144"/>
              </a:cxn>
              <a:cxn ang="0">
                <a:pos x="54" y="126"/>
              </a:cxn>
              <a:cxn ang="0">
                <a:pos x="78" y="102"/>
              </a:cxn>
              <a:cxn ang="0">
                <a:pos x="78" y="90"/>
              </a:cxn>
              <a:cxn ang="0">
                <a:pos x="60" y="84"/>
              </a:cxn>
              <a:cxn ang="0">
                <a:pos x="42" y="72"/>
              </a:cxn>
              <a:cxn ang="0">
                <a:pos x="66" y="36"/>
              </a:cxn>
              <a:cxn ang="0">
                <a:pos x="60" y="12"/>
              </a:cxn>
              <a:cxn ang="0">
                <a:pos x="36" y="0"/>
              </a:cxn>
              <a:cxn ang="0">
                <a:pos x="24" y="0"/>
              </a:cxn>
              <a:cxn ang="0">
                <a:pos x="24" y="6"/>
              </a:cxn>
              <a:cxn ang="0">
                <a:pos x="18" y="12"/>
              </a:cxn>
            </a:cxnLst>
            <a:rect l="0" t="0" r="r" b="b"/>
            <a:pathLst>
              <a:path w="78" h="150">
                <a:moveTo>
                  <a:pt x="18" y="12"/>
                </a:moveTo>
                <a:lnTo>
                  <a:pt x="18" y="30"/>
                </a:lnTo>
                <a:lnTo>
                  <a:pt x="18" y="54"/>
                </a:lnTo>
                <a:lnTo>
                  <a:pt x="0" y="78"/>
                </a:lnTo>
                <a:lnTo>
                  <a:pt x="0" y="90"/>
                </a:lnTo>
                <a:lnTo>
                  <a:pt x="12" y="102"/>
                </a:lnTo>
                <a:lnTo>
                  <a:pt x="18" y="108"/>
                </a:lnTo>
                <a:lnTo>
                  <a:pt x="36" y="120"/>
                </a:lnTo>
                <a:lnTo>
                  <a:pt x="36" y="144"/>
                </a:lnTo>
                <a:lnTo>
                  <a:pt x="42" y="150"/>
                </a:lnTo>
                <a:lnTo>
                  <a:pt x="48" y="144"/>
                </a:lnTo>
                <a:lnTo>
                  <a:pt x="54" y="126"/>
                </a:lnTo>
                <a:lnTo>
                  <a:pt x="78" y="102"/>
                </a:lnTo>
                <a:lnTo>
                  <a:pt x="78" y="90"/>
                </a:lnTo>
                <a:lnTo>
                  <a:pt x="60" y="84"/>
                </a:lnTo>
                <a:lnTo>
                  <a:pt x="42" y="72"/>
                </a:lnTo>
                <a:lnTo>
                  <a:pt x="66" y="36"/>
                </a:lnTo>
                <a:lnTo>
                  <a:pt x="60" y="12"/>
                </a:lnTo>
                <a:lnTo>
                  <a:pt x="36" y="0"/>
                </a:lnTo>
                <a:lnTo>
                  <a:pt x="24" y="0"/>
                </a:lnTo>
                <a:lnTo>
                  <a:pt x="24" y="6"/>
                </a:lnTo>
                <a:lnTo>
                  <a:pt x="18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6" name="Freeform 1349"/>
          <p:cNvSpPr>
            <a:spLocks/>
          </p:cNvSpPr>
          <p:nvPr/>
        </p:nvSpPr>
        <p:spPr bwMode="auto">
          <a:xfrm>
            <a:off x="4100513" y="3332163"/>
            <a:ext cx="296862" cy="227012"/>
          </a:xfrm>
          <a:custGeom>
            <a:avLst/>
            <a:gdLst/>
            <a:ahLst/>
            <a:cxnLst>
              <a:cxn ang="0">
                <a:pos x="90" y="156"/>
              </a:cxn>
              <a:cxn ang="0">
                <a:pos x="114" y="138"/>
              </a:cxn>
              <a:cxn ang="0">
                <a:pos x="144" y="120"/>
              </a:cxn>
              <a:cxn ang="0">
                <a:pos x="180" y="108"/>
              </a:cxn>
              <a:cxn ang="0">
                <a:pos x="186" y="96"/>
              </a:cxn>
              <a:cxn ang="0">
                <a:pos x="192" y="84"/>
              </a:cxn>
              <a:cxn ang="0">
                <a:pos x="216" y="78"/>
              </a:cxn>
              <a:cxn ang="0">
                <a:pos x="228" y="72"/>
              </a:cxn>
              <a:cxn ang="0">
                <a:pos x="222" y="42"/>
              </a:cxn>
              <a:cxn ang="0">
                <a:pos x="216" y="12"/>
              </a:cxn>
              <a:cxn ang="0">
                <a:pos x="210" y="12"/>
              </a:cxn>
              <a:cxn ang="0">
                <a:pos x="186" y="12"/>
              </a:cxn>
              <a:cxn ang="0">
                <a:pos x="168" y="12"/>
              </a:cxn>
              <a:cxn ang="0">
                <a:pos x="144" y="0"/>
              </a:cxn>
              <a:cxn ang="0">
                <a:pos x="120" y="36"/>
              </a:cxn>
              <a:cxn ang="0">
                <a:pos x="96" y="60"/>
              </a:cxn>
              <a:cxn ang="0">
                <a:pos x="72" y="90"/>
              </a:cxn>
              <a:cxn ang="0">
                <a:pos x="66" y="138"/>
              </a:cxn>
              <a:cxn ang="0">
                <a:pos x="12" y="162"/>
              </a:cxn>
              <a:cxn ang="0">
                <a:pos x="0" y="174"/>
              </a:cxn>
              <a:cxn ang="0">
                <a:pos x="84" y="174"/>
              </a:cxn>
              <a:cxn ang="0">
                <a:pos x="90" y="156"/>
              </a:cxn>
            </a:cxnLst>
            <a:rect l="0" t="0" r="r" b="b"/>
            <a:pathLst>
              <a:path w="228" h="174">
                <a:moveTo>
                  <a:pt x="90" y="156"/>
                </a:moveTo>
                <a:lnTo>
                  <a:pt x="114" y="138"/>
                </a:lnTo>
                <a:lnTo>
                  <a:pt x="144" y="120"/>
                </a:lnTo>
                <a:lnTo>
                  <a:pt x="180" y="108"/>
                </a:lnTo>
                <a:lnTo>
                  <a:pt x="186" y="96"/>
                </a:lnTo>
                <a:lnTo>
                  <a:pt x="192" y="84"/>
                </a:lnTo>
                <a:lnTo>
                  <a:pt x="216" y="78"/>
                </a:lnTo>
                <a:lnTo>
                  <a:pt x="228" y="72"/>
                </a:lnTo>
                <a:lnTo>
                  <a:pt x="222" y="42"/>
                </a:lnTo>
                <a:lnTo>
                  <a:pt x="216" y="12"/>
                </a:lnTo>
                <a:lnTo>
                  <a:pt x="210" y="12"/>
                </a:lnTo>
                <a:lnTo>
                  <a:pt x="186" y="12"/>
                </a:lnTo>
                <a:lnTo>
                  <a:pt x="168" y="12"/>
                </a:lnTo>
                <a:lnTo>
                  <a:pt x="144" y="0"/>
                </a:lnTo>
                <a:lnTo>
                  <a:pt x="120" y="36"/>
                </a:lnTo>
                <a:lnTo>
                  <a:pt x="96" y="60"/>
                </a:lnTo>
                <a:lnTo>
                  <a:pt x="72" y="90"/>
                </a:lnTo>
                <a:lnTo>
                  <a:pt x="66" y="138"/>
                </a:lnTo>
                <a:lnTo>
                  <a:pt x="12" y="162"/>
                </a:lnTo>
                <a:lnTo>
                  <a:pt x="0" y="174"/>
                </a:lnTo>
                <a:lnTo>
                  <a:pt x="84" y="174"/>
                </a:lnTo>
                <a:lnTo>
                  <a:pt x="90" y="1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7" name="Freeform 1350"/>
          <p:cNvSpPr>
            <a:spLocks/>
          </p:cNvSpPr>
          <p:nvPr/>
        </p:nvSpPr>
        <p:spPr bwMode="auto">
          <a:xfrm>
            <a:off x="4011613" y="3559175"/>
            <a:ext cx="204787" cy="177800"/>
          </a:xfrm>
          <a:custGeom>
            <a:avLst/>
            <a:gdLst/>
            <a:ahLst/>
            <a:cxnLst>
              <a:cxn ang="0">
                <a:pos x="13" y="16"/>
              </a:cxn>
              <a:cxn ang="0">
                <a:pos x="15" y="14"/>
              </a:cxn>
              <a:cxn ang="0">
                <a:pos x="16" y="6"/>
              </a:cxn>
              <a:cxn ang="0">
                <a:pos x="26" y="6"/>
              </a:cxn>
              <a:cxn ang="0">
                <a:pos x="26" y="3"/>
              </a:cxn>
              <a:cxn ang="0">
                <a:pos x="25" y="3"/>
              </a:cxn>
              <a:cxn ang="0">
                <a:pos x="25" y="0"/>
              </a:cxn>
              <a:cxn ang="0">
                <a:pos x="11" y="0"/>
              </a:cxn>
              <a:cxn ang="0">
                <a:pos x="9" y="2"/>
              </a:cxn>
              <a:cxn ang="0">
                <a:pos x="4" y="13"/>
              </a:cxn>
              <a:cxn ang="0">
                <a:pos x="0" y="22"/>
              </a:cxn>
              <a:cxn ang="0">
                <a:pos x="12" y="23"/>
              </a:cxn>
              <a:cxn ang="0">
                <a:pos x="13" y="16"/>
              </a:cxn>
            </a:cxnLst>
            <a:rect l="0" t="0" r="r" b="b"/>
            <a:pathLst>
              <a:path w="26" h="23">
                <a:moveTo>
                  <a:pt x="13" y="16"/>
                </a:moveTo>
                <a:cubicBezTo>
                  <a:pt x="15" y="14"/>
                  <a:pt x="15" y="14"/>
                  <a:pt x="15" y="14"/>
                </a:cubicBezTo>
                <a:cubicBezTo>
                  <a:pt x="16" y="6"/>
                  <a:pt x="16" y="6"/>
                  <a:pt x="1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2"/>
                  <a:pt x="9" y="2"/>
                  <a:pt x="9" y="2"/>
                </a:cubicBezTo>
                <a:cubicBezTo>
                  <a:pt x="4" y="13"/>
                  <a:pt x="4" y="13"/>
                  <a:pt x="4" y="13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12" y="23"/>
                  <a:pt x="12" y="23"/>
                </a:cubicBezTo>
                <a:cubicBezTo>
                  <a:pt x="13" y="23"/>
                  <a:pt x="13" y="16"/>
                  <a:pt x="13" y="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8" name="Freeform 1351"/>
          <p:cNvSpPr>
            <a:spLocks/>
          </p:cNvSpPr>
          <p:nvPr/>
        </p:nvSpPr>
        <p:spPr bwMode="auto">
          <a:xfrm>
            <a:off x="4021138" y="3956050"/>
            <a:ext cx="61912" cy="47625"/>
          </a:xfrm>
          <a:custGeom>
            <a:avLst/>
            <a:gdLst/>
            <a:ahLst/>
            <a:cxnLst>
              <a:cxn ang="0">
                <a:pos x="48" y="24"/>
              </a:cxn>
              <a:cxn ang="0">
                <a:pos x="48" y="6"/>
              </a:cxn>
              <a:cxn ang="0">
                <a:pos x="48" y="0"/>
              </a:cxn>
              <a:cxn ang="0">
                <a:pos x="36" y="0"/>
              </a:cxn>
              <a:cxn ang="0">
                <a:pos x="6" y="6"/>
              </a:cxn>
              <a:cxn ang="0">
                <a:pos x="0" y="6"/>
              </a:cxn>
              <a:cxn ang="0">
                <a:pos x="18" y="36"/>
              </a:cxn>
              <a:cxn ang="0">
                <a:pos x="36" y="24"/>
              </a:cxn>
              <a:cxn ang="0">
                <a:pos x="48" y="24"/>
              </a:cxn>
            </a:cxnLst>
            <a:rect l="0" t="0" r="r" b="b"/>
            <a:pathLst>
              <a:path w="48" h="36">
                <a:moveTo>
                  <a:pt x="48" y="24"/>
                </a:moveTo>
                <a:lnTo>
                  <a:pt x="48" y="6"/>
                </a:lnTo>
                <a:lnTo>
                  <a:pt x="48" y="0"/>
                </a:lnTo>
                <a:lnTo>
                  <a:pt x="36" y="0"/>
                </a:lnTo>
                <a:lnTo>
                  <a:pt x="6" y="6"/>
                </a:lnTo>
                <a:lnTo>
                  <a:pt x="0" y="6"/>
                </a:lnTo>
                <a:lnTo>
                  <a:pt x="18" y="36"/>
                </a:lnTo>
                <a:lnTo>
                  <a:pt x="36" y="24"/>
                </a:lnTo>
                <a:lnTo>
                  <a:pt x="48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59" name="Freeform 1352"/>
          <p:cNvSpPr>
            <a:spLocks/>
          </p:cNvSpPr>
          <p:nvPr/>
        </p:nvSpPr>
        <p:spPr bwMode="auto">
          <a:xfrm>
            <a:off x="4970463" y="3684588"/>
            <a:ext cx="406400" cy="498475"/>
          </a:xfrm>
          <a:custGeom>
            <a:avLst/>
            <a:gdLst/>
            <a:ahLst/>
            <a:cxnLst>
              <a:cxn ang="0">
                <a:pos x="37" y="5"/>
              </a:cxn>
              <a:cxn ang="0">
                <a:pos x="11" y="5"/>
              </a:cxn>
              <a:cxn ang="0">
                <a:pos x="10" y="11"/>
              </a:cxn>
              <a:cxn ang="0">
                <a:pos x="7" y="11"/>
              </a:cxn>
              <a:cxn ang="0">
                <a:pos x="7" y="14"/>
              </a:cxn>
              <a:cxn ang="0">
                <a:pos x="6" y="13"/>
              </a:cxn>
              <a:cxn ang="0">
                <a:pos x="5" y="25"/>
              </a:cxn>
              <a:cxn ang="0">
                <a:pos x="2" y="27"/>
              </a:cxn>
              <a:cxn ang="0">
                <a:pos x="1" y="32"/>
              </a:cxn>
              <a:cxn ang="0">
                <a:pos x="0" y="35"/>
              </a:cxn>
              <a:cxn ang="0">
                <a:pos x="3" y="41"/>
              </a:cxn>
              <a:cxn ang="0">
                <a:pos x="5" y="45"/>
              </a:cxn>
              <a:cxn ang="0">
                <a:pos x="8" y="50"/>
              </a:cxn>
              <a:cxn ang="0">
                <a:pos x="12" y="52"/>
              </a:cxn>
              <a:cxn ang="0">
                <a:pos x="18" y="58"/>
              </a:cxn>
              <a:cxn ang="0">
                <a:pos x="20" y="61"/>
              </a:cxn>
              <a:cxn ang="0">
                <a:pos x="25" y="61"/>
              </a:cxn>
              <a:cxn ang="0">
                <a:pos x="29" y="64"/>
              </a:cxn>
              <a:cxn ang="0">
                <a:pos x="36" y="63"/>
              </a:cxn>
              <a:cxn ang="0">
                <a:pos x="41" y="61"/>
              </a:cxn>
              <a:cxn ang="0">
                <a:pos x="44" y="61"/>
              </a:cxn>
              <a:cxn ang="0">
                <a:pos x="44" y="59"/>
              </a:cxn>
              <a:cxn ang="0">
                <a:pos x="42" y="57"/>
              </a:cxn>
              <a:cxn ang="0">
                <a:pos x="39" y="54"/>
              </a:cxn>
              <a:cxn ang="0">
                <a:pos x="35" y="51"/>
              </a:cxn>
              <a:cxn ang="0">
                <a:pos x="36" y="48"/>
              </a:cxn>
              <a:cxn ang="0">
                <a:pos x="38" y="48"/>
              </a:cxn>
              <a:cxn ang="0">
                <a:pos x="39" y="42"/>
              </a:cxn>
              <a:cxn ang="0">
                <a:pos x="43" y="38"/>
              </a:cxn>
              <a:cxn ang="0">
                <a:pos x="46" y="32"/>
              </a:cxn>
              <a:cxn ang="0">
                <a:pos x="47" y="21"/>
              </a:cxn>
              <a:cxn ang="0">
                <a:pos x="50" y="19"/>
              </a:cxn>
              <a:cxn ang="0">
                <a:pos x="52" y="18"/>
              </a:cxn>
              <a:cxn ang="0">
                <a:pos x="50" y="13"/>
              </a:cxn>
              <a:cxn ang="0">
                <a:pos x="47" y="4"/>
              </a:cxn>
              <a:cxn ang="0">
                <a:pos x="44" y="0"/>
              </a:cxn>
              <a:cxn ang="0">
                <a:pos x="42" y="2"/>
              </a:cxn>
              <a:cxn ang="0">
                <a:pos x="37" y="5"/>
              </a:cxn>
            </a:cxnLst>
            <a:rect l="0" t="0" r="r" b="b"/>
            <a:pathLst>
              <a:path w="52" h="64">
                <a:moveTo>
                  <a:pt x="37" y="5"/>
                </a:moveTo>
                <a:cubicBezTo>
                  <a:pt x="37" y="5"/>
                  <a:pt x="15" y="5"/>
                  <a:pt x="11" y="5"/>
                </a:cubicBezTo>
                <a:cubicBezTo>
                  <a:pt x="10" y="11"/>
                  <a:pt x="10" y="11"/>
                  <a:pt x="10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25"/>
                  <a:pt x="5" y="25"/>
                  <a:pt x="5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5"/>
                  <a:pt x="0" y="35"/>
                  <a:pt x="0" y="35"/>
                </a:cubicBezTo>
                <a:cubicBezTo>
                  <a:pt x="3" y="41"/>
                  <a:pt x="3" y="41"/>
                  <a:pt x="3" y="41"/>
                </a:cubicBezTo>
                <a:cubicBezTo>
                  <a:pt x="5" y="45"/>
                  <a:pt x="5" y="45"/>
                  <a:pt x="5" y="45"/>
                </a:cubicBezTo>
                <a:cubicBezTo>
                  <a:pt x="8" y="50"/>
                  <a:pt x="8" y="50"/>
                  <a:pt x="8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8" y="58"/>
                  <a:pt x="18" y="58"/>
                  <a:pt x="18" y="58"/>
                </a:cubicBezTo>
                <a:cubicBezTo>
                  <a:pt x="20" y="61"/>
                  <a:pt x="20" y="61"/>
                  <a:pt x="20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9" y="64"/>
                  <a:pt x="29" y="64"/>
                  <a:pt x="29" y="64"/>
                </a:cubicBezTo>
                <a:cubicBezTo>
                  <a:pt x="36" y="63"/>
                  <a:pt x="36" y="63"/>
                  <a:pt x="36" y="63"/>
                </a:cubicBezTo>
                <a:cubicBezTo>
                  <a:pt x="41" y="61"/>
                  <a:pt x="41" y="61"/>
                  <a:pt x="41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59"/>
                  <a:pt x="44" y="59"/>
                  <a:pt x="44" y="59"/>
                </a:cubicBezTo>
                <a:cubicBezTo>
                  <a:pt x="42" y="57"/>
                  <a:pt x="42" y="57"/>
                  <a:pt x="42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5" y="51"/>
                  <a:pt x="35" y="51"/>
                  <a:pt x="35" y="51"/>
                </a:cubicBezTo>
                <a:cubicBezTo>
                  <a:pt x="36" y="48"/>
                  <a:pt x="36" y="48"/>
                  <a:pt x="36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9" y="42"/>
                  <a:pt x="39" y="42"/>
                  <a:pt x="39" y="42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32"/>
                  <a:pt x="46" y="32"/>
                  <a:pt x="46" y="32"/>
                </a:cubicBezTo>
                <a:cubicBezTo>
                  <a:pt x="47" y="21"/>
                  <a:pt x="47" y="21"/>
                  <a:pt x="47" y="21"/>
                </a:cubicBezTo>
                <a:cubicBezTo>
                  <a:pt x="50" y="19"/>
                  <a:pt x="50" y="19"/>
                  <a:pt x="50" y="19"/>
                </a:cubicBezTo>
                <a:cubicBezTo>
                  <a:pt x="52" y="18"/>
                  <a:pt x="52" y="18"/>
                  <a:pt x="52" y="18"/>
                </a:cubicBezTo>
                <a:cubicBezTo>
                  <a:pt x="50" y="13"/>
                  <a:pt x="50" y="13"/>
                  <a:pt x="50" y="13"/>
                </a:cubicBezTo>
                <a:cubicBezTo>
                  <a:pt x="47" y="4"/>
                  <a:pt x="47" y="4"/>
                  <a:pt x="47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2"/>
                  <a:pt x="42" y="2"/>
                  <a:pt x="42" y="2"/>
                </a:cubicBezTo>
                <a:lnTo>
                  <a:pt x="37" y="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0" name="Freeform 1353"/>
          <p:cNvSpPr>
            <a:spLocks/>
          </p:cNvSpPr>
          <p:nvPr/>
        </p:nvSpPr>
        <p:spPr bwMode="auto">
          <a:xfrm>
            <a:off x="4216400" y="4011613"/>
            <a:ext cx="149225" cy="147637"/>
          </a:xfrm>
          <a:custGeom>
            <a:avLst/>
            <a:gdLst/>
            <a:ahLst/>
            <a:cxnLst>
              <a:cxn ang="0">
                <a:pos x="17" y="10"/>
              </a:cxn>
              <a:cxn ang="0">
                <a:pos x="19" y="6"/>
              </a:cxn>
              <a:cxn ang="0">
                <a:pos x="17" y="2"/>
              </a:cxn>
              <a:cxn ang="0">
                <a:pos x="12" y="3"/>
              </a:cxn>
              <a:cxn ang="0">
                <a:pos x="10" y="1"/>
              </a:cxn>
              <a:cxn ang="0">
                <a:pos x="8" y="1"/>
              </a:cxn>
              <a:cxn ang="0">
                <a:pos x="6" y="0"/>
              </a:cxn>
              <a:cxn ang="0">
                <a:pos x="5" y="0"/>
              </a:cxn>
              <a:cxn ang="0">
                <a:pos x="3" y="0"/>
              </a:cxn>
              <a:cxn ang="0">
                <a:pos x="1" y="1"/>
              </a:cxn>
              <a:cxn ang="0">
                <a:pos x="2" y="1"/>
              </a:cxn>
              <a:cxn ang="0">
                <a:pos x="2" y="5"/>
              </a:cxn>
              <a:cxn ang="0">
                <a:pos x="2" y="9"/>
              </a:cxn>
              <a:cxn ang="0">
                <a:pos x="0" y="10"/>
              </a:cxn>
              <a:cxn ang="0">
                <a:pos x="1" y="11"/>
              </a:cxn>
              <a:cxn ang="0">
                <a:pos x="1" y="14"/>
              </a:cxn>
              <a:cxn ang="0">
                <a:pos x="4" y="16"/>
              </a:cxn>
              <a:cxn ang="0">
                <a:pos x="4" y="19"/>
              </a:cxn>
              <a:cxn ang="0">
                <a:pos x="8" y="19"/>
              </a:cxn>
              <a:cxn ang="0">
                <a:pos x="15" y="16"/>
              </a:cxn>
              <a:cxn ang="0">
                <a:pos x="18" y="16"/>
              </a:cxn>
              <a:cxn ang="0">
                <a:pos x="17" y="13"/>
              </a:cxn>
              <a:cxn ang="0">
                <a:pos x="17" y="10"/>
              </a:cxn>
            </a:cxnLst>
            <a:rect l="0" t="0" r="r" b="b"/>
            <a:pathLst>
              <a:path w="19" h="19">
                <a:moveTo>
                  <a:pt x="17" y="10"/>
                </a:moveTo>
                <a:cubicBezTo>
                  <a:pt x="19" y="6"/>
                  <a:pt x="19" y="6"/>
                  <a:pt x="19" y="6"/>
                </a:cubicBezTo>
                <a:cubicBezTo>
                  <a:pt x="17" y="2"/>
                  <a:pt x="17" y="2"/>
                  <a:pt x="17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1"/>
                  <a:pt x="8" y="1"/>
                  <a:pt x="8" y="1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1" y="10"/>
                  <a:pt x="0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4"/>
                  <a:pt x="1" y="14"/>
                </a:cubicBezTo>
                <a:cubicBezTo>
                  <a:pt x="1" y="14"/>
                  <a:pt x="4" y="16"/>
                  <a:pt x="4" y="16"/>
                </a:cubicBezTo>
                <a:cubicBezTo>
                  <a:pt x="4" y="19"/>
                  <a:pt x="4" y="19"/>
                  <a:pt x="4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5" y="16"/>
                  <a:pt x="15" y="16"/>
                  <a:pt x="15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7" y="13"/>
                  <a:pt x="17" y="13"/>
                  <a:pt x="17" y="13"/>
                </a:cubicBezTo>
                <a:lnTo>
                  <a:pt x="17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1" name="Freeform 1354"/>
          <p:cNvSpPr>
            <a:spLocks/>
          </p:cNvSpPr>
          <p:nvPr/>
        </p:nvSpPr>
        <p:spPr bwMode="auto">
          <a:xfrm>
            <a:off x="4140200" y="4067175"/>
            <a:ext cx="106363" cy="92075"/>
          </a:xfrm>
          <a:custGeom>
            <a:avLst/>
            <a:gdLst/>
            <a:ahLst/>
            <a:cxnLst>
              <a:cxn ang="0">
                <a:pos x="11" y="7"/>
              </a:cxn>
              <a:cxn ang="0">
                <a:pos x="11" y="4"/>
              </a:cxn>
              <a:cxn ang="0">
                <a:pos x="10" y="3"/>
              </a:cxn>
              <a:cxn ang="0">
                <a:pos x="8" y="4"/>
              </a:cxn>
              <a:cxn ang="0">
                <a:pos x="6" y="1"/>
              </a:cxn>
              <a:cxn ang="0">
                <a:pos x="4" y="0"/>
              </a:cxn>
              <a:cxn ang="0">
                <a:pos x="3" y="2"/>
              </a:cxn>
              <a:cxn ang="0">
                <a:pos x="1" y="3"/>
              </a:cxn>
              <a:cxn ang="0">
                <a:pos x="0" y="5"/>
              </a:cxn>
              <a:cxn ang="0">
                <a:pos x="1" y="6"/>
              </a:cxn>
              <a:cxn ang="0">
                <a:pos x="10" y="12"/>
              </a:cxn>
              <a:cxn ang="0">
                <a:pos x="14" y="12"/>
              </a:cxn>
              <a:cxn ang="0">
                <a:pos x="14" y="9"/>
              </a:cxn>
              <a:cxn ang="0">
                <a:pos x="11" y="7"/>
              </a:cxn>
            </a:cxnLst>
            <a:rect l="0" t="0" r="r" b="b"/>
            <a:pathLst>
              <a:path w="14" h="12">
                <a:moveTo>
                  <a:pt x="11" y="7"/>
                </a:moveTo>
                <a:cubicBezTo>
                  <a:pt x="10" y="7"/>
                  <a:pt x="11" y="4"/>
                  <a:pt x="11" y="4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3"/>
                  <a:pt x="8" y="4"/>
                  <a:pt x="8" y="4"/>
                </a:cubicBezTo>
                <a:cubicBezTo>
                  <a:pt x="7" y="4"/>
                  <a:pt x="6" y="1"/>
                  <a:pt x="6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2"/>
                  <a:pt x="3" y="2"/>
                  <a:pt x="3" y="2"/>
                </a:cubicBezTo>
                <a:cubicBezTo>
                  <a:pt x="1" y="3"/>
                  <a:pt x="1" y="3"/>
                  <a:pt x="1" y="3"/>
                </a:cubicBezTo>
                <a:cubicBezTo>
                  <a:pt x="0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0" y="12"/>
                  <a:pt x="10" y="12"/>
                  <a:pt x="10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1" y="7"/>
                  <a:pt x="11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2" name="Freeform 1355"/>
          <p:cNvSpPr>
            <a:spLocks/>
          </p:cNvSpPr>
          <p:nvPr/>
        </p:nvSpPr>
        <p:spPr bwMode="auto">
          <a:xfrm>
            <a:off x="4090988" y="4035425"/>
            <a:ext cx="79375" cy="69850"/>
          </a:xfrm>
          <a:custGeom>
            <a:avLst/>
            <a:gdLst/>
            <a:ahLst/>
            <a:cxnLst>
              <a:cxn ang="0">
                <a:pos x="54" y="36"/>
              </a:cxn>
              <a:cxn ang="0">
                <a:pos x="60" y="24"/>
              </a:cxn>
              <a:cxn ang="0">
                <a:pos x="54" y="18"/>
              </a:cxn>
              <a:cxn ang="0">
                <a:pos x="42" y="0"/>
              </a:cxn>
              <a:cxn ang="0">
                <a:pos x="18" y="0"/>
              </a:cxn>
              <a:cxn ang="0">
                <a:pos x="12" y="12"/>
              </a:cxn>
              <a:cxn ang="0">
                <a:pos x="0" y="18"/>
              </a:cxn>
              <a:cxn ang="0">
                <a:pos x="12" y="30"/>
              </a:cxn>
              <a:cxn ang="0">
                <a:pos x="36" y="54"/>
              </a:cxn>
              <a:cxn ang="0">
                <a:pos x="42" y="42"/>
              </a:cxn>
              <a:cxn ang="0">
                <a:pos x="54" y="36"/>
              </a:cxn>
            </a:cxnLst>
            <a:rect l="0" t="0" r="r" b="b"/>
            <a:pathLst>
              <a:path w="60" h="54">
                <a:moveTo>
                  <a:pt x="54" y="36"/>
                </a:moveTo>
                <a:lnTo>
                  <a:pt x="60" y="24"/>
                </a:lnTo>
                <a:lnTo>
                  <a:pt x="54" y="18"/>
                </a:lnTo>
                <a:lnTo>
                  <a:pt x="42" y="0"/>
                </a:lnTo>
                <a:lnTo>
                  <a:pt x="18" y="0"/>
                </a:lnTo>
                <a:lnTo>
                  <a:pt x="12" y="12"/>
                </a:lnTo>
                <a:lnTo>
                  <a:pt x="0" y="18"/>
                </a:lnTo>
                <a:lnTo>
                  <a:pt x="12" y="30"/>
                </a:lnTo>
                <a:lnTo>
                  <a:pt x="36" y="54"/>
                </a:lnTo>
                <a:lnTo>
                  <a:pt x="42" y="42"/>
                </a:lnTo>
                <a:lnTo>
                  <a:pt x="54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3" name="Rectangle 1356"/>
          <p:cNvSpPr>
            <a:spLocks noChangeArrowheads="1"/>
          </p:cNvSpPr>
          <p:nvPr/>
        </p:nvSpPr>
        <p:spPr bwMode="auto">
          <a:xfrm>
            <a:off x="4206875" y="3559175"/>
            <a:ext cx="9525" cy="238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4" name="Freeform 1357"/>
          <p:cNvSpPr>
            <a:spLocks/>
          </p:cNvSpPr>
          <p:nvPr/>
        </p:nvSpPr>
        <p:spPr bwMode="auto">
          <a:xfrm>
            <a:off x="4206875" y="3286125"/>
            <a:ext cx="512763" cy="504825"/>
          </a:xfrm>
          <a:custGeom>
            <a:avLst/>
            <a:gdLst/>
            <a:ahLst/>
            <a:cxnLst>
              <a:cxn ang="0">
                <a:pos x="60" y="270"/>
              </a:cxn>
              <a:cxn ang="0">
                <a:pos x="216" y="378"/>
              </a:cxn>
              <a:cxn ang="0">
                <a:pos x="228" y="390"/>
              </a:cxn>
              <a:cxn ang="0">
                <a:pos x="246" y="390"/>
              </a:cxn>
              <a:cxn ang="0">
                <a:pos x="282" y="372"/>
              </a:cxn>
              <a:cxn ang="0">
                <a:pos x="390" y="300"/>
              </a:cxn>
              <a:cxn ang="0">
                <a:pos x="384" y="300"/>
              </a:cxn>
              <a:cxn ang="0">
                <a:pos x="366" y="276"/>
              </a:cxn>
              <a:cxn ang="0">
                <a:pos x="354" y="270"/>
              </a:cxn>
              <a:cxn ang="0">
                <a:pos x="342" y="246"/>
              </a:cxn>
              <a:cxn ang="0">
                <a:pos x="348" y="234"/>
              </a:cxn>
              <a:cxn ang="0">
                <a:pos x="348" y="174"/>
              </a:cxn>
              <a:cxn ang="0">
                <a:pos x="342" y="162"/>
              </a:cxn>
              <a:cxn ang="0">
                <a:pos x="348" y="150"/>
              </a:cxn>
              <a:cxn ang="0">
                <a:pos x="342" y="144"/>
              </a:cxn>
              <a:cxn ang="0">
                <a:pos x="342" y="120"/>
              </a:cxn>
              <a:cxn ang="0">
                <a:pos x="324" y="108"/>
              </a:cxn>
              <a:cxn ang="0">
                <a:pos x="318" y="102"/>
              </a:cxn>
              <a:cxn ang="0">
                <a:pos x="306" y="90"/>
              </a:cxn>
              <a:cxn ang="0">
                <a:pos x="306" y="78"/>
              </a:cxn>
              <a:cxn ang="0">
                <a:pos x="324" y="54"/>
              </a:cxn>
              <a:cxn ang="0">
                <a:pos x="324" y="30"/>
              </a:cxn>
              <a:cxn ang="0">
                <a:pos x="324" y="12"/>
              </a:cxn>
              <a:cxn ang="0">
                <a:pos x="330" y="6"/>
              </a:cxn>
              <a:cxn ang="0">
                <a:pos x="330" y="0"/>
              </a:cxn>
              <a:cxn ang="0">
                <a:pos x="318" y="6"/>
              </a:cxn>
              <a:cxn ang="0">
                <a:pos x="288" y="12"/>
              </a:cxn>
              <a:cxn ang="0">
                <a:pos x="222" y="12"/>
              </a:cxn>
              <a:cxn ang="0">
                <a:pos x="162" y="30"/>
              </a:cxn>
              <a:cxn ang="0">
                <a:pos x="132" y="48"/>
              </a:cxn>
              <a:cxn ang="0">
                <a:pos x="138" y="78"/>
              </a:cxn>
              <a:cxn ang="0">
                <a:pos x="144" y="108"/>
              </a:cxn>
              <a:cxn ang="0">
                <a:pos x="132" y="114"/>
              </a:cxn>
              <a:cxn ang="0">
                <a:pos x="108" y="120"/>
              </a:cxn>
              <a:cxn ang="0">
                <a:pos x="102" y="132"/>
              </a:cxn>
              <a:cxn ang="0">
                <a:pos x="96" y="144"/>
              </a:cxn>
              <a:cxn ang="0">
                <a:pos x="60" y="156"/>
              </a:cxn>
              <a:cxn ang="0">
                <a:pos x="30" y="174"/>
              </a:cxn>
              <a:cxn ang="0">
                <a:pos x="6" y="192"/>
              </a:cxn>
              <a:cxn ang="0">
                <a:pos x="0" y="210"/>
              </a:cxn>
              <a:cxn ang="0">
                <a:pos x="6" y="210"/>
              </a:cxn>
              <a:cxn ang="0">
                <a:pos x="6" y="228"/>
              </a:cxn>
              <a:cxn ang="0">
                <a:pos x="60" y="270"/>
              </a:cxn>
            </a:cxnLst>
            <a:rect l="0" t="0" r="r" b="b"/>
            <a:pathLst>
              <a:path w="390" h="390">
                <a:moveTo>
                  <a:pt x="60" y="270"/>
                </a:moveTo>
                <a:lnTo>
                  <a:pt x="216" y="378"/>
                </a:lnTo>
                <a:lnTo>
                  <a:pt x="228" y="390"/>
                </a:lnTo>
                <a:lnTo>
                  <a:pt x="246" y="390"/>
                </a:lnTo>
                <a:lnTo>
                  <a:pt x="282" y="372"/>
                </a:lnTo>
                <a:lnTo>
                  <a:pt x="390" y="300"/>
                </a:lnTo>
                <a:lnTo>
                  <a:pt x="384" y="300"/>
                </a:lnTo>
                <a:lnTo>
                  <a:pt x="366" y="276"/>
                </a:lnTo>
                <a:lnTo>
                  <a:pt x="354" y="270"/>
                </a:lnTo>
                <a:lnTo>
                  <a:pt x="342" y="246"/>
                </a:lnTo>
                <a:lnTo>
                  <a:pt x="348" y="234"/>
                </a:lnTo>
                <a:lnTo>
                  <a:pt x="348" y="174"/>
                </a:lnTo>
                <a:lnTo>
                  <a:pt x="342" y="162"/>
                </a:lnTo>
                <a:lnTo>
                  <a:pt x="348" y="150"/>
                </a:lnTo>
                <a:lnTo>
                  <a:pt x="342" y="144"/>
                </a:lnTo>
                <a:lnTo>
                  <a:pt x="342" y="120"/>
                </a:lnTo>
                <a:lnTo>
                  <a:pt x="324" y="108"/>
                </a:lnTo>
                <a:lnTo>
                  <a:pt x="318" y="102"/>
                </a:lnTo>
                <a:lnTo>
                  <a:pt x="306" y="90"/>
                </a:lnTo>
                <a:lnTo>
                  <a:pt x="306" y="78"/>
                </a:lnTo>
                <a:lnTo>
                  <a:pt x="324" y="54"/>
                </a:lnTo>
                <a:lnTo>
                  <a:pt x="324" y="30"/>
                </a:lnTo>
                <a:lnTo>
                  <a:pt x="324" y="12"/>
                </a:lnTo>
                <a:lnTo>
                  <a:pt x="330" y="6"/>
                </a:lnTo>
                <a:lnTo>
                  <a:pt x="330" y="0"/>
                </a:lnTo>
                <a:lnTo>
                  <a:pt x="318" y="6"/>
                </a:lnTo>
                <a:lnTo>
                  <a:pt x="288" y="12"/>
                </a:lnTo>
                <a:lnTo>
                  <a:pt x="222" y="12"/>
                </a:lnTo>
                <a:lnTo>
                  <a:pt x="162" y="30"/>
                </a:lnTo>
                <a:lnTo>
                  <a:pt x="132" y="48"/>
                </a:lnTo>
                <a:lnTo>
                  <a:pt x="138" y="78"/>
                </a:lnTo>
                <a:lnTo>
                  <a:pt x="144" y="108"/>
                </a:lnTo>
                <a:lnTo>
                  <a:pt x="132" y="114"/>
                </a:lnTo>
                <a:lnTo>
                  <a:pt x="108" y="120"/>
                </a:lnTo>
                <a:lnTo>
                  <a:pt x="102" y="132"/>
                </a:lnTo>
                <a:lnTo>
                  <a:pt x="96" y="144"/>
                </a:lnTo>
                <a:lnTo>
                  <a:pt x="60" y="156"/>
                </a:lnTo>
                <a:lnTo>
                  <a:pt x="30" y="174"/>
                </a:lnTo>
                <a:lnTo>
                  <a:pt x="6" y="192"/>
                </a:lnTo>
                <a:lnTo>
                  <a:pt x="0" y="210"/>
                </a:lnTo>
                <a:lnTo>
                  <a:pt x="6" y="210"/>
                </a:lnTo>
                <a:lnTo>
                  <a:pt x="6" y="228"/>
                </a:lnTo>
                <a:lnTo>
                  <a:pt x="60" y="2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5" name="Freeform 1358"/>
          <p:cNvSpPr>
            <a:spLocks/>
          </p:cNvSpPr>
          <p:nvPr/>
        </p:nvSpPr>
        <p:spPr bwMode="auto">
          <a:xfrm>
            <a:off x="4206875" y="3286125"/>
            <a:ext cx="512763" cy="504825"/>
          </a:xfrm>
          <a:custGeom>
            <a:avLst/>
            <a:gdLst/>
            <a:ahLst/>
            <a:cxnLst>
              <a:cxn ang="0">
                <a:pos x="60" y="270"/>
              </a:cxn>
              <a:cxn ang="0">
                <a:pos x="216" y="378"/>
              </a:cxn>
              <a:cxn ang="0">
                <a:pos x="228" y="390"/>
              </a:cxn>
              <a:cxn ang="0">
                <a:pos x="246" y="390"/>
              </a:cxn>
              <a:cxn ang="0">
                <a:pos x="282" y="372"/>
              </a:cxn>
              <a:cxn ang="0">
                <a:pos x="390" y="300"/>
              </a:cxn>
              <a:cxn ang="0">
                <a:pos x="384" y="300"/>
              </a:cxn>
              <a:cxn ang="0">
                <a:pos x="366" y="276"/>
              </a:cxn>
              <a:cxn ang="0">
                <a:pos x="354" y="270"/>
              </a:cxn>
              <a:cxn ang="0">
                <a:pos x="342" y="246"/>
              </a:cxn>
              <a:cxn ang="0">
                <a:pos x="348" y="234"/>
              </a:cxn>
              <a:cxn ang="0">
                <a:pos x="348" y="174"/>
              </a:cxn>
              <a:cxn ang="0">
                <a:pos x="342" y="162"/>
              </a:cxn>
              <a:cxn ang="0">
                <a:pos x="348" y="150"/>
              </a:cxn>
              <a:cxn ang="0">
                <a:pos x="342" y="144"/>
              </a:cxn>
              <a:cxn ang="0">
                <a:pos x="342" y="120"/>
              </a:cxn>
              <a:cxn ang="0">
                <a:pos x="324" y="108"/>
              </a:cxn>
              <a:cxn ang="0">
                <a:pos x="318" y="102"/>
              </a:cxn>
              <a:cxn ang="0">
                <a:pos x="306" y="90"/>
              </a:cxn>
              <a:cxn ang="0">
                <a:pos x="306" y="78"/>
              </a:cxn>
              <a:cxn ang="0">
                <a:pos x="324" y="54"/>
              </a:cxn>
              <a:cxn ang="0">
                <a:pos x="324" y="30"/>
              </a:cxn>
              <a:cxn ang="0">
                <a:pos x="324" y="12"/>
              </a:cxn>
              <a:cxn ang="0">
                <a:pos x="330" y="6"/>
              </a:cxn>
              <a:cxn ang="0">
                <a:pos x="330" y="0"/>
              </a:cxn>
              <a:cxn ang="0">
                <a:pos x="318" y="6"/>
              </a:cxn>
              <a:cxn ang="0">
                <a:pos x="288" y="12"/>
              </a:cxn>
              <a:cxn ang="0">
                <a:pos x="222" y="12"/>
              </a:cxn>
              <a:cxn ang="0">
                <a:pos x="162" y="30"/>
              </a:cxn>
              <a:cxn ang="0">
                <a:pos x="132" y="48"/>
              </a:cxn>
              <a:cxn ang="0">
                <a:pos x="138" y="78"/>
              </a:cxn>
              <a:cxn ang="0">
                <a:pos x="144" y="108"/>
              </a:cxn>
              <a:cxn ang="0">
                <a:pos x="132" y="114"/>
              </a:cxn>
              <a:cxn ang="0">
                <a:pos x="108" y="120"/>
              </a:cxn>
              <a:cxn ang="0">
                <a:pos x="102" y="132"/>
              </a:cxn>
              <a:cxn ang="0">
                <a:pos x="96" y="144"/>
              </a:cxn>
              <a:cxn ang="0">
                <a:pos x="60" y="156"/>
              </a:cxn>
              <a:cxn ang="0">
                <a:pos x="30" y="174"/>
              </a:cxn>
              <a:cxn ang="0">
                <a:pos x="6" y="192"/>
              </a:cxn>
              <a:cxn ang="0">
                <a:pos x="0" y="210"/>
              </a:cxn>
              <a:cxn ang="0">
                <a:pos x="6" y="210"/>
              </a:cxn>
              <a:cxn ang="0">
                <a:pos x="6" y="228"/>
              </a:cxn>
              <a:cxn ang="0">
                <a:pos x="60" y="270"/>
              </a:cxn>
            </a:cxnLst>
            <a:rect l="0" t="0" r="r" b="b"/>
            <a:pathLst>
              <a:path w="390" h="390">
                <a:moveTo>
                  <a:pt x="60" y="270"/>
                </a:moveTo>
                <a:lnTo>
                  <a:pt x="216" y="378"/>
                </a:lnTo>
                <a:lnTo>
                  <a:pt x="228" y="390"/>
                </a:lnTo>
                <a:lnTo>
                  <a:pt x="246" y="390"/>
                </a:lnTo>
                <a:lnTo>
                  <a:pt x="282" y="372"/>
                </a:lnTo>
                <a:lnTo>
                  <a:pt x="390" y="300"/>
                </a:lnTo>
                <a:lnTo>
                  <a:pt x="384" y="300"/>
                </a:lnTo>
                <a:lnTo>
                  <a:pt x="366" y="276"/>
                </a:lnTo>
                <a:lnTo>
                  <a:pt x="354" y="270"/>
                </a:lnTo>
                <a:lnTo>
                  <a:pt x="342" y="246"/>
                </a:lnTo>
                <a:lnTo>
                  <a:pt x="348" y="234"/>
                </a:lnTo>
                <a:lnTo>
                  <a:pt x="348" y="174"/>
                </a:lnTo>
                <a:lnTo>
                  <a:pt x="342" y="162"/>
                </a:lnTo>
                <a:lnTo>
                  <a:pt x="348" y="150"/>
                </a:lnTo>
                <a:lnTo>
                  <a:pt x="342" y="144"/>
                </a:lnTo>
                <a:lnTo>
                  <a:pt x="342" y="120"/>
                </a:lnTo>
                <a:lnTo>
                  <a:pt x="324" y="108"/>
                </a:lnTo>
                <a:lnTo>
                  <a:pt x="318" y="102"/>
                </a:lnTo>
                <a:lnTo>
                  <a:pt x="306" y="90"/>
                </a:lnTo>
                <a:lnTo>
                  <a:pt x="306" y="78"/>
                </a:lnTo>
                <a:lnTo>
                  <a:pt x="324" y="54"/>
                </a:lnTo>
                <a:lnTo>
                  <a:pt x="324" y="30"/>
                </a:lnTo>
                <a:lnTo>
                  <a:pt x="324" y="12"/>
                </a:lnTo>
                <a:lnTo>
                  <a:pt x="330" y="6"/>
                </a:lnTo>
                <a:lnTo>
                  <a:pt x="330" y="0"/>
                </a:lnTo>
                <a:lnTo>
                  <a:pt x="318" y="6"/>
                </a:lnTo>
                <a:lnTo>
                  <a:pt x="288" y="12"/>
                </a:lnTo>
                <a:lnTo>
                  <a:pt x="222" y="12"/>
                </a:lnTo>
                <a:lnTo>
                  <a:pt x="162" y="30"/>
                </a:lnTo>
                <a:lnTo>
                  <a:pt x="132" y="48"/>
                </a:lnTo>
                <a:lnTo>
                  <a:pt x="138" y="78"/>
                </a:lnTo>
                <a:lnTo>
                  <a:pt x="144" y="108"/>
                </a:lnTo>
                <a:lnTo>
                  <a:pt x="132" y="114"/>
                </a:lnTo>
                <a:lnTo>
                  <a:pt x="108" y="120"/>
                </a:lnTo>
                <a:lnTo>
                  <a:pt x="102" y="132"/>
                </a:lnTo>
                <a:lnTo>
                  <a:pt x="96" y="144"/>
                </a:lnTo>
                <a:lnTo>
                  <a:pt x="60" y="156"/>
                </a:lnTo>
                <a:lnTo>
                  <a:pt x="30" y="174"/>
                </a:lnTo>
                <a:lnTo>
                  <a:pt x="6" y="192"/>
                </a:lnTo>
                <a:lnTo>
                  <a:pt x="0" y="210"/>
                </a:lnTo>
                <a:lnTo>
                  <a:pt x="6" y="210"/>
                </a:lnTo>
                <a:lnTo>
                  <a:pt x="6" y="228"/>
                </a:lnTo>
                <a:lnTo>
                  <a:pt x="60" y="270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6" name="Freeform 1359"/>
          <p:cNvSpPr>
            <a:spLocks/>
          </p:cNvSpPr>
          <p:nvPr/>
        </p:nvSpPr>
        <p:spPr bwMode="auto">
          <a:xfrm>
            <a:off x="4246563" y="3248025"/>
            <a:ext cx="9525" cy="4763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0"/>
              </a:cxn>
              <a:cxn ang="0">
                <a:pos x="0" y="6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0" y="0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7" name="Freeform 1360"/>
          <p:cNvSpPr>
            <a:spLocks/>
          </p:cNvSpPr>
          <p:nvPr/>
        </p:nvSpPr>
        <p:spPr bwMode="auto">
          <a:xfrm>
            <a:off x="4264025" y="3136900"/>
            <a:ext cx="793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" y="6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9" name="Freeform 1362"/>
          <p:cNvSpPr>
            <a:spLocks/>
          </p:cNvSpPr>
          <p:nvPr/>
        </p:nvSpPr>
        <p:spPr bwMode="auto">
          <a:xfrm>
            <a:off x="4192588" y="3119438"/>
            <a:ext cx="79375" cy="166687"/>
          </a:xfrm>
          <a:custGeom>
            <a:avLst/>
            <a:gdLst/>
            <a:ahLst/>
            <a:cxnLst>
              <a:cxn ang="0">
                <a:pos x="42" y="103"/>
              </a:cxn>
              <a:cxn ang="0">
                <a:pos x="42" y="97"/>
              </a:cxn>
              <a:cxn ang="0">
                <a:pos x="42" y="97"/>
              </a:cxn>
              <a:cxn ang="0">
                <a:pos x="42" y="85"/>
              </a:cxn>
              <a:cxn ang="0">
                <a:pos x="48" y="73"/>
              </a:cxn>
              <a:cxn ang="0">
                <a:pos x="48" y="67"/>
              </a:cxn>
              <a:cxn ang="0">
                <a:pos x="48" y="49"/>
              </a:cxn>
              <a:cxn ang="0">
                <a:pos x="54" y="43"/>
              </a:cxn>
              <a:cxn ang="0">
                <a:pos x="54" y="31"/>
              </a:cxn>
              <a:cxn ang="0">
                <a:pos x="60" y="19"/>
              </a:cxn>
              <a:cxn ang="0">
                <a:pos x="54" y="13"/>
              </a:cxn>
              <a:cxn ang="0">
                <a:pos x="48" y="6"/>
              </a:cxn>
              <a:cxn ang="0">
                <a:pos x="30" y="0"/>
              </a:cxn>
              <a:cxn ang="0">
                <a:pos x="18" y="6"/>
              </a:cxn>
              <a:cxn ang="0">
                <a:pos x="12" y="13"/>
              </a:cxn>
              <a:cxn ang="0">
                <a:pos x="12" y="13"/>
              </a:cxn>
              <a:cxn ang="0">
                <a:pos x="6" y="13"/>
              </a:cxn>
              <a:cxn ang="0">
                <a:pos x="12" y="37"/>
              </a:cxn>
              <a:cxn ang="0">
                <a:pos x="12" y="61"/>
              </a:cxn>
              <a:cxn ang="0">
                <a:pos x="0" y="91"/>
              </a:cxn>
              <a:cxn ang="0">
                <a:pos x="12" y="97"/>
              </a:cxn>
              <a:cxn ang="0">
                <a:pos x="12" y="127"/>
              </a:cxn>
              <a:cxn ang="0">
                <a:pos x="36" y="127"/>
              </a:cxn>
              <a:cxn ang="0">
                <a:pos x="42" y="115"/>
              </a:cxn>
              <a:cxn ang="0">
                <a:pos x="42" y="103"/>
              </a:cxn>
            </a:cxnLst>
            <a:rect l="0" t="0" r="r" b="b"/>
            <a:pathLst>
              <a:path w="60" h="127">
                <a:moveTo>
                  <a:pt x="42" y="103"/>
                </a:moveTo>
                <a:lnTo>
                  <a:pt x="42" y="97"/>
                </a:lnTo>
                <a:lnTo>
                  <a:pt x="42" y="97"/>
                </a:lnTo>
                <a:lnTo>
                  <a:pt x="42" y="85"/>
                </a:lnTo>
                <a:lnTo>
                  <a:pt x="48" y="73"/>
                </a:lnTo>
                <a:lnTo>
                  <a:pt x="48" y="67"/>
                </a:lnTo>
                <a:lnTo>
                  <a:pt x="48" y="49"/>
                </a:lnTo>
                <a:lnTo>
                  <a:pt x="54" y="43"/>
                </a:lnTo>
                <a:lnTo>
                  <a:pt x="54" y="31"/>
                </a:lnTo>
                <a:lnTo>
                  <a:pt x="60" y="19"/>
                </a:lnTo>
                <a:lnTo>
                  <a:pt x="54" y="13"/>
                </a:lnTo>
                <a:lnTo>
                  <a:pt x="48" y="6"/>
                </a:lnTo>
                <a:lnTo>
                  <a:pt x="30" y="0"/>
                </a:lnTo>
                <a:lnTo>
                  <a:pt x="18" y="6"/>
                </a:lnTo>
                <a:lnTo>
                  <a:pt x="12" y="13"/>
                </a:lnTo>
                <a:lnTo>
                  <a:pt x="12" y="13"/>
                </a:lnTo>
                <a:lnTo>
                  <a:pt x="6" y="13"/>
                </a:lnTo>
                <a:lnTo>
                  <a:pt x="12" y="37"/>
                </a:lnTo>
                <a:lnTo>
                  <a:pt x="12" y="61"/>
                </a:lnTo>
                <a:lnTo>
                  <a:pt x="0" y="91"/>
                </a:lnTo>
                <a:lnTo>
                  <a:pt x="12" y="97"/>
                </a:lnTo>
                <a:lnTo>
                  <a:pt x="12" y="127"/>
                </a:lnTo>
                <a:lnTo>
                  <a:pt x="36" y="127"/>
                </a:lnTo>
                <a:lnTo>
                  <a:pt x="42" y="115"/>
                </a:lnTo>
                <a:lnTo>
                  <a:pt x="42" y="1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0" name="Freeform 1363"/>
          <p:cNvSpPr>
            <a:spLocks/>
          </p:cNvSpPr>
          <p:nvPr/>
        </p:nvSpPr>
        <p:spPr bwMode="auto">
          <a:xfrm>
            <a:off x="4256088" y="3144838"/>
            <a:ext cx="15875" cy="63500"/>
          </a:xfrm>
          <a:custGeom>
            <a:avLst/>
            <a:gdLst/>
            <a:ahLst/>
            <a:cxnLst>
              <a:cxn ang="0">
                <a:pos x="6" y="24"/>
              </a:cxn>
              <a:cxn ang="0">
                <a:pos x="0" y="30"/>
              </a:cxn>
              <a:cxn ang="0">
                <a:pos x="0" y="48"/>
              </a:cxn>
              <a:cxn ang="0">
                <a:pos x="6" y="18"/>
              </a:cxn>
              <a:cxn ang="0">
                <a:pos x="12" y="0"/>
              </a:cxn>
              <a:cxn ang="0">
                <a:pos x="6" y="12"/>
              </a:cxn>
              <a:cxn ang="0">
                <a:pos x="6" y="24"/>
              </a:cxn>
            </a:cxnLst>
            <a:rect l="0" t="0" r="r" b="b"/>
            <a:pathLst>
              <a:path w="12" h="48">
                <a:moveTo>
                  <a:pt x="6" y="24"/>
                </a:moveTo>
                <a:lnTo>
                  <a:pt x="0" y="30"/>
                </a:lnTo>
                <a:lnTo>
                  <a:pt x="0" y="48"/>
                </a:lnTo>
                <a:lnTo>
                  <a:pt x="6" y="18"/>
                </a:lnTo>
                <a:lnTo>
                  <a:pt x="12" y="0"/>
                </a:lnTo>
                <a:lnTo>
                  <a:pt x="6" y="12"/>
                </a:lnTo>
                <a:lnTo>
                  <a:pt x="6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1" name="Freeform 1364"/>
          <p:cNvSpPr>
            <a:spLocks/>
          </p:cNvSpPr>
          <p:nvPr/>
        </p:nvSpPr>
        <p:spPr bwMode="auto">
          <a:xfrm>
            <a:off x="4241800" y="3252788"/>
            <a:ext cx="4763" cy="3333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12"/>
              </a:cxn>
              <a:cxn ang="0">
                <a:pos x="0" y="24"/>
              </a:cxn>
              <a:cxn ang="0">
                <a:pos x="6" y="6"/>
              </a:cxn>
              <a:cxn ang="0">
                <a:pos x="6" y="0"/>
              </a:cxn>
            </a:cxnLst>
            <a:rect l="0" t="0" r="r" b="b"/>
            <a:pathLst>
              <a:path w="6" h="24">
                <a:moveTo>
                  <a:pt x="6" y="0"/>
                </a:moveTo>
                <a:lnTo>
                  <a:pt x="6" y="12"/>
                </a:lnTo>
                <a:lnTo>
                  <a:pt x="0" y="24"/>
                </a:lnTo>
                <a:lnTo>
                  <a:pt x="6" y="6"/>
                </a:lnTo>
                <a:lnTo>
                  <a:pt x="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2" name="Freeform 1365"/>
          <p:cNvSpPr>
            <a:spLocks/>
          </p:cNvSpPr>
          <p:nvPr/>
        </p:nvSpPr>
        <p:spPr bwMode="auto">
          <a:xfrm>
            <a:off x="4246563" y="3208338"/>
            <a:ext cx="9525" cy="2222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6" y="0"/>
              </a:cxn>
              <a:cxn ang="0">
                <a:pos x="6" y="12"/>
              </a:cxn>
              <a:cxn ang="0">
                <a:pos x="0" y="18"/>
              </a:cxn>
            </a:cxnLst>
            <a:rect l="0" t="0" r="r" b="b"/>
            <a:pathLst>
              <a:path w="6" h="18">
                <a:moveTo>
                  <a:pt x="0" y="18"/>
                </a:moveTo>
                <a:lnTo>
                  <a:pt x="6" y="0"/>
                </a:lnTo>
                <a:lnTo>
                  <a:pt x="6" y="12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3" name="Freeform 1366"/>
          <p:cNvSpPr>
            <a:spLocks/>
          </p:cNvSpPr>
          <p:nvPr/>
        </p:nvSpPr>
        <p:spPr bwMode="auto">
          <a:xfrm>
            <a:off x="4246563" y="3230563"/>
            <a:ext cx="0" cy="17462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0" y="0"/>
              </a:cxn>
              <a:cxn ang="0">
                <a:pos x="0" y="12"/>
              </a:cxn>
              <a:cxn ang="0">
                <a:pos x="0" y="12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0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4" name="Freeform 1367"/>
          <p:cNvSpPr>
            <a:spLocks/>
          </p:cNvSpPr>
          <p:nvPr/>
        </p:nvSpPr>
        <p:spPr bwMode="auto">
          <a:xfrm>
            <a:off x="5667375" y="3276600"/>
            <a:ext cx="25400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12"/>
              </a:cxn>
              <a:cxn ang="0">
                <a:pos x="18" y="12"/>
              </a:cxn>
              <a:cxn ang="0">
                <a:pos x="6" y="0"/>
              </a:cxn>
              <a:cxn ang="0">
                <a:pos x="0" y="0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18" y="12"/>
                </a:lnTo>
                <a:lnTo>
                  <a:pt x="18" y="12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5" name="Freeform 1368"/>
          <p:cNvSpPr>
            <a:spLocks/>
          </p:cNvSpPr>
          <p:nvPr/>
        </p:nvSpPr>
        <p:spPr bwMode="auto">
          <a:xfrm>
            <a:off x="5630863" y="3238500"/>
            <a:ext cx="14287" cy="23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18"/>
              </a:cxn>
              <a:cxn ang="0">
                <a:pos x="12" y="12"/>
              </a:cxn>
              <a:cxn ang="0">
                <a:pos x="0" y="0"/>
              </a:cxn>
            </a:cxnLst>
            <a:rect l="0" t="0" r="r" b="b"/>
            <a:pathLst>
              <a:path w="12" h="18">
                <a:moveTo>
                  <a:pt x="0" y="0"/>
                </a:moveTo>
                <a:lnTo>
                  <a:pt x="12" y="18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6" name="Freeform 1369"/>
          <p:cNvSpPr>
            <a:spLocks/>
          </p:cNvSpPr>
          <p:nvPr/>
        </p:nvSpPr>
        <p:spPr bwMode="auto">
          <a:xfrm>
            <a:off x="6916738" y="3722688"/>
            <a:ext cx="179387" cy="288925"/>
          </a:xfrm>
          <a:custGeom>
            <a:avLst/>
            <a:gdLst/>
            <a:ahLst/>
            <a:cxnLst>
              <a:cxn ang="0">
                <a:pos x="102" y="205"/>
              </a:cxn>
              <a:cxn ang="0">
                <a:pos x="120" y="199"/>
              </a:cxn>
              <a:cxn ang="0">
                <a:pos x="138" y="187"/>
              </a:cxn>
              <a:cxn ang="0">
                <a:pos x="138" y="151"/>
              </a:cxn>
              <a:cxn ang="0">
                <a:pos x="138" y="120"/>
              </a:cxn>
              <a:cxn ang="0">
                <a:pos x="120" y="102"/>
              </a:cxn>
              <a:cxn ang="0">
                <a:pos x="96" y="72"/>
              </a:cxn>
              <a:cxn ang="0">
                <a:pos x="78" y="48"/>
              </a:cxn>
              <a:cxn ang="0">
                <a:pos x="84" y="36"/>
              </a:cxn>
              <a:cxn ang="0">
                <a:pos x="78" y="24"/>
              </a:cxn>
              <a:cxn ang="0">
                <a:pos x="60" y="18"/>
              </a:cxn>
              <a:cxn ang="0">
                <a:pos x="48" y="0"/>
              </a:cxn>
              <a:cxn ang="0">
                <a:pos x="42" y="0"/>
              </a:cxn>
              <a:cxn ang="0">
                <a:pos x="12" y="6"/>
              </a:cxn>
              <a:cxn ang="0">
                <a:pos x="0" y="24"/>
              </a:cxn>
              <a:cxn ang="0">
                <a:pos x="0" y="24"/>
              </a:cxn>
              <a:cxn ang="0">
                <a:pos x="6" y="36"/>
              </a:cxn>
              <a:cxn ang="0">
                <a:pos x="12" y="72"/>
              </a:cxn>
              <a:cxn ang="0">
                <a:pos x="54" y="72"/>
              </a:cxn>
              <a:cxn ang="0">
                <a:pos x="72" y="78"/>
              </a:cxn>
              <a:cxn ang="0">
                <a:pos x="102" y="126"/>
              </a:cxn>
              <a:cxn ang="0">
                <a:pos x="96" y="145"/>
              </a:cxn>
              <a:cxn ang="0">
                <a:pos x="60" y="151"/>
              </a:cxn>
              <a:cxn ang="0">
                <a:pos x="42" y="163"/>
              </a:cxn>
              <a:cxn ang="0">
                <a:pos x="42" y="187"/>
              </a:cxn>
              <a:cxn ang="0">
                <a:pos x="72" y="217"/>
              </a:cxn>
              <a:cxn ang="0">
                <a:pos x="84" y="223"/>
              </a:cxn>
              <a:cxn ang="0">
                <a:pos x="96" y="217"/>
              </a:cxn>
              <a:cxn ang="0">
                <a:pos x="102" y="205"/>
              </a:cxn>
            </a:cxnLst>
            <a:rect l="0" t="0" r="r" b="b"/>
            <a:pathLst>
              <a:path w="138" h="223">
                <a:moveTo>
                  <a:pt x="102" y="205"/>
                </a:moveTo>
                <a:lnTo>
                  <a:pt x="120" y="199"/>
                </a:lnTo>
                <a:lnTo>
                  <a:pt x="138" y="187"/>
                </a:lnTo>
                <a:lnTo>
                  <a:pt x="138" y="151"/>
                </a:lnTo>
                <a:lnTo>
                  <a:pt x="138" y="120"/>
                </a:lnTo>
                <a:lnTo>
                  <a:pt x="120" y="102"/>
                </a:lnTo>
                <a:lnTo>
                  <a:pt x="96" y="72"/>
                </a:lnTo>
                <a:lnTo>
                  <a:pt x="78" y="48"/>
                </a:lnTo>
                <a:lnTo>
                  <a:pt x="84" y="36"/>
                </a:lnTo>
                <a:lnTo>
                  <a:pt x="78" y="24"/>
                </a:lnTo>
                <a:lnTo>
                  <a:pt x="60" y="18"/>
                </a:lnTo>
                <a:lnTo>
                  <a:pt x="48" y="0"/>
                </a:lnTo>
                <a:lnTo>
                  <a:pt x="42" y="0"/>
                </a:lnTo>
                <a:lnTo>
                  <a:pt x="12" y="6"/>
                </a:lnTo>
                <a:lnTo>
                  <a:pt x="0" y="24"/>
                </a:lnTo>
                <a:lnTo>
                  <a:pt x="0" y="24"/>
                </a:lnTo>
                <a:lnTo>
                  <a:pt x="6" y="36"/>
                </a:lnTo>
                <a:lnTo>
                  <a:pt x="12" y="72"/>
                </a:lnTo>
                <a:lnTo>
                  <a:pt x="54" y="72"/>
                </a:lnTo>
                <a:lnTo>
                  <a:pt x="72" y="78"/>
                </a:lnTo>
                <a:lnTo>
                  <a:pt x="102" y="126"/>
                </a:lnTo>
                <a:lnTo>
                  <a:pt x="96" y="145"/>
                </a:lnTo>
                <a:lnTo>
                  <a:pt x="60" y="151"/>
                </a:lnTo>
                <a:lnTo>
                  <a:pt x="42" y="163"/>
                </a:lnTo>
                <a:lnTo>
                  <a:pt x="42" y="187"/>
                </a:lnTo>
                <a:lnTo>
                  <a:pt x="72" y="217"/>
                </a:lnTo>
                <a:lnTo>
                  <a:pt x="84" y="223"/>
                </a:lnTo>
                <a:lnTo>
                  <a:pt x="96" y="217"/>
                </a:lnTo>
                <a:lnTo>
                  <a:pt x="102" y="20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7" name="Freeform 1370"/>
          <p:cNvSpPr>
            <a:spLocks/>
          </p:cNvSpPr>
          <p:nvPr/>
        </p:nvSpPr>
        <p:spPr bwMode="auto">
          <a:xfrm>
            <a:off x="6972300" y="3689350"/>
            <a:ext cx="180975" cy="355600"/>
          </a:xfrm>
          <a:custGeom>
            <a:avLst/>
            <a:gdLst/>
            <a:ahLst/>
            <a:cxnLst>
              <a:cxn ang="0">
                <a:pos x="66" y="0"/>
              </a:cxn>
              <a:cxn ang="0">
                <a:pos x="6" y="0"/>
              </a:cxn>
              <a:cxn ang="0">
                <a:pos x="0" y="24"/>
              </a:cxn>
              <a:cxn ang="0">
                <a:pos x="6" y="24"/>
              </a:cxn>
              <a:cxn ang="0">
                <a:pos x="18" y="42"/>
              </a:cxn>
              <a:cxn ang="0">
                <a:pos x="36" y="48"/>
              </a:cxn>
              <a:cxn ang="0">
                <a:pos x="42" y="60"/>
              </a:cxn>
              <a:cxn ang="0">
                <a:pos x="36" y="72"/>
              </a:cxn>
              <a:cxn ang="0">
                <a:pos x="54" y="96"/>
              </a:cxn>
              <a:cxn ang="0">
                <a:pos x="78" y="126"/>
              </a:cxn>
              <a:cxn ang="0">
                <a:pos x="96" y="144"/>
              </a:cxn>
              <a:cxn ang="0">
                <a:pos x="96" y="175"/>
              </a:cxn>
              <a:cxn ang="0">
                <a:pos x="96" y="211"/>
              </a:cxn>
              <a:cxn ang="0">
                <a:pos x="78" y="223"/>
              </a:cxn>
              <a:cxn ang="0">
                <a:pos x="60" y="229"/>
              </a:cxn>
              <a:cxn ang="0">
                <a:pos x="54" y="241"/>
              </a:cxn>
              <a:cxn ang="0">
                <a:pos x="42" y="247"/>
              </a:cxn>
              <a:cxn ang="0">
                <a:pos x="48" y="253"/>
              </a:cxn>
              <a:cxn ang="0">
                <a:pos x="66" y="271"/>
              </a:cxn>
              <a:cxn ang="0">
                <a:pos x="108" y="241"/>
              </a:cxn>
              <a:cxn ang="0">
                <a:pos x="138" y="211"/>
              </a:cxn>
              <a:cxn ang="0">
                <a:pos x="114" y="132"/>
              </a:cxn>
              <a:cxn ang="0">
                <a:pos x="102" y="114"/>
              </a:cxn>
              <a:cxn ang="0">
                <a:pos x="78" y="84"/>
              </a:cxn>
              <a:cxn ang="0">
                <a:pos x="66" y="60"/>
              </a:cxn>
              <a:cxn ang="0">
                <a:pos x="78" y="48"/>
              </a:cxn>
              <a:cxn ang="0">
                <a:pos x="96" y="36"/>
              </a:cxn>
              <a:cxn ang="0">
                <a:pos x="90" y="18"/>
              </a:cxn>
              <a:cxn ang="0">
                <a:pos x="66" y="0"/>
              </a:cxn>
            </a:cxnLst>
            <a:rect l="0" t="0" r="r" b="b"/>
            <a:pathLst>
              <a:path w="138" h="271">
                <a:moveTo>
                  <a:pt x="66" y="0"/>
                </a:moveTo>
                <a:lnTo>
                  <a:pt x="6" y="0"/>
                </a:lnTo>
                <a:lnTo>
                  <a:pt x="0" y="24"/>
                </a:lnTo>
                <a:lnTo>
                  <a:pt x="6" y="24"/>
                </a:lnTo>
                <a:lnTo>
                  <a:pt x="18" y="42"/>
                </a:lnTo>
                <a:lnTo>
                  <a:pt x="36" y="48"/>
                </a:lnTo>
                <a:lnTo>
                  <a:pt x="42" y="60"/>
                </a:lnTo>
                <a:lnTo>
                  <a:pt x="36" y="72"/>
                </a:lnTo>
                <a:lnTo>
                  <a:pt x="54" y="96"/>
                </a:lnTo>
                <a:lnTo>
                  <a:pt x="78" y="126"/>
                </a:lnTo>
                <a:lnTo>
                  <a:pt x="96" y="144"/>
                </a:lnTo>
                <a:lnTo>
                  <a:pt x="96" y="175"/>
                </a:lnTo>
                <a:lnTo>
                  <a:pt x="96" y="211"/>
                </a:lnTo>
                <a:lnTo>
                  <a:pt x="78" y="223"/>
                </a:lnTo>
                <a:lnTo>
                  <a:pt x="60" y="229"/>
                </a:lnTo>
                <a:lnTo>
                  <a:pt x="54" y="241"/>
                </a:lnTo>
                <a:lnTo>
                  <a:pt x="42" y="247"/>
                </a:lnTo>
                <a:lnTo>
                  <a:pt x="48" y="253"/>
                </a:lnTo>
                <a:lnTo>
                  <a:pt x="66" y="271"/>
                </a:lnTo>
                <a:lnTo>
                  <a:pt x="108" y="241"/>
                </a:lnTo>
                <a:lnTo>
                  <a:pt x="138" y="211"/>
                </a:lnTo>
                <a:lnTo>
                  <a:pt x="114" y="132"/>
                </a:lnTo>
                <a:lnTo>
                  <a:pt x="102" y="114"/>
                </a:lnTo>
                <a:lnTo>
                  <a:pt x="78" y="84"/>
                </a:lnTo>
                <a:lnTo>
                  <a:pt x="66" y="60"/>
                </a:lnTo>
                <a:lnTo>
                  <a:pt x="78" y="48"/>
                </a:lnTo>
                <a:lnTo>
                  <a:pt x="96" y="36"/>
                </a:lnTo>
                <a:lnTo>
                  <a:pt x="90" y="18"/>
                </a:lnTo>
                <a:lnTo>
                  <a:pt x="6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8" name="Freeform 1371"/>
          <p:cNvSpPr>
            <a:spLocks/>
          </p:cNvSpPr>
          <p:nvPr/>
        </p:nvSpPr>
        <p:spPr bwMode="auto">
          <a:xfrm>
            <a:off x="6413500" y="3495675"/>
            <a:ext cx="196850" cy="93663"/>
          </a:xfrm>
          <a:custGeom>
            <a:avLst/>
            <a:gdLst/>
            <a:ahLst/>
            <a:cxnLst>
              <a:cxn ang="0">
                <a:pos x="102" y="36"/>
              </a:cxn>
              <a:cxn ang="0">
                <a:pos x="66" y="18"/>
              </a:cxn>
              <a:cxn ang="0">
                <a:pos x="24" y="0"/>
              </a:cxn>
              <a:cxn ang="0">
                <a:pos x="12" y="0"/>
              </a:cxn>
              <a:cxn ang="0">
                <a:pos x="0" y="30"/>
              </a:cxn>
              <a:cxn ang="0">
                <a:pos x="60" y="60"/>
              </a:cxn>
              <a:cxn ang="0">
                <a:pos x="102" y="66"/>
              </a:cxn>
              <a:cxn ang="0">
                <a:pos x="126" y="72"/>
              </a:cxn>
              <a:cxn ang="0">
                <a:pos x="138" y="72"/>
              </a:cxn>
              <a:cxn ang="0">
                <a:pos x="150" y="54"/>
              </a:cxn>
              <a:cxn ang="0">
                <a:pos x="150" y="54"/>
              </a:cxn>
              <a:cxn ang="0">
                <a:pos x="138" y="42"/>
              </a:cxn>
              <a:cxn ang="0">
                <a:pos x="102" y="36"/>
              </a:cxn>
            </a:cxnLst>
            <a:rect l="0" t="0" r="r" b="b"/>
            <a:pathLst>
              <a:path w="150" h="72">
                <a:moveTo>
                  <a:pt x="102" y="36"/>
                </a:moveTo>
                <a:lnTo>
                  <a:pt x="66" y="18"/>
                </a:lnTo>
                <a:lnTo>
                  <a:pt x="24" y="0"/>
                </a:lnTo>
                <a:lnTo>
                  <a:pt x="12" y="0"/>
                </a:lnTo>
                <a:lnTo>
                  <a:pt x="0" y="30"/>
                </a:lnTo>
                <a:lnTo>
                  <a:pt x="60" y="60"/>
                </a:lnTo>
                <a:lnTo>
                  <a:pt x="102" y="66"/>
                </a:lnTo>
                <a:lnTo>
                  <a:pt x="126" y="72"/>
                </a:lnTo>
                <a:lnTo>
                  <a:pt x="138" y="72"/>
                </a:lnTo>
                <a:lnTo>
                  <a:pt x="150" y="54"/>
                </a:lnTo>
                <a:lnTo>
                  <a:pt x="150" y="54"/>
                </a:lnTo>
                <a:lnTo>
                  <a:pt x="138" y="42"/>
                </a:lnTo>
                <a:lnTo>
                  <a:pt x="102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79" name="Freeform 1373"/>
          <p:cNvSpPr>
            <a:spLocks/>
          </p:cNvSpPr>
          <p:nvPr/>
        </p:nvSpPr>
        <p:spPr bwMode="auto">
          <a:xfrm>
            <a:off x="6616700" y="2762250"/>
            <a:ext cx="777875" cy="390525"/>
          </a:xfrm>
          <a:custGeom>
            <a:avLst/>
            <a:gdLst/>
            <a:ahLst/>
            <a:cxnLst>
              <a:cxn ang="0">
                <a:pos x="42" y="126"/>
              </a:cxn>
              <a:cxn ang="0">
                <a:pos x="48" y="186"/>
              </a:cxn>
              <a:cxn ang="0">
                <a:pos x="127" y="210"/>
              </a:cxn>
              <a:cxn ang="0">
                <a:pos x="181" y="264"/>
              </a:cxn>
              <a:cxn ang="0">
                <a:pos x="253" y="270"/>
              </a:cxn>
              <a:cxn ang="0">
                <a:pos x="313" y="301"/>
              </a:cxn>
              <a:cxn ang="0">
                <a:pos x="379" y="258"/>
              </a:cxn>
              <a:cxn ang="0">
                <a:pos x="445" y="252"/>
              </a:cxn>
              <a:cxn ang="0">
                <a:pos x="457" y="210"/>
              </a:cxn>
              <a:cxn ang="0">
                <a:pos x="499" y="192"/>
              </a:cxn>
              <a:cxn ang="0">
                <a:pos x="541" y="174"/>
              </a:cxn>
              <a:cxn ang="0">
                <a:pos x="595" y="156"/>
              </a:cxn>
              <a:cxn ang="0">
                <a:pos x="583" y="132"/>
              </a:cxn>
              <a:cxn ang="0">
                <a:pos x="529" y="126"/>
              </a:cxn>
              <a:cxn ang="0">
                <a:pos x="529" y="96"/>
              </a:cxn>
              <a:cxn ang="0">
                <a:pos x="541" y="72"/>
              </a:cxn>
              <a:cxn ang="0">
                <a:pos x="499" y="60"/>
              </a:cxn>
              <a:cxn ang="0">
                <a:pos x="403" y="84"/>
              </a:cxn>
              <a:cxn ang="0">
                <a:pos x="367" y="54"/>
              </a:cxn>
              <a:cxn ang="0">
                <a:pos x="307" y="54"/>
              </a:cxn>
              <a:cxn ang="0">
                <a:pos x="289" y="36"/>
              </a:cxn>
              <a:cxn ang="0">
                <a:pos x="217" y="0"/>
              </a:cxn>
              <a:cxn ang="0">
                <a:pos x="193" y="30"/>
              </a:cxn>
              <a:cxn ang="0">
                <a:pos x="169" y="66"/>
              </a:cxn>
              <a:cxn ang="0">
                <a:pos x="121" y="48"/>
              </a:cxn>
              <a:cxn ang="0">
                <a:pos x="54" y="54"/>
              </a:cxn>
              <a:cxn ang="0">
                <a:pos x="12" y="78"/>
              </a:cxn>
              <a:cxn ang="0">
                <a:pos x="0" y="102"/>
              </a:cxn>
              <a:cxn ang="0">
                <a:pos x="6" y="108"/>
              </a:cxn>
              <a:cxn ang="0">
                <a:pos x="42" y="126"/>
              </a:cxn>
            </a:cxnLst>
            <a:rect l="0" t="0" r="r" b="b"/>
            <a:pathLst>
              <a:path w="595" h="301">
                <a:moveTo>
                  <a:pt x="42" y="126"/>
                </a:moveTo>
                <a:lnTo>
                  <a:pt x="48" y="186"/>
                </a:lnTo>
                <a:lnTo>
                  <a:pt x="127" y="210"/>
                </a:lnTo>
                <a:lnTo>
                  <a:pt x="181" y="264"/>
                </a:lnTo>
                <a:lnTo>
                  <a:pt x="253" y="270"/>
                </a:lnTo>
                <a:lnTo>
                  <a:pt x="313" y="301"/>
                </a:lnTo>
                <a:lnTo>
                  <a:pt x="379" y="258"/>
                </a:lnTo>
                <a:lnTo>
                  <a:pt x="445" y="252"/>
                </a:lnTo>
                <a:lnTo>
                  <a:pt x="457" y="210"/>
                </a:lnTo>
                <a:lnTo>
                  <a:pt x="499" y="192"/>
                </a:lnTo>
                <a:lnTo>
                  <a:pt x="541" y="174"/>
                </a:lnTo>
                <a:lnTo>
                  <a:pt x="595" y="156"/>
                </a:lnTo>
                <a:lnTo>
                  <a:pt x="583" y="132"/>
                </a:lnTo>
                <a:lnTo>
                  <a:pt x="529" y="126"/>
                </a:lnTo>
                <a:lnTo>
                  <a:pt x="529" y="96"/>
                </a:lnTo>
                <a:lnTo>
                  <a:pt x="541" y="72"/>
                </a:lnTo>
                <a:lnTo>
                  <a:pt x="499" y="60"/>
                </a:lnTo>
                <a:lnTo>
                  <a:pt x="403" y="84"/>
                </a:lnTo>
                <a:lnTo>
                  <a:pt x="367" y="54"/>
                </a:lnTo>
                <a:lnTo>
                  <a:pt x="307" y="54"/>
                </a:lnTo>
                <a:lnTo>
                  <a:pt x="289" y="36"/>
                </a:lnTo>
                <a:lnTo>
                  <a:pt x="217" y="0"/>
                </a:lnTo>
                <a:lnTo>
                  <a:pt x="193" y="30"/>
                </a:lnTo>
                <a:lnTo>
                  <a:pt x="169" y="66"/>
                </a:lnTo>
                <a:lnTo>
                  <a:pt x="121" y="48"/>
                </a:lnTo>
                <a:lnTo>
                  <a:pt x="54" y="54"/>
                </a:lnTo>
                <a:lnTo>
                  <a:pt x="12" y="78"/>
                </a:lnTo>
                <a:lnTo>
                  <a:pt x="0" y="102"/>
                </a:lnTo>
                <a:lnTo>
                  <a:pt x="6" y="108"/>
                </a:lnTo>
                <a:lnTo>
                  <a:pt x="42" y="1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0" name="Freeform 1374"/>
          <p:cNvSpPr>
            <a:spLocks/>
          </p:cNvSpPr>
          <p:nvPr/>
        </p:nvSpPr>
        <p:spPr bwMode="auto">
          <a:xfrm>
            <a:off x="4937125" y="1825625"/>
            <a:ext cx="266700" cy="585788"/>
          </a:xfrm>
          <a:custGeom>
            <a:avLst/>
            <a:gdLst/>
            <a:ahLst/>
            <a:cxnLst>
              <a:cxn ang="0">
                <a:pos x="34" y="55"/>
              </a:cxn>
              <a:cxn ang="0">
                <a:pos x="32" y="54"/>
              </a:cxn>
              <a:cxn ang="0">
                <a:pos x="30" y="52"/>
              </a:cxn>
              <a:cxn ang="0">
                <a:pos x="31" y="47"/>
              </a:cxn>
              <a:cxn ang="0">
                <a:pos x="30" y="45"/>
              </a:cxn>
              <a:cxn ang="0">
                <a:pos x="30" y="43"/>
              </a:cxn>
              <a:cxn ang="0">
                <a:pos x="29" y="42"/>
              </a:cxn>
              <a:cxn ang="0">
                <a:pos x="29" y="40"/>
              </a:cxn>
              <a:cxn ang="0">
                <a:pos x="28" y="38"/>
              </a:cxn>
              <a:cxn ang="0">
                <a:pos x="30" y="36"/>
              </a:cxn>
              <a:cxn ang="0">
                <a:pos x="27" y="27"/>
              </a:cxn>
              <a:cxn ang="0">
                <a:pos x="30" y="21"/>
              </a:cxn>
              <a:cxn ang="0">
                <a:pos x="28" y="17"/>
              </a:cxn>
              <a:cxn ang="0">
                <a:pos x="25" y="15"/>
              </a:cxn>
              <a:cxn ang="0">
                <a:pos x="25" y="14"/>
              </a:cxn>
              <a:cxn ang="0">
                <a:pos x="25" y="10"/>
              </a:cxn>
              <a:cxn ang="0">
                <a:pos x="25" y="10"/>
              </a:cxn>
              <a:cxn ang="0">
                <a:pos x="26" y="9"/>
              </a:cxn>
              <a:cxn ang="0">
                <a:pos x="26" y="8"/>
              </a:cxn>
              <a:cxn ang="0">
                <a:pos x="27" y="6"/>
              </a:cxn>
              <a:cxn ang="0">
                <a:pos x="27" y="3"/>
              </a:cxn>
              <a:cxn ang="0">
                <a:pos x="24" y="0"/>
              </a:cxn>
              <a:cxn ang="0">
                <a:pos x="19" y="1"/>
              </a:cxn>
              <a:cxn ang="0">
                <a:pos x="17" y="3"/>
              </a:cxn>
              <a:cxn ang="0">
                <a:pos x="15" y="8"/>
              </a:cxn>
              <a:cxn ang="0">
                <a:pos x="12" y="11"/>
              </a:cxn>
              <a:cxn ang="0">
                <a:pos x="11" y="10"/>
              </a:cxn>
              <a:cxn ang="0">
                <a:pos x="8" y="11"/>
              </a:cxn>
              <a:cxn ang="0">
                <a:pos x="5" y="10"/>
              </a:cxn>
              <a:cxn ang="0">
                <a:pos x="3" y="8"/>
              </a:cxn>
              <a:cxn ang="0">
                <a:pos x="2" y="6"/>
              </a:cxn>
              <a:cxn ang="0">
                <a:pos x="1" y="8"/>
              </a:cxn>
              <a:cxn ang="0">
                <a:pos x="0" y="8"/>
              </a:cxn>
              <a:cxn ang="0">
                <a:pos x="1" y="10"/>
              </a:cxn>
              <a:cxn ang="0">
                <a:pos x="4" y="13"/>
              </a:cxn>
              <a:cxn ang="0">
                <a:pos x="6" y="14"/>
              </a:cxn>
              <a:cxn ang="0">
                <a:pos x="7" y="14"/>
              </a:cxn>
              <a:cxn ang="0">
                <a:pos x="9" y="19"/>
              </a:cxn>
              <a:cxn ang="0">
                <a:pos x="9" y="23"/>
              </a:cxn>
              <a:cxn ang="0">
                <a:pos x="9" y="26"/>
              </a:cxn>
              <a:cxn ang="0">
                <a:pos x="10" y="29"/>
              </a:cxn>
              <a:cxn ang="0">
                <a:pos x="10" y="30"/>
              </a:cxn>
              <a:cxn ang="0">
                <a:pos x="10" y="35"/>
              </a:cxn>
              <a:cxn ang="0">
                <a:pos x="10" y="36"/>
              </a:cxn>
              <a:cxn ang="0">
                <a:pos x="12" y="36"/>
              </a:cxn>
              <a:cxn ang="0">
                <a:pos x="14" y="40"/>
              </a:cxn>
              <a:cxn ang="0">
                <a:pos x="9" y="49"/>
              </a:cxn>
              <a:cxn ang="0">
                <a:pos x="4" y="53"/>
              </a:cxn>
              <a:cxn ang="0">
                <a:pos x="1" y="58"/>
              </a:cxn>
              <a:cxn ang="0">
                <a:pos x="2" y="66"/>
              </a:cxn>
              <a:cxn ang="0">
                <a:pos x="3" y="71"/>
              </a:cxn>
              <a:cxn ang="0">
                <a:pos x="5" y="73"/>
              </a:cxn>
              <a:cxn ang="0">
                <a:pos x="7" y="75"/>
              </a:cxn>
              <a:cxn ang="0">
                <a:pos x="12" y="75"/>
              </a:cxn>
              <a:cxn ang="0">
                <a:pos x="20" y="72"/>
              </a:cxn>
              <a:cxn ang="0">
                <a:pos x="22" y="72"/>
              </a:cxn>
              <a:cxn ang="0">
                <a:pos x="34" y="58"/>
              </a:cxn>
              <a:cxn ang="0">
                <a:pos x="34" y="55"/>
              </a:cxn>
            </a:cxnLst>
            <a:rect l="0" t="0" r="r" b="b"/>
            <a:pathLst>
              <a:path w="34" h="75">
                <a:moveTo>
                  <a:pt x="34" y="55"/>
                </a:move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47"/>
                  <a:pt x="31" y="47"/>
                  <a:pt x="31" y="47"/>
                </a:cubicBezTo>
                <a:cubicBezTo>
                  <a:pt x="31" y="47"/>
                  <a:pt x="30" y="46"/>
                  <a:pt x="30" y="45"/>
                </a:cubicBezTo>
                <a:cubicBezTo>
                  <a:pt x="29" y="45"/>
                  <a:pt x="30" y="43"/>
                  <a:pt x="30" y="43"/>
                </a:cubicBezTo>
                <a:cubicBezTo>
                  <a:pt x="29" y="42"/>
                  <a:pt x="29" y="42"/>
                  <a:pt x="29" y="42"/>
                </a:cubicBezTo>
                <a:cubicBezTo>
                  <a:pt x="29" y="40"/>
                  <a:pt x="29" y="40"/>
                  <a:pt x="29" y="40"/>
                </a:cubicBezTo>
                <a:cubicBezTo>
                  <a:pt x="28" y="38"/>
                  <a:pt x="28" y="38"/>
                  <a:pt x="28" y="38"/>
                </a:cubicBezTo>
                <a:cubicBezTo>
                  <a:pt x="30" y="36"/>
                  <a:pt x="30" y="36"/>
                  <a:pt x="30" y="36"/>
                </a:cubicBezTo>
                <a:cubicBezTo>
                  <a:pt x="27" y="27"/>
                  <a:pt x="27" y="27"/>
                  <a:pt x="27" y="27"/>
                </a:cubicBezTo>
                <a:cubicBezTo>
                  <a:pt x="30" y="21"/>
                  <a:pt x="30" y="21"/>
                  <a:pt x="30" y="21"/>
                </a:cubicBezTo>
                <a:cubicBezTo>
                  <a:pt x="28" y="17"/>
                  <a:pt x="28" y="17"/>
                  <a:pt x="28" y="17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6" y="9"/>
                  <a:pt x="26" y="9"/>
                  <a:pt x="26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3"/>
                  <a:pt x="27" y="3"/>
                  <a:pt x="27" y="3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8"/>
                  <a:pt x="15" y="8"/>
                  <a:pt x="15" y="8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8" y="11"/>
                  <a:pt x="8" y="11"/>
                  <a:pt x="8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3" y="8"/>
                  <a:pt x="3" y="8"/>
                  <a:pt x="3" y="8"/>
                </a:cubicBezTo>
                <a:cubicBezTo>
                  <a:pt x="2" y="6"/>
                  <a:pt x="2" y="6"/>
                  <a:pt x="2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0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4" y="40"/>
                  <a:pt x="14" y="40"/>
                  <a:pt x="14" y="40"/>
                </a:cubicBezTo>
                <a:cubicBezTo>
                  <a:pt x="9" y="49"/>
                  <a:pt x="9" y="49"/>
                  <a:pt x="9" y="49"/>
                </a:cubicBezTo>
                <a:cubicBezTo>
                  <a:pt x="4" y="53"/>
                  <a:pt x="4" y="53"/>
                  <a:pt x="4" y="53"/>
                </a:cubicBezTo>
                <a:cubicBezTo>
                  <a:pt x="1" y="58"/>
                  <a:pt x="1" y="58"/>
                  <a:pt x="1" y="58"/>
                </a:cubicBezTo>
                <a:cubicBezTo>
                  <a:pt x="2" y="66"/>
                  <a:pt x="2" y="66"/>
                  <a:pt x="2" y="66"/>
                </a:cubicBezTo>
                <a:cubicBezTo>
                  <a:pt x="3" y="71"/>
                  <a:pt x="3" y="71"/>
                  <a:pt x="3" y="71"/>
                </a:cubicBezTo>
                <a:cubicBezTo>
                  <a:pt x="5" y="73"/>
                  <a:pt x="5" y="73"/>
                  <a:pt x="5" y="73"/>
                </a:cubicBezTo>
                <a:cubicBezTo>
                  <a:pt x="7" y="75"/>
                  <a:pt x="7" y="75"/>
                  <a:pt x="7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20" y="72"/>
                  <a:pt x="20" y="72"/>
                  <a:pt x="20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34" y="58"/>
                  <a:pt x="34" y="58"/>
                  <a:pt x="34" y="58"/>
                </a:cubicBezTo>
                <a:lnTo>
                  <a:pt x="34" y="5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1" name="Freeform 1375"/>
          <p:cNvSpPr>
            <a:spLocks/>
          </p:cNvSpPr>
          <p:nvPr/>
        </p:nvSpPr>
        <p:spPr bwMode="auto">
          <a:xfrm>
            <a:off x="5211763" y="2754313"/>
            <a:ext cx="15875" cy="7937"/>
          </a:xfrm>
          <a:custGeom>
            <a:avLst/>
            <a:gdLst/>
            <a:ahLst/>
            <a:cxnLst>
              <a:cxn ang="0">
                <a:pos x="12" y="6"/>
              </a:cxn>
              <a:cxn ang="0">
                <a:pos x="0" y="0"/>
              </a:cxn>
              <a:cxn ang="0">
                <a:pos x="0" y="6"/>
              </a:cxn>
              <a:cxn ang="0">
                <a:pos x="12" y="6"/>
              </a:cxn>
            </a:cxnLst>
            <a:rect l="0" t="0" r="r" b="b"/>
            <a:pathLst>
              <a:path w="12" h="6">
                <a:moveTo>
                  <a:pt x="12" y="6"/>
                </a:moveTo>
                <a:lnTo>
                  <a:pt x="0" y="0"/>
                </a:lnTo>
                <a:lnTo>
                  <a:pt x="0" y="6"/>
                </a:lnTo>
                <a:lnTo>
                  <a:pt x="12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2" name="Freeform 1376"/>
          <p:cNvSpPr>
            <a:spLocks/>
          </p:cNvSpPr>
          <p:nvPr/>
        </p:nvSpPr>
        <p:spPr bwMode="auto">
          <a:xfrm>
            <a:off x="5110163" y="1168400"/>
            <a:ext cx="3792537" cy="2030413"/>
          </a:xfrm>
          <a:custGeom>
            <a:avLst/>
            <a:gdLst/>
            <a:ahLst/>
            <a:cxnLst>
              <a:cxn ang="0">
                <a:pos x="470" y="89"/>
              </a:cxn>
              <a:cxn ang="0">
                <a:pos x="451" y="97"/>
              </a:cxn>
              <a:cxn ang="0">
                <a:pos x="431" y="89"/>
              </a:cxn>
              <a:cxn ang="0">
                <a:pos x="403" y="77"/>
              </a:cxn>
              <a:cxn ang="0">
                <a:pos x="362" y="59"/>
              </a:cxn>
              <a:cxn ang="0">
                <a:pos x="342" y="70"/>
              </a:cxn>
              <a:cxn ang="0">
                <a:pos x="323" y="73"/>
              </a:cxn>
              <a:cxn ang="0">
                <a:pos x="312" y="51"/>
              </a:cxn>
              <a:cxn ang="0">
                <a:pos x="287" y="53"/>
              </a:cxn>
              <a:cxn ang="0">
                <a:pos x="264" y="44"/>
              </a:cxn>
              <a:cxn ang="0">
                <a:pos x="262" y="39"/>
              </a:cxn>
              <a:cxn ang="0">
                <a:pos x="254" y="8"/>
              </a:cxn>
              <a:cxn ang="0">
                <a:pos x="216" y="19"/>
              </a:cxn>
              <a:cxn ang="0">
                <a:pos x="169" y="54"/>
              </a:cxn>
              <a:cxn ang="0">
                <a:pos x="152" y="59"/>
              </a:cxn>
              <a:cxn ang="0">
                <a:pos x="143" y="76"/>
              </a:cxn>
              <a:cxn ang="0">
                <a:pos x="128" y="70"/>
              </a:cxn>
              <a:cxn ang="0">
                <a:pos x="132" y="94"/>
              </a:cxn>
              <a:cxn ang="0">
                <a:pos x="104" y="95"/>
              </a:cxn>
              <a:cxn ang="0">
                <a:pos x="83" y="97"/>
              </a:cxn>
              <a:cxn ang="0">
                <a:pos x="59" y="112"/>
              </a:cxn>
              <a:cxn ang="0">
                <a:pos x="53" y="99"/>
              </a:cxn>
              <a:cxn ang="0">
                <a:pos x="49" y="116"/>
              </a:cxn>
              <a:cxn ang="0">
                <a:pos x="39" y="129"/>
              </a:cxn>
              <a:cxn ang="0">
                <a:pos x="31" y="136"/>
              </a:cxn>
              <a:cxn ang="0">
                <a:pos x="23" y="118"/>
              </a:cxn>
              <a:cxn ang="0">
                <a:pos x="22" y="113"/>
              </a:cxn>
              <a:cxn ang="0">
                <a:pos x="36" y="101"/>
              </a:cxn>
              <a:cxn ang="0">
                <a:pos x="13" y="87"/>
              </a:cxn>
              <a:cxn ang="0">
                <a:pos x="4" y="94"/>
              </a:cxn>
              <a:cxn ang="0">
                <a:pos x="8" y="107"/>
              </a:cxn>
              <a:cxn ang="0">
                <a:pos x="8" y="129"/>
              </a:cxn>
              <a:cxn ang="0">
                <a:pos x="11" y="143"/>
              </a:cxn>
              <a:cxn ang="0">
                <a:pos x="2" y="164"/>
              </a:cxn>
              <a:cxn ang="0">
                <a:pos x="9" y="186"/>
              </a:cxn>
              <a:cxn ang="0">
                <a:pos x="15" y="205"/>
              </a:cxn>
              <a:cxn ang="0">
                <a:pos x="34" y="219"/>
              </a:cxn>
              <a:cxn ang="0">
                <a:pos x="26" y="232"/>
              </a:cxn>
              <a:cxn ang="0">
                <a:pos x="45" y="248"/>
              </a:cxn>
              <a:cxn ang="0">
                <a:pos x="59" y="256"/>
              </a:cxn>
              <a:cxn ang="0">
                <a:pos x="63" y="244"/>
              </a:cxn>
              <a:cxn ang="0">
                <a:pos x="63" y="224"/>
              </a:cxn>
              <a:cxn ang="0">
                <a:pos x="82" y="209"/>
              </a:cxn>
              <a:cxn ang="0">
                <a:pos x="109" y="196"/>
              </a:cxn>
              <a:cxn ang="0">
                <a:pos x="160" y="203"/>
              </a:cxn>
              <a:cxn ang="0">
                <a:pos x="191" y="222"/>
              </a:cxn>
              <a:cxn ang="0">
                <a:pos x="224" y="211"/>
              </a:cxn>
              <a:cxn ang="0">
                <a:pos x="275" y="216"/>
              </a:cxn>
              <a:cxn ang="0">
                <a:pos x="307" y="200"/>
              </a:cxn>
              <a:cxn ang="0">
                <a:pos x="329" y="239"/>
              </a:cxn>
              <a:cxn ang="0">
                <a:pos x="335" y="250"/>
              </a:cxn>
              <a:cxn ang="0">
                <a:pos x="360" y="203"/>
              </a:cxn>
              <a:cxn ang="0">
                <a:pos x="341" y="192"/>
              </a:cxn>
              <a:cxn ang="0">
                <a:pos x="371" y="164"/>
              </a:cxn>
              <a:cxn ang="0">
                <a:pos x="403" y="166"/>
              </a:cxn>
              <a:cxn ang="0">
                <a:pos x="421" y="155"/>
              </a:cxn>
              <a:cxn ang="0">
                <a:pos x="419" y="166"/>
              </a:cxn>
              <a:cxn ang="0">
                <a:pos x="416" y="202"/>
              </a:cxn>
              <a:cxn ang="0">
                <a:pos x="427" y="184"/>
              </a:cxn>
              <a:cxn ang="0">
                <a:pos x="435" y="161"/>
              </a:cxn>
              <a:cxn ang="0">
                <a:pos x="457" y="156"/>
              </a:cxn>
              <a:cxn ang="0">
                <a:pos x="479" y="140"/>
              </a:cxn>
            </a:cxnLst>
            <a:rect l="0" t="0" r="r" b="b"/>
            <a:pathLst>
              <a:path w="483" h="260">
                <a:moveTo>
                  <a:pt x="482" y="127"/>
                </a:moveTo>
                <a:cubicBezTo>
                  <a:pt x="483" y="96"/>
                  <a:pt x="483" y="96"/>
                  <a:pt x="483" y="96"/>
                </a:cubicBezTo>
                <a:cubicBezTo>
                  <a:pt x="480" y="95"/>
                  <a:pt x="480" y="95"/>
                  <a:pt x="480" y="95"/>
                </a:cubicBezTo>
                <a:cubicBezTo>
                  <a:pt x="478" y="94"/>
                  <a:pt x="478" y="94"/>
                  <a:pt x="478" y="94"/>
                </a:cubicBezTo>
                <a:cubicBezTo>
                  <a:pt x="478" y="94"/>
                  <a:pt x="474" y="90"/>
                  <a:pt x="474" y="90"/>
                </a:cubicBezTo>
                <a:cubicBezTo>
                  <a:pt x="473" y="89"/>
                  <a:pt x="470" y="89"/>
                  <a:pt x="470" y="89"/>
                </a:cubicBezTo>
                <a:cubicBezTo>
                  <a:pt x="463" y="88"/>
                  <a:pt x="463" y="88"/>
                  <a:pt x="463" y="88"/>
                </a:cubicBezTo>
                <a:cubicBezTo>
                  <a:pt x="459" y="87"/>
                  <a:pt x="459" y="87"/>
                  <a:pt x="459" y="87"/>
                </a:cubicBezTo>
                <a:cubicBezTo>
                  <a:pt x="456" y="87"/>
                  <a:pt x="456" y="87"/>
                  <a:pt x="456" y="87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55" y="95"/>
                  <a:pt x="455" y="95"/>
                  <a:pt x="455" y="95"/>
                </a:cubicBezTo>
                <a:cubicBezTo>
                  <a:pt x="455" y="95"/>
                  <a:pt x="451" y="97"/>
                  <a:pt x="451" y="97"/>
                </a:cubicBezTo>
                <a:cubicBezTo>
                  <a:pt x="450" y="97"/>
                  <a:pt x="448" y="94"/>
                  <a:pt x="448" y="94"/>
                </a:cubicBezTo>
                <a:cubicBezTo>
                  <a:pt x="445" y="91"/>
                  <a:pt x="445" y="91"/>
                  <a:pt x="445" y="91"/>
                </a:cubicBezTo>
                <a:cubicBezTo>
                  <a:pt x="445" y="89"/>
                  <a:pt x="445" y="89"/>
                  <a:pt x="445" y="89"/>
                </a:cubicBezTo>
                <a:cubicBezTo>
                  <a:pt x="440" y="89"/>
                  <a:pt x="440" y="89"/>
                  <a:pt x="440" y="89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31" y="89"/>
                  <a:pt x="431" y="89"/>
                  <a:pt x="431" y="89"/>
                </a:cubicBezTo>
                <a:cubicBezTo>
                  <a:pt x="426" y="89"/>
                  <a:pt x="426" y="89"/>
                  <a:pt x="426" y="89"/>
                </a:cubicBezTo>
                <a:cubicBezTo>
                  <a:pt x="423" y="90"/>
                  <a:pt x="423" y="90"/>
                  <a:pt x="423" y="90"/>
                </a:cubicBezTo>
                <a:cubicBezTo>
                  <a:pt x="419" y="87"/>
                  <a:pt x="419" y="87"/>
                  <a:pt x="419" y="87"/>
                </a:cubicBezTo>
                <a:cubicBezTo>
                  <a:pt x="419" y="80"/>
                  <a:pt x="419" y="80"/>
                  <a:pt x="419" y="80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03" y="77"/>
                  <a:pt x="403" y="77"/>
                  <a:pt x="403" y="77"/>
                </a:cubicBezTo>
                <a:cubicBezTo>
                  <a:pt x="394" y="77"/>
                  <a:pt x="394" y="77"/>
                  <a:pt x="394" y="77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2" y="72"/>
                  <a:pt x="392" y="72"/>
                  <a:pt x="392" y="72"/>
                </a:cubicBezTo>
                <a:cubicBezTo>
                  <a:pt x="386" y="69"/>
                  <a:pt x="386" y="69"/>
                  <a:pt x="386" y="69"/>
                </a:cubicBezTo>
                <a:cubicBezTo>
                  <a:pt x="386" y="64"/>
                  <a:pt x="386" y="64"/>
                  <a:pt x="386" y="64"/>
                </a:cubicBezTo>
                <a:cubicBezTo>
                  <a:pt x="362" y="59"/>
                  <a:pt x="362" y="59"/>
                  <a:pt x="362" y="59"/>
                </a:cubicBezTo>
                <a:cubicBezTo>
                  <a:pt x="361" y="61"/>
                  <a:pt x="361" y="61"/>
                  <a:pt x="361" y="61"/>
                </a:cubicBezTo>
                <a:cubicBezTo>
                  <a:pt x="356" y="65"/>
                  <a:pt x="356" y="65"/>
                  <a:pt x="356" y="65"/>
                </a:cubicBezTo>
                <a:cubicBezTo>
                  <a:pt x="357" y="71"/>
                  <a:pt x="357" y="71"/>
                  <a:pt x="357" y="71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7" y="72"/>
                  <a:pt x="347" y="72"/>
                  <a:pt x="347" y="72"/>
                </a:cubicBezTo>
                <a:cubicBezTo>
                  <a:pt x="342" y="70"/>
                  <a:pt x="342" y="70"/>
                  <a:pt x="342" y="70"/>
                </a:cubicBezTo>
                <a:cubicBezTo>
                  <a:pt x="340" y="72"/>
                  <a:pt x="340" y="72"/>
                  <a:pt x="340" y="72"/>
                </a:cubicBezTo>
                <a:cubicBezTo>
                  <a:pt x="336" y="71"/>
                  <a:pt x="336" y="71"/>
                  <a:pt x="336" y="71"/>
                </a:cubicBezTo>
                <a:cubicBezTo>
                  <a:pt x="332" y="68"/>
                  <a:pt x="332" y="68"/>
                  <a:pt x="332" y="68"/>
                </a:cubicBezTo>
                <a:cubicBezTo>
                  <a:pt x="331" y="74"/>
                  <a:pt x="331" y="74"/>
                  <a:pt x="331" y="74"/>
                </a:cubicBezTo>
                <a:cubicBezTo>
                  <a:pt x="328" y="78"/>
                  <a:pt x="328" y="78"/>
                  <a:pt x="328" y="78"/>
                </a:cubicBezTo>
                <a:cubicBezTo>
                  <a:pt x="323" y="73"/>
                  <a:pt x="323" y="73"/>
                  <a:pt x="323" y="73"/>
                </a:cubicBezTo>
                <a:cubicBezTo>
                  <a:pt x="320" y="67"/>
                  <a:pt x="320" y="67"/>
                  <a:pt x="320" y="67"/>
                </a:cubicBezTo>
                <a:cubicBezTo>
                  <a:pt x="323" y="60"/>
                  <a:pt x="323" y="60"/>
                  <a:pt x="323" y="60"/>
                </a:cubicBezTo>
                <a:cubicBezTo>
                  <a:pt x="323" y="57"/>
                  <a:pt x="323" y="57"/>
                  <a:pt x="323" y="57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316" y="51"/>
                  <a:pt x="316" y="51"/>
                  <a:pt x="316" y="51"/>
                </a:cubicBezTo>
                <a:cubicBezTo>
                  <a:pt x="312" y="51"/>
                  <a:pt x="312" y="51"/>
                  <a:pt x="312" y="51"/>
                </a:cubicBezTo>
                <a:cubicBezTo>
                  <a:pt x="310" y="49"/>
                  <a:pt x="310" y="49"/>
                  <a:pt x="310" y="49"/>
                </a:cubicBezTo>
                <a:cubicBezTo>
                  <a:pt x="306" y="46"/>
                  <a:pt x="306" y="46"/>
                  <a:pt x="306" y="46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01" y="55"/>
                  <a:pt x="301" y="55"/>
                  <a:pt x="301" y="55"/>
                </a:cubicBezTo>
                <a:cubicBezTo>
                  <a:pt x="292" y="55"/>
                  <a:pt x="292" y="55"/>
                  <a:pt x="292" y="55"/>
                </a:cubicBezTo>
                <a:cubicBezTo>
                  <a:pt x="287" y="53"/>
                  <a:pt x="287" y="53"/>
                  <a:pt x="287" y="53"/>
                </a:cubicBezTo>
                <a:cubicBezTo>
                  <a:pt x="286" y="49"/>
                  <a:pt x="286" y="49"/>
                  <a:pt x="286" y="49"/>
                </a:cubicBezTo>
                <a:cubicBezTo>
                  <a:pt x="277" y="49"/>
                  <a:pt x="277" y="49"/>
                  <a:pt x="277" y="49"/>
                </a:cubicBezTo>
                <a:cubicBezTo>
                  <a:pt x="272" y="52"/>
                  <a:pt x="272" y="52"/>
                  <a:pt x="272" y="52"/>
                </a:cubicBezTo>
                <a:cubicBezTo>
                  <a:pt x="271" y="49"/>
                  <a:pt x="271" y="49"/>
                  <a:pt x="271" y="49"/>
                </a:cubicBezTo>
                <a:cubicBezTo>
                  <a:pt x="268" y="45"/>
                  <a:pt x="268" y="45"/>
                  <a:pt x="268" y="45"/>
                </a:cubicBezTo>
                <a:cubicBezTo>
                  <a:pt x="264" y="44"/>
                  <a:pt x="264" y="44"/>
                  <a:pt x="264" y="44"/>
                </a:cubicBezTo>
                <a:cubicBezTo>
                  <a:pt x="259" y="49"/>
                  <a:pt x="259" y="49"/>
                  <a:pt x="259" y="4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47" y="57"/>
                  <a:pt x="247" y="57"/>
                  <a:pt x="247" y="57"/>
                </a:cubicBezTo>
                <a:cubicBezTo>
                  <a:pt x="251" y="51"/>
                  <a:pt x="251" y="51"/>
                  <a:pt x="251" y="51"/>
                </a:cubicBezTo>
                <a:cubicBezTo>
                  <a:pt x="255" y="48"/>
                  <a:pt x="255" y="48"/>
                  <a:pt x="255" y="48"/>
                </a:cubicBezTo>
                <a:cubicBezTo>
                  <a:pt x="262" y="39"/>
                  <a:pt x="262" y="39"/>
                  <a:pt x="262" y="39"/>
                </a:cubicBezTo>
                <a:cubicBezTo>
                  <a:pt x="266" y="35"/>
                  <a:pt x="266" y="35"/>
                  <a:pt x="266" y="35"/>
                </a:cubicBezTo>
                <a:cubicBezTo>
                  <a:pt x="270" y="29"/>
                  <a:pt x="270" y="29"/>
                  <a:pt x="270" y="2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54" y="11"/>
                  <a:pt x="254" y="11"/>
                  <a:pt x="254" y="11"/>
                </a:cubicBezTo>
                <a:cubicBezTo>
                  <a:pt x="254" y="8"/>
                  <a:pt x="254" y="8"/>
                  <a:pt x="254" y="8"/>
                </a:cubicBezTo>
                <a:cubicBezTo>
                  <a:pt x="249" y="1"/>
                  <a:pt x="249" y="1"/>
                  <a:pt x="249" y="1"/>
                </a:cubicBezTo>
                <a:cubicBezTo>
                  <a:pt x="249" y="1"/>
                  <a:pt x="242" y="0"/>
                  <a:pt x="241" y="0"/>
                </a:cubicBezTo>
                <a:cubicBezTo>
                  <a:pt x="241" y="1"/>
                  <a:pt x="233" y="9"/>
                  <a:pt x="233" y="9"/>
                </a:cubicBezTo>
                <a:cubicBezTo>
                  <a:pt x="231" y="16"/>
                  <a:pt x="231" y="16"/>
                  <a:pt x="231" y="16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6" y="19"/>
                  <a:pt x="216" y="19"/>
                  <a:pt x="216" y="19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195" y="29"/>
                  <a:pt x="195" y="29"/>
                  <a:pt x="195" y="29"/>
                </a:cubicBezTo>
                <a:cubicBezTo>
                  <a:pt x="190" y="35"/>
                  <a:pt x="190" y="35"/>
                  <a:pt x="190" y="35"/>
                </a:cubicBezTo>
                <a:cubicBezTo>
                  <a:pt x="190" y="35"/>
                  <a:pt x="189" y="46"/>
                  <a:pt x="188" y="46"/>
                </a:cubicBezTo>
                <a:cubicBezTo>
                  <a:pt x="187" y="46"/>
                  <a:pt x="172" y="50"/>
                  <a:pt x="172" y="50"/>
                </a:cubicBezTo>
                <a:cubicBezTo>
                  <a:pt x="169" y="54"/>
                  <a:pt x="169" y="54"/>
                  <a:pt x="169" y="54"/>
                </a:cubicBezTo>
                <a:cubicBezTo>
                  <a:pt x="169" y="54"/>
                  <a:pt x="171" y="63"/>
                  <a:pt x="170" y="64"/>
                </a:cubicBezTo>
                <a:cubicBezTo>
                  <a:pt x="170" y="64"/>
                  <a:pt x="167" y="63"/>
                  <a:pt x="167" y="63"/>
                </a:cubicBezTo>
                <a:cubicBezTo>
                  <a:pt x="162" y="61"/>
                  <a:pt x="162" y="61"/>
                  <a:pt x="162" y="61"/>
                </a:cubicBezTo>
                <a:cubicBezTo>
                  <a:pt x="162" y="61"/>
                  <a:pt x="160" y="65"/>
                  <a:pt x="158" y="66"/>
                </a:cubicBezTo>
                <a:cubicBezTo>
                  <a:pt x="155" y="67"/>
                  <a:pt x="155" y="62"/>
                  <a:pt x="155" y="62"/>
                </a:cubicBezTo>
                <a:cubicBezTo>
                  <a:pt x="152" y="59"/>
                  <a:pt x="152" y="59"/>
                  <a:pt x="152" y="59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48" y="65"/>
                  <a:pt x="148" y="70"/>
                  <a:pt x="148" y="70"/>
                </a:cubicBezTo>
                <a:cubicBezTo>
                  <a:pt x="149" y="71"/>
                  <a:pt x="148" y="79"/>
                  <a:pt x="148" y="79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43" y="76"/>
                  <a:pt x="143" y="76"/>
                  <a:pt x="143" y="76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4" y="63"/>
                  <a:pt x="144" y="63"/>
                  <a:pt x="144" y="63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5" y="86"/>
                  <a:pt x="125" y="86"/>
                  <a:pt x="125" y="8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13" y="88"/>
                  <a:pt x="113" y="88"/>
                  <a:pt x="113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98" y="95"/>
                  <a:pt x="98" y="95"/>
                  <a:pt x="98" y="95"/>
                </a:cubicBezTo>
                <a:cubicBezTo>
                  <a:pt x="93" y="97"/>
                  <a:pt x="93" y="97"/>
                  <a:pt x="93" y="97"/>
                </a:cubicBezTo>
                <a:cubicBezTo>
                  <a:pt x="89" y="98"/>
                  <a:pt x="89" y="98"/>
                  <a:pt x="89" y="98"/>
                </a:cubicBezTo>
                <a:cubicBezTo>
                  <a:pt x="85" y="99"/>
                  <a:pt x="85" y="99"/>
                  <a:pt x="85" y="99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98"/>
                  <a:pt x="79" y="98"/>
                  <a:pt x="79" y="98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5" y="99"/>
                  <a:pt x="55" y="99"/>
                  <a:pt x="55" y="99"/>
                </a:cubicBezTo>
                <a:cubicBezTo>
                  <a:pt x="53" y="99"/>
                  <a:pt x="53" y="99"/>
                  <a:pt x="53" y="99"/>
                </a:cubicBezTo>
                <a:cubicBezTo>
                  <a:pt x="50" y="98"/>
                  <a:pt x="50" y="98"/>
                  <a:pt x="50" y="98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41" y="130"/>
                  <a:pt x="39" y="129"/>
                  <a:pt x="39" y="129"/>
                </a:cubicBezTo>
                <a:cubicBezTo>
                  <a:pt x="38" y="128"/>
                  <a:pt x="33" y="128"/>
                  <a:pt x="33" y="128"/>
                </a:cubicBezTo>
                <a:cubicBezTo>
                  <a:pt x="30" y="127"/>
                  <a:pt x="30" y="127"/>
                  <a:pt x="30" y="127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26" y="133"/>
                  <a:pt x="26" y="133"/>
                  <a:pt x="26" y="133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22" y="113"/>
                  <a:pt x="22" y="113"/>
                </a:cubicBezTo>
                <a:cubicBezTo>
                  <a:pt x="23" y="113"/>
                  <a:pt x="24" y="116"/>
                  <a:pt x="24" y="116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0" y="97"/>
                  <a:pt x="30" y="97"/>
                  <a:pt x="30" y="97"/>
                </a:cubicBezTo>
                <a:cubicBezTo>
                  <a:pt x="26" y="93"/>
                  <a:pt x="26" y="93"/>
                  <a:pt x="26" y="93"/>
                </a:cubicBezTo>
                <a:cubicBezTo>
                  <a:pt x="20" y="91"/>
                  <a:pt x="20" y="91"/>
                  <a:pt x="20" y="91"/>
                </a:cubicBezTo>
                <a:cubicBezTo>
                  <a:pt x="17" y="90"/>
                  <a:pt x="17" y="90"/>
                  <a:pt x="17" y="90"/>
                </a:cubicBezTo>
                <a:cubicBezTo>
                  <a:pt x="17" y="87"/>
                  <a:pt x="17" y="87"/>
                  <a:pt x="17" y="87"/>
                </a:cubicBezTo>
                <a:cubicBezTo>
                  <a:pt x="13" y="87"/>
                  <a:pt x="13" y="87"/>
                  <a:pt x="13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9" y="87"/>
                  <a:pt x="9" y="87"/>
                  <a:pt x="9" y="87"/>
                </a:cubicBezTo>
                <a:cubicBezTo>
                  <a:pt x="8" y="89"/>
                  <a:pt x="8" y="89"/>
                  <a:pt x="8" y="89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4"/>
                  <a:pt x="4" y="94"/>
                  <a:pt x="4" y="94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6"/>
                  <a:pt x="3" y="96"/>
                  <a:pt x="3" y="96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0"/>
                  <a:pt x="3" y="100"/>
                  <a:pt x="3" y="100"/>
                </a:cubicBezTo>
                <a:cubicBezTo>
                  <a:pt x="6" y="102"/>
                  <a:pt x="6" y="102"/>
                  <a:pt x="6" y="102"/>
                </a:cubicBezTo>
                <a:cubicBezTo>
                  <a:pt x="8" y="107"/>
                  <a:pt x="8" y="107"/>
                  <a:pt x="8" y="107"/>
                </a:cubicBezTo>
                <a:cubicBezTo>
                  <a:pt x="4" y="112"/>
                  <a:pt x="4" y="112"/>
                  <a:pt x="4" y="112"/>
                </a:cubicBezTo>
                <a:cubicBezTo>
                  <a:pt x="8" y="122"/>
                  <a:pt x="8" y="122"/>
                  <a:pt x="8" y="122"/>
                </a:cubicBezTo>
                <a:cubicBezTo>
                  <a:pt x="6" y="124"/>
                  <a:pt x="6" y="124"/>
                  <a:pt x="6" y="124"/>
                </a:cubicBezTo>
                <a:cubicBezTo>
                  <a:pt x="7" y="126"/>
                  <a:pt x="7" y="126"/>
                  <a:pt x="7" y="126"/>
                </a:cubicBezTo>
                <a:cubicBezTo>
                  <a:pt x="6" y="127"/>
                  <a:pt x="6" y="127"/>
                  <a:pt x="6" y="127"/>
                </a:cubicBezTo>
                <a:cubicBezTo>
                  <a:pt x="8" y="129"/>
                  <a:pt x="8" y="129"/>
                  <a:pt x="8" y="129"/>
                </a:cubicBezTo>
                <a:cubicBezTo>
                  <a:pt x="8" y="129"/>
                  <a:pt x="7" y="131"/>
                  <a:pt x="7" y="131"/>
                </a:cubicBezTo>
                <a:cubicBezTo>
                  <a:pt x="8" y="131"/>
                  <a:pt x="9" y="133"/>
                  <a:pt x="9" y="133"/>
                </a:cubicBezTo>
                <a:cubicBezTo>
                  <a:pt x="8" y="137"/>
                  <a:pt x="8" y="137"/>
                  <a:pt x="8" y="137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1" y="143"/>
                  <a:pt x="11" y="143"/>
                  <a:pt x="11" y="143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7"/>
                  <a:pt x="2" y="157"/>
                  <a:pt x="2" y="157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63"/>
                  <a:pt x="4" y="163"/>
                  <a:pt x="4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2" y="164"/>
                  <a:pt x="2" y="164"/>
                  <a:pt x="2" y="164"/>
                </a:cubicBezTo>
                <a:cubicBezTo>
                  <a:pt x="1" y="168"/>
                  <a:pt x="1" y="168"/>
                  <a:pt x="1" y="168"/>
                </a:cubicBezTo>
                <a:cubicBezTo>
                  <a:pt x="1" y="171"/>
                  <a:pt x="1" y="171"/>
                  <a:pt x="1" y="171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3"/>
                  <a:pt x="2" y="183"/>
                  <a:pt x="2" y="183"/>
                </a:cubicBezTo>
                <a:cubicBezTo>
                  <a:pt x="6" y="185"/>
                  <a:pt x="6" y="185"/>
                  <a:pt x="6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13" y="195"/>
                  <a:pt x="13" y="195"/>
                  <a:pt x="13" y="195"/>
                </a:cubicBezTo>
                <a:cubicBezTo>
                  <a:pt x="16" y="197"/>
                  <a:pt x="16" y="197"/>
                  <a:pt x="16" y="197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12" y="201"/>
                  <a:pt x="12" y="201"/>
                  <a:pt x="12" y="201"/>
                </a:cubicBezTo>
                <a:cubicBezTo>
                  <a:pt x="13" y="204"/>
                  <a:pt x="13" y="204"/>
                  <a:pt x="13" y="204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34" y="214"/>
                  <a:pt x="34" y="214"/>
                  <a:pt x="34" y="214"/>
                </a:cubicBezTo>
                <a:cubicBezTo>
                  <a:pt x="35" y="214"/>
                  <a:pt x="35" y="214"/>
                  <a:pt x="35" y="214"/>
                </a:cubicBezTo>
                <a:cubicBezTo>
                  <a:pt x="34" y="219"/>
                  <a:pt x="34" y="219"/>
                  <a:pt x="34" y="219"/>
                </a:cubicBezTo>
                <a:cubicBezTo>
                  <a:pt x="32" y="220"/>
                  <a:pt x="32" y="220"/>
                  <a:pt x="32" y="220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31" y="224"/>
                  <a:pt x="31" y="224"/>
                  <a:pt x="31" y="224"/>
                </a:cubicBezTo>
                <a:cubicBezTo>
                  <a:pt x="29" y="228"/>
                  <a:pt x="29" y="228"/>
                  <a:pt x="29" y="228"/>
                </a:cubicBezTo>
                <a:cubicBezTo>
                  <a:pt x="26" y="232"/>
                  <a:pt x="26" y="232"/>
                  <a:pt x="26" y="232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35" y="239"/>
                  <a:pt x="35" y="239"/>
                  <a:pt x="35" y="239"/>
                </a:cubicBezTo>
                <a:cubicBezTo>
                  <a:pt x="40" y="244"/>
                  <a:pt x="40" y="244"/>
                  <a:pt x="40" y="244"/>
                </a:cubicBezTo>
                <a:cubicBezTo>
                  <a:pt x="40" y="247"/>
                  <a:pt x="40" y="247"/>
                  <a:pt x="40" y="247"/>
                </a:cubicBezTo>
                <a:cubicBezTo>
                  <a:pt x="42" y="248"/>
                  <a:pt x="42" y="248"/>
                  <a:pt x="42" y="248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47" y="250"/>
                  <a:pt x="47" y="250"/>
                  <a:pt x="47" y="250"/>
                </a:cubicBezTo>
                <a:cubicBezTo>
                  <a:pt x="50" y="255"/>
                  <a:pt x="50" y="255"/>
                  <a:pt x="50" y="255"/>
                </a:cubicBezTo>
                <a:cubicBezTo>
                  <a:pt x="49" y="256"/>
                  <a:pt x="49" y="256"/>
                  <a:pt x="49" y="256"/>
                </a:cubicBezTo>
                <a:cubicBezTo>
                  <a:pt x="52" y="259"/>
                  <a:pt x="52" y="259"/>
                  <a:pt x="52" y="259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9" y="256"/>
                  <a:pt x="59" y="256"/>
                  <a:pt x="59" y="256"/>
                </a:cubicBezTo>
                <a:cubicBezTo>
                  <a:pt x="61" y="258"/>
                  <a:pt x="61" y="258"/>
                  <a:pt x="61" y="258"/>
                </a:cubicBezTo>
                <a:cubicBezTo>
                  <a:pt x="61" y="260"/>
                  <a:pt x="61" y="260"/>
                  <a:pt x="61" y="260"/>
                </a:cubicBezTo>
                <a:cubicBezTo>
                  <a:pt x="62" y="260"/>
                  <a:pt x="62" y="260"/>
                  <a:pt x="62" y="260"/>
                </a:cubicBezTo>
                <a:cubicBezTo>
                  <a:pt x="64" y="257"/>
                  <a:pt x="64" y="257"/>
                  <a:pt x="64" y="257"/>
                </a:cubicBezTo>
                <a:cubicBezTo>
                  <a:pt x="67" y="253"/>
                  <a:pt x="67" y="253"/>
                  <a:pt x="67" y="253"/>
                </a:cubicBezTo>
                <a:cubicBezTo>
                  <a:pt x="67" y="253"/>
                  <a:pt x="64" y="244"/>
                  <a:pt x="63" y="244"/>
                </a:cubicBezTo>
                <a:cubicBezTo>
                  <a:pt x="62" y="243"/>
                  <a:pt x="56" y="235"/>
                  <a:pt x="56" y="235"/>
                </a:cubicBezTo>
                <a:cubicBezTo>
                  <a:pt x="59" y="229"/>
                  <a:pt x="59" y="229"/>
                  <a:pt x="59" y="229"/>
                </a:cubicBezTo>
                <a:cubicBezTo>
                  <a:pt x="63" y="226"/>
                  <a:pt x="63" y="226"/>
                  <a:pt x="63" y="226"/>
                </a:cubicBezTo>
                <a:cubicBezTo>
                  <a:pt x="63" y="225"/>
                  <a:pt x="63" y="225"/>
                  <a:pt x="63" y="225"/>
                </a:cubicBezTo>
                <a:cubicBezTo>
                  <a:pt x="64" y="226"/>
                  <a:pt x="64" y="226"/>
                  <a:pt x="64" y="226"/>
                </a:cubicBezTo>
                <a:cubicBezTo>
                  <a:pt x="63" y="224"/>
                  <a:pt x="63" y="224"/>
                  <a:pt x="63" y="224"/>
                </a:cubicBezTo>
                <a:cubicBezTo>
                  <a:pt x="63" y="224"/>
                  <a:pt x="63" y="224"/>
                  <a:pt x="63" y="224"/>
                </a:cubicBezTo>
                <a:cubicBezTo>
                  <a:pt x="63" y="224"/>
                  <a:pt x="63" y="224"/>
                  <a:pt x="63" y="224"/>
                </a:cubicBezTo>
                <a:cubicBezTo>
                  <a:pt x="60" y="222"/>
                  <a:pt x="60" y="222"/>
                  <a:pt x="60" y="222"/>
                </a:cubicBezTo>
                <a:cubicBezTo>
                  <a:pt x="63" y="214"/>
                  <a:pt x="63" y="214"/>
                  <a:pt x="63" y="214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87" y="212"/>
                  <a:pt x="87" y="212"/>
                  <a:pt x="87" y="212"/>
                </a:cubicBezTo>
                <a:cubicBezTo>
                  <a:pt x="93" y="211"/>
                  <a:pt x="93" y="211"/>
                  <a:pt x="93" y="211"/>
                </a:cubicBezTo>
                <a:cubicBezTo>
                  <a:pt x="100" y="213"/>
                  <a:pt x="100" y="213"/>
                  <a:pt x="100" y="213"/>
                </a:cubicBezTo>
                <a:cubicBezTo>
                  <a:pt x="107" y="211"/>
                  <a:pt x="107" y="211"/>
                  <a:pt x="107" y="211"/>
                </a:cubicBezTo>
                <a:cubicBezTo>
                  <a:pt x="105" y="205"/>
                  <a:pt x="105" y="205"/>
                  <a:pt x="105" y="205"/>
                </a:cubicBezTo>
                <a:cubicBezTo>
                  <a:pt x="109" y="196"/>
                  <a:pt x="109" y="196"/>
                  <a:pt x="109" y="196"/>
                </a:cubicBezTo>
                <a:cubicBezTo>
                  <a:pt x="122" y="191"/>
                  <a:pt x="122" y="191"/>
                  <a:pt x="122" y="191"/>
                </a:cubicBezTo>
                <a:cubicBezTo>
                  <a:pt x="134" y="189"/>
                  <a:pt x="134" y="189"/>
                  <a:pt x="134" y="189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51" y="195"/>
                  <a:pt x="151" y="195"/>
                  <a:pt x="151" y="195"/>
                </a:cubicBezTo>
                <a:cubicBezTo>
                  <a:pt x="156" y="194"/>
                  <a:pt x="156" y="194"/>
                  <a:pt x="156" y="194"/>
                </a:cubicBezTo>
                <a:cubicBezTo>
                  <a:pt x="160" y="203"/>
                  <a:pt x="160" y="203"/>
                  <a:pt x="160" y="203"/>
                </a:cubicBezTo>
                <a:cubicBezTo>
                  <a:pt x="164" y="212"/>
                  <a:pt x="164" y="212"/>
                  <a:pt x="164" y="212"/>
                </a:cubicBezTo>
                <a:cubicBezTo>
                  <a:pt x="174" y="212"/>
                  <a:pt x="174" y="212"/>
                  <a:pt x="174" y="212"/>
                </a:cubicBezTo>
                <a:cubicBezTo>
                  <a:pt x="182" y="216"/>
                  <a:pt x="182" y="216"/>
                  <a:pt x="182" y="216"/>
                </a:cubicBezTo>
                <a:cubicBezTo>
                  <a:pt x="189" y="217"/>
                  <a:pt x="189" y="217"/>
                  <a:pt x="189" y="217"/>
                </a:cubicBezTo>
                <a:cubicBezTo>
                  <a:pt x="189" y="223"/>
                  <a:pt x="189" y="223"/>
                  <a:pt x="189" y="223"/>
                </a:cubicBezTo>
                <a:cubicBezTo>
                  <a:pt x="191" y="222"/>
                  <a:pt x="191" y="222"/>
                  <a:pt x="191" y="222"/>
                </a:cubicBezTo>
                <a:cubicBezTo>
                  <a:pt x="192" y="223"/>
                  <a:pt x="192" y="223"/>
                  <a:pt x="192" y="223"/>
                </a:cubicBezTo>
                <a:cubicBezTo>
                  <a:pt x="194" y="219"/>
                  <a:pt x="194" y="219"/>
                  <a:pt x="194" y="219"/>
                </a:cubicBezTo>
                <a:cubicBezTo>
                  <a:pt x="201" y="214"/>
                  <a:pt x="201" y="214"/>
                  <a:pt x="201" y="214"/>
                </a:cubicBezTo>
                <a:cubicBezTo>
                  <a:pt x="212" y="213"/>
                  <a:pt x="212" y="213"/>
                  <a:pt x="212" y="213"/>
                </a:cubicBezTo>
                <a:cubicBezTo>
                  <a:pt x="220" y="217"/>
                  <a:pt x="220" y="217"/>
                  <a:pt x="220" y="217"/>
                </a:cubicBezTo>
                <a:cubicBezTo>
                  <a:pt x="224" y="211"/>
                  <a:pt x="224" y="211"/>
                  <a:pt x="224" y="211"/>
                </a:cubicBezTo>
                <a:cubicBezTo>
                  <a:pt x="228" y="206"/>
                  <a:pt x="228" y="206"/>
                  <a:pt x="228" y="206"/>
                </a:cubicBezTo>
                <a:cubicBezTo>
                  <a:pt x="240" y="211"/>
                  <a:pt x="240" y="211"/>
                  <a:pt x="240" y="211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53" y="215"/>
                  <a:pt x="253" y="215"/>
                  <a:pt x="253" y="215"/>
                </a:cubicBezTo>
                <a:cubicBezTo>
                  <a:pt x="259" y="220"/>
                  <a:pt x="259" y="220"/>
                  <a:pt x="259" y="220"/>
                </a:cubicBezTo>
                <a:cubicBezTo>
                  <a:pt x="275" y="216"/>
                  <a:pt x="275" y="216"/>
                  <a:pt x="275" y="216"/>
                </a:cubicBezTo>
                <a:cubicBezTo>
                  <a:pt x="282" y="218"/>
                  <a:pt x="282" y="218"/>
                  <a:pt x="282" y="218"/>
                </a:cubicBezTo>
                <a:cubicBezTo>
                  <a:pt x="283" y="216"/>
                  <a:pt x="283" y="216"/>
                  <a:pt x="283" y="216"/>
                </a:cubicBezTo>
                <a:cubicBezTo>
                  <a:pt x="289" y="216"/>
                  <a:pt x="289" y="216"/>
                  <a:pt x="289" y="216"/>
                </a:cubicBezTo>
                <a:cubicBezTo>
                  <a:pt x="295" y="205"/>
                  <a:pt x="295" y="205"/>
                  <a:pt x="295" y="205"/>
                </a:cubicBezTo>
                <a:cubicBezTo>
                  <a:pt x="298" y="200"/>
                  <a:pt x="298" y="200"/>
                  <a:pt x="298" y="200"/>
                </a:cubicBezTo>
                <a:cubicBezTo>
                  <a:pt x="307" y="200"/>
                  <a:pt x="307" y="200"/>
                  <a:pt x="307" y="200"/>
                </a:cubicBezTo>
                <a:cubicBezTo>
                  <a:pt x="317" y="218"/>
                  <a:pt x="317" y="218"/>
                  <a:pt x="317" y="218"/>
                </a:cubicBezTo>
                <a:cubicBezTo>
                  <a:pt x="325" y="220"/>
                  <a:pt x="325" y="220"/>
                  <a:pt x="325" y="220"/>
                </a:cubicBezTo>
                <a:cubicBezTo>
                  <a:pt x="327" y="224"/>
                  <a:pt x="327" y="224"/>
                  <a:pt x="327" y="224"/>
                </a:cubicBezTo>
                <a:cubicBezTo>
                  <a:pt x="339" y="223"/>
                  <a:pt x="339" y="223"/>
                  <a:pt x="339" y="223"/>
                </a:cubicBezTo>
                <a:cubicBezTo>
                  <a:pt x="334" y="238"/>
                  <a:pt x="334" y="238"/>
                  <a:pt x="334" y="238"/>
                </a:cubicBezTo>
                <a:cubicBezTo>
                  <a:pt x="329" y="239"/>
                  <a:pt x="329" y="239"/>
                  <a:pt x="329" y="239"/>
                </a:cubicBezTo>
                <a:cubicBezTo>
                  <a:pt x="326" y="250"/>
                  <a:pt x="326" y="250"/>
                  <a:pt x="326" y="250"/>
                </a:cubicBezTo>
                <a:cubicBezTo>
                  <a:pt x="327" y="250"/>
                  <a:pt x="327" y="250"/>
                  <a:pt x="327" y="250"/>
                </a:cubicBezTo>
                <a:cubicBezTo>
                  <a:pt x="329" y="250"/>
                  <a:pt x="329" y="250"/>
                  <a:pt x="329" y="250"/>
                </a:cubicBezTo>
                <a:cubicBezTo>
                  <a:pt x="331" y="249"/>
                  <a:pt x="331" y="249"/>
                  <a:pt x="331" y="249"/>
                </a:cubicBezTo>
                <a:cubicBezTo>
                  <a:pt x="332" y="249"/>
                  <a:pt x="332" y="249"/>
                  <a:pt x="332" y="249"/>
                </a:cubicBezTo>
                <a:cubicBezTo>
                  <a:pt x="335" y="250"/>
                  <a:pt x="335" y="250"/>
                  <a:pt x="335" y="250"/>
                </a:cubicBezTo>
                <a:cubicBezTo>
                  <a:pt x="342" y="245"/>
                  <a:pt x="342" y="245"/>
                  <a:pt x="342" y="245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7" y="223"/>
                  <a:pt x="357" y="223"/>
                  <a:pt x="357" y="223"/>
                </a:cubicBezTo>
                <a:cubicBezTo>
                  <a:pt x="358" y="214"/>
                  <a:pt x="358" y="214"/>
                  <a:pt x="358" y="214"/>
                </a:cubicBezTo>
                <a:cubicBezTo>
                  <a:pt x="360" y="203"/>
                  <a:pt x="360" y="203"/>
                  <a:pt x="360" y="203"/>
                </a:cubicBezTo>
                <a:cubicBezTo>
                  <a:pt x="360" y="199"/>
                  <a:pt x="360" y="199"/>
                  <a:pt x="360" y="199"/>
                </a:cubicBezTo>
                <a:cubicBezTo>
                  <a:pt x="355" y="194"/>
                  <a:pt x="355" y="194"/>
                  <a:pt x="355" y="194"/>
                </a:cubicBezTo>
                <a:cubicBezTo>
                  <a:pt x="355" y="194"/>
                  <a:pt x="349" y="198"/>
                  <a:pt x="349" y="198"/>
                </a:cubicBezTo>
                <a:cubicBezTo>
                  <a:pt x="348" y="198"/>
                  <a:pt x="346" y="196"/>
                  <a:pt x="346" y="196"/>
                </a:cubicBezTo>
                <a:cubicBezTo>
                  <a:pt x="344" y="192"/>
                  <a:pt x="344" y="192"/>
                  <a:pt x="344" y="192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4" y="190"/>
                  <a:pt x="344" y="190"/>
                  <a:pt x="344" y="190"/>
                </a:cubicBezTo>
                <a:cubicBezTo>
                  <a:pt x="349" y="185"/>
                  <a:pt x="349" y="185"/>
                  <a:pt x="349" y="185"/>
                </a:cubicBezTo>
                <a:cubicBezTo>
                  <a:pt x="353" y="180"/>
                  <a:pt x="353" y="180"/>
                  <a:pt x="353" y="180"/>
                </a:cubicBezTo>
                <a:cubicBezTo>
                  <a:pt x="354" y="178"/>
                  <a:pt x="354" y="178"/>
                  <a:pt x="354" y="178"/>
                </a:cubicBezTo>
                <a:cubicBezTo>
                  <a:pt x="367" y="165"/>
                  <a:pt x="367" y="165"/>
                  <a:pt x="367" y="165"/>
                </a:cubicBezTo>
                <a:cubicBezTo>
                  <a:pt x="371" y="164"/>
                  <a:pt x="371" y="164"/>
                  <a:pt x="371" y="164"/>
                </a:cubicBezTo>
                <a:cubicBezTo>
                  <a:pt x="381" y="164"/>
                  <a:pt x="381" y="164"/>
                  <a:pt x="381" y="164"/>
                </a:cubicBezTo>
                <a:cubicBezTo>
                  <a:pt x="386" y="163"/>
                  <a:pt x="386" y="163"/>
                  <a:pt x="386" y="163"/>
                </a:cubicBezTo>
                <a:cubicBezTo>
                  <a:pt x="392" y="165"/>
                  <a:pt x="392" y="165"/>
                  <a:pt x="392" y="165"/>
                </a:cubicBezTo>
                <a:cubicBezTo>
                  <a:pt x="392" y="168"/>
                  <a:pt x="392" y="168"/>
                  <a:pt x="392" y="168"/>
                </a:cubicBezTo>
                <a:cubicBezTo>
                  <a:pt x="392" y="168"/>
                  <a:pt x="400" y="166"/>
                  <a:pt x="401" y="166"/>
                </a:cubicBezTo>
                <a:cubicBezTo>
                  <a:pt x="401" y="167"/>
                  <a:pt x="403" y="166"/>
                  <a:pt x="403" y="166"/>
                </a:cubicBezTo>
                <a:cubicBezTo>
                  <a:pt x="402" y="164"/>
                  <a:pt x="402" y="164"/>
                  <a:pt x="402" y="164"/>
                </a:cubicBezTo>
                <a:cubicBezTo>
                  <a:pt x="403" y="159"/>
                  <a:pt x="403" y="159"/>
                  <a:pt x="403" y="159"/>
                </a:cubicBezTo>
                <a:cubicBezTo>
                  <a:pt x="406" y="153"/>
                  <a:pt x="406" y="153"/>
                  <a:pt x="406" y="153"/>
                </a:cubicBezTo>
                <a:cubicBezTo>
                  <a:pt x="411" y="149"/>
                  <a:pt x="411" y="149"/>
                  <a:pt x="411" y="149"/>
                </a:cubicBezTo>
                <a:cubicBezTo>
                  <a:pt x="419" y="150"/>
                  <a:pt x="419" y="150"/>
                  <a:pt x="419" y="150"/>
                </a:cubicBezTo>
                <a:cubicBezTo>
                  <a:pt x="421" y="155"/>
                  <a:pt x="421" y="155"/>
                  <a:pt x="421" y="155"/>
                </a:cubicBezTo>
                <a:cubicBezTo>
                  <a:pt x="426" y="151"/>
                  <a:pt x="426" y="151"/>
                  <a:pt x="426" y="151"/>
                </a:cubicBezTo>
                <a:cubicBezTo>
                  <a:pt x="433" y="144"/>
                  <a:pt x="433" y="144"/>
                  <a:pt x="433" y="144"/>
                </a:cubicBezTo>
                <a:cubicBezTo>
                  <a:pt x="433" y="152"/>
                  <a:pt x="433" y="152"/>
                  <a:pt x="433" y="152"/>
                </a:cubicBezTo>
                <a:cubicBezTo>
                  <a:pt x="427" y="158"/>
                  <a:pt x="427" y="158"/>
                  <a:pt x="427" y="158"/>
                </a:cubicBezTo>
                <a:cubicBezTo>
                  <a:pt x="423" y="160"/>
                  <a:pt x="423" y="160"/>
                  <a:pt x="423" y="160"/>
                </a:cubicBezTo>
                <a:cubicBezTo>
                  <a:pt x="419" y="166"/>
                  <a:pt x="419" y="166"/>
                  <a:pt x="419" y="166"/>
                </a:cubicBezTo>
                <a:cubicBezTo>
                  <a:pt x="416" y="171"/>
                  <a:pt x="416" y="171"/>
                  <a:pt x="416" y="171"/>
                </a:cubicBezTo>
                <a:cubicBezTo>
                  <a:pt x="416" y="171"/>
                  <a:pt x="411" y="173"/>
                  <a:pt x="411" y="174"/>
                </a:cubicBezTo>
                <a:cubicBezTo>
                  <a:pt x="410" y="174"/>
                  <a:pt x="409" y="175"/>
                  <a:pt x="409" y="175"/>
                </a:cubicBezTo>
                <a:cubicBezTo>
                  <a:pt x="405" y="186"/>
                  <a:pt x="405" y="186"/>
                  <a:pt x="405" y="186"/>
                </a:cubicBezTo>
                <a:cubicBezTo>
                  <a:pt x="410" y="210"/>
                  <a:pt x="410" y="210"/>
                  <a:pt x="410" y="210"/>
                </a:cubicBezTo>
                <a:cubicBezTo>
                  <a:pt x="416" y="202"/>
                  <a:pt x="416" y="202"/>
                  <a:pt x="416" y="202"/>
                </a:cubicBezTo>
                <a:cubicBezTo>
                  <a:pt x="418" y="201"/>
                  <a:pt x="418" y="201"/>
                  <a:pt x="418" y="201"/>
                </a:cubicBezTo>
                <a:cubicBezTo>
                  <a:pt x="420" y="196"/>
                  <a:pt x="420" y="196"/>
                  <a:pt x="420" y="196"/>
                </a:cubicBezTo>
                <a:cubicBezTo>
                  <a:pt x="422" y="193"/>
                  <a:pt x="422" y="193"/>
                  <a:pt x="422" y="193"/>
                </a:cubicBezTo>
                <a:cubicBezTo>
                  <a:pt x="426" y="191"/>
                  <a:pt x="426" y="191"/>
                  <a:pt x="426" y="191"/>
                </a:cubicBezTo>
                <a:cubicBezTo>
                  <a:pt x="426" y="186"/>
                  <a:pt x="426" y="186"/>
                  <a:pt x="426" y="186"/>
                </a:cubicBezTo>
                <a:cubicBezTo>
                  <a:pt x="427" y="184"/>
                  <a:pt x="427" y="184"/>
                  <a:pt x="427" y="184"/>
                </a:cubicBezTo>
                <a:cubicBezTo>
                  <a:pt x="429" y="177"/>
                  <a:pt x="429" y="177"/>
                  <a:pt x="429" y="177"/>
                </a:cubicBezTo>
                <a:cubicBezTo>
                  <a:pt x="429" y="175"/>
                  <a:pt x="429" y="175"/>
                  <a:pt x="429" y="175"/>
                </a:cubicBezTo>
                <a:cubicBezTo>
                  <a:pt x="426" y="174"/>
                  <a:pt x="426" y="174"/>
                  <a:pt x="426" y="174"/>
                </a:cubicBezTo>
                <a:cubicBezTo>
                  <a:pt x="430" y="165"/>
                  <a:pt x="430" y="165"/>
                  <a:pt x="430" y="165"/>
                </a:cubicBezTo>
                <a:cubicBezTo>
                  <a:pt x="432" y="162"/>
                  <a:pt x="432" y="162"/>
                  <a:pt x="432" y="162"/>
                </a:cubicBezTo>
                <a:cubicBezTo>
                  <a:pt x="435" y="161"/>
                  <a:pt x="435" y="161"/>
                  <a:pt x="435" y="161"/>
                </a:cubicBezTo>
                <a:cubicBezTo>
                  <a:pt x="438" y="160"/>
                  <a:pt x="438" y="160"/>
                  <a:pt x="438" y="160"/>
                </a:cubicBezTo>
                <a:cubicBezTo>
                  <a:pt x="439" y="162"/>
                  <a:pt x="439" y="162"/>
                  <a:pt x="439" y="162"/>
                </a:cubicBezTo>
                <a:cubicBezTo>
                  <a:pt x="446" y="157"/>
                  <a:pt x="446" y="157"/>
                  <a:pt x="446" y="157"/>
                </a:cubicBezTo>
                <a:cubicBezTo>
                  <a:pt x="446" y="157"/>
                  <a:pt x="452" y="162"/>
                  <a:pt x="452" y="162"/>
                </a:cubicBezTo>
                <a:cubicBezTo>
                  <a:pt x="453" y="162"/>
                  <a:pt x="454" y="157"/>
                  <a:pt x="454" y="157"/>
                </a:cubicBezTo>
                <a:cubicBezTo>
                  <a:pt x="457" y="156"/>
                  <a:pt x="457" y="156"/>
                  <a:pt x="457" y="156"/>
                </a:cubicBezTo>
                <a:cubicBezTo>
                  <a:pt x="457" y="156"/>
                  <a:pt x="463" y="150"/>
                  <a:pt x="464" y="149"/>
                </a:cubicBezTo>
                <a:cubicBezTo>
                  <a:pt x="464" y="149"/>
                  <a:pt x="472" y="145"/>
                  <a:pt x="472" y="145"/>
                </a:cubicBezTo>
                <a:cubicBezTo>
                  <a:pt x="473" y="145"/>
                  <a:pt x="476" y="145"/>
                  <a:pt x="476" y="145"/>
                </a:cubicBezTo>
                <a:cubicBezTo>
                  <a:pt x="480" y="146"/>
                  <a:pt x="480" y="146"/>
                  <a:pt x="480" y="146"/>
                </a:cubicBezTo>
                <a:cubicBezTo>
                  <a:pt x="480" y="144"/>
                  <a:pt x="480" y="144"/>
                  <a:pt x="480" y="144"/>
                </a:cubicBezTo>
                <a:cubicBezTo>
                  <a:pt x="479" y="140"/>
                  <a:pt x="479" y="140"/>
                  <a:pt x="479" y="140"/>
                </a:cubicBezTo>
                <a:cubicBezTo>
                  <a:pt x="478" y="135"/>
                  <a:pt x="478" y="135"/>
                  <a:pt x="478" y="135"/>
                </a:cubicBezTo>
                <a:cubicBezTo>
                  <a:pt x="474" y="131"/>
                  <a:pt x="474" y="131"/>
                  <a:pt x="474" y="131"/>
                </a:cubicBezTo>
                <a:cubicBezTo>
                  <a:pt x="477" y="129"/>
                  <a:pt x="477" y="129"/>
                  <a:pt x="477" y="129"/>
                </a:cubicBezTo>
                <a:lnTo>
                  <a:pt x="482" y="12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3" name="Freeform 1377"/>
          <p:cNvSpPr>
            <a:spLocks/>
          </p:cNvSpPr>
          <p:nvPr/>
        </p:nvSpPr>
        <p:spPr bwMode="auto">
          <a:xfrm>
            <a:off x="5692775" y="3286125"/>
            <a:ext cx="71438" cy="7938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30" y="6"/>
              </a:cxn>
              <a:cxn ang="0">
                <a:pos x="54" y="0"/>
              </a:cxn>
              <a:cxn ang="0">
                <a:pos x="0" y="6"/>
              </a:cxn>
              <a:cxn ang="0">
                <a:pos x="6" y="6"/>
              </a:cxn>
            </a:cxnLst>
            <a:rect l="0" t="0" r="r" b="b"/>
            <a:pathLst>
              <a:path w="54" h="6">
                <a:moveTo>
                  <a:pt x="6" y="6"/>
                </a:moveTo>
                <a:lnTo>
                  <a:pt x="30" y="6"/>
                </a:lnTo>
                <a:lnTo>
                  <a:pt x="54" y="0"/>
                </a:lnTo>
                <a:lnTo>
                  <a:pt x="0" y="6"/>
                </a:lnTo>
                <a:lnTo>
                  <a:pt x="6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4" name="Freeform 1378"/>
          <p:cNvSpPr>
            <a:spLocks/>
          </p:cNvSpPr>
          <p:nvPr/>
        </p:nvSpPr>
        <p:spPr bwMode="auto">
          <a:xfrm>
            <a:off x="5583238" y="2628900"/>
            <a:ext cx="1011237" cy="709613"/>
          </a:xfrm>
          <a:custGeom>
            <a:avLst/>
            <a:gdLst/>
            <a:ahLst/>
            <a:cxnLst>
              <a:cxn ang="0">
                <a:pos x="87" y="77"/>
              </a:cxn>
              <a:cxn ang="0">
                <a:pos x="96" y="71"/>
              </a:cxn>
              <a:cxn ang="0">
                <a:pos x="105" y="63"/>
              </a:cxn>
              <a:cxn ang="0">
                <a:pos x="114" y="50"/>
              </a:cxn>
              <a:cxn ang="0">
                <a:pos x="124" y="41"/>
              </a:cxn>
              <a:cxn ang="0">
                <a:pos x="129" y="34"/>
              </a:cxn>
              <a:cxn ang="0">
                <a:pos x="122" y="27"/>
              </a:cxn>
              <a:cxn ang="0">
                <a:pos x="104" y="23"/>
              </a:cxn>
              <a:cxn ang="0">
                <a:pos x="96" y="6"/>
              </a:cxn>
              <a:cxn ang="0">
                <a:pos x="82" y="9"/>
              </a:cxn>
              <a:cxn ang="0">
                <a:pos x="62" y="3"/>
              </a:cxn>
              <a:cxn ang="0">
                <a:pos x="45" y="16"/>
              </a:cxn>
              <a:cxn ang="0">
                <a:pos x="40" y="24"/>
              </a:cxn>
              <a:cxn ang="0">
                <a:pos x="27" y="24"/>
              </a:cxn>
              <a:cxn ang="0">
                <a:pos x="13" y="21"/>
              </a:cxn>
              <a:cxn ang="0">
                <a:pos x="0" y="33"/>
              </a:cxn>
              <a:cxn ang="0">
                <a:pos x="6" y="42"/>
              </a:cxn>
              <a:cxn ang="0">
                <a:pos x="19" y="41"/>
              </a:cxn>
              <a:cxn ang="0">
                <a:pos x="20" y="50"/>
              </a:cxn>
              <a:cxn ang="0">
                <a:pos x="13" y="52"/>
              </a:cxn>
              <a:cxn ang="0">
                <a:pos x="20" y="63"/>
              </a:cxn>
              <a:cxn ang="0">
                <a:pos x="24" y="76"/>
              </a:cxn>
              <a:cxn ang="0">
                <a:pos x="24" y="82"/>
              </a:cxn>
              <a:cxn ang="0">
                <a:pos x="33" y="79"/>
              </a:cxn>
              <a:cxn ang="0">
                <a:pos x="42" y="85"/>
              </a:cxn>
              <a:cxn ang="0">
                <a:pos x="46" y="89"/>
              </a:cxn>
              <a:cxn ang="0">
                <a:pos x="51" y="91"/>
              </a:cxn>
              <a:cxn ang="0">
                <a:pos x="58" y="87"/>
              </a:cxn>
              <a:cxn ang="0">
                <a:pos x="63" y="83"/>
              </a:cxn>
              <a:cxn ang="0">
                <a:pos x="68" y="85"/>
              </a:cxn>
              <a:cxn ang="0">
                <a:pos x="74" y="82"/>
              </a:cxn>
              <a:cxn ang="0">
                <a:pos x="78" y="80"/>
              </a:cxn>
              <a:cxn ang="0">
                <a:pos x="82" y="83"/>
              </a:cxn>
              <a:cxn ang="0">
                <a:pos x="88" y="82"/>
              </a:cxn>
              <a:cxn ang="0">
                <a:pos x="90" y="82"/>
              </a:cxn>
            </a:cxnLst>
            <a:rect l="0" t="0" r="r" b="b"/>
            <a:pathLst>
              <a:path w="129" h="91">
                <a:moveTo>
                  <a:pt x="89" y="79"/>
                </a:moveTo>
                <a:cubicBezTo>
                  <a:pt x="87" y="77"/>
                  <a:pt x="87" y="77"/>
                  <a:pt x="87" y="77"/>
                </a:cubicBezTo>
                <a:cubicBezTo>
                  <a:pt x="88" y="73"/>
                  <a:pt x="88" y="73"/>
                  <a:pt x="88" y="73"/>
                </a:cubicBezTo>
                <a:cubicBezTo>
                  <a:pt x="96" y="71"/>
                  <a:pt x="96" y="71"/>
                  <a:pt x="96" y="71"/>
                </a:cubicBezTo>
                <a:cubicBezTo>
                  <a:pt x="101" y="67"/>
                  <a:pt x="101" y="67"/>
                  <a:pt x="101" y="67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24" y="41"/>
                  <a:pt x="124" y="41"/>
                  <a:pt x="124" y="41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4" y="23"/>
                  <a:pt x="114" y="23"/>
                  <a:pt x="114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0" y="14"/>
                  <a:pt x="100" y="14"/>
                  <a:pt x="100" y="14"/>
                </a:cubicBezTo>
                <a:cubicBezTo>
                  <a:pt x="96" y="6"/>
                  <a:pt x="96" y="6"/>
                  <a:pt x="96" y="6"/>
                </a:cubicBezTo>
                <a:cubicBezTo>
                  <a:pt x="91" y="6"/>
                  <a:pt x="91" y="6"/>
                  <a:pt x="91" y="6"/>
                </a:cubicBezTo>
                <a:cubicBezTo>
                  <a:pt x="82" y="9"/>
                  <a:pt x="82" y="9"/>
                  <a:pt x="82" y="9"/>
                </a:cubicBezTo>
                <a:cubicBezTo>
                  <a:pt x="74" y="0"/>
                  <a:pt x="74" y="0"/>
                  <a:pt x="74" y="0"/>
                </a:cubicBezTo>
                <a:cubicBezTo>
                  <a:pt x="62" y="3"/>
                  <a:pt x="62" y="3"/>
                  <a:pt x="62" y="3"/>
                </a:cubicBezTo>
                <a:cubicBezTo>
                  <a:pt x="49" y="7"/>
                  <a:pt x="49" y="7"/>
                  <a:pt x="49" y="7"/>
                </a:cubicBezTo>
                <a:cubicBezTo>
                  <a:pt x="45" y="16"/>
                  <a:pt x="45" y="16"/>
                  <a:pt x="45" y="16"/>
                </a:cubicBezTo>
                <a:cubicBezTo>
                  <a:pt x="47" y="23"/>
                  <a:pt x="47" y="23"/>
                  <a:pt x="47" y="23"/>
                </a:cubicBezTo>
                <a:cubicBezTo>
                  <a:pt x="40" y="24"/>
                  <a:pt x="40" y="24"/>
                  <a:pt x="40" y="24"/>
                </a:cubicBezTo>
                <a:cubicBezTo>
                  <a:pt x="33" y="23"/>
                  <a:pt x="33" y="23"/>
                  <a:pt x="33" y="23"/>
                </a:cubicBezTo>
                <a:cubicBezTo>
                  <a:pt x="27" y="24"/>
                  <a:pt x="27" y="24"/>
                  <a:pt x="27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13" y="21"/>
                  <a:pt x="13" y="21"/>
                  <a:pt x="13" y="21"/>
                </a:cubicBezTo>
                <a:cubicBezTo>
                  <a:pt x="3" y="26"/>
                  <a:pt x="3" y="26"/>
                  <a:pt x="3" y="26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42"/>
                  <a:pt x="6" y="42"/>
                  <a:pt x="6" y="42"/>
                </a:cubicBezTo>
                <a:cubicBezTo>
                  <a:pt x="13" y="41"/>
                  <a:pt x="13" y="41"/>
                  <a:pt x="13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6" y="49"/>
                  <a:pt x="26" y="49"/>
                  <a:pt x="26" y="49"/>
                </a:cubicBezTo>
                <a:cubicBezTo>
                  <a:pt x="20" y="50"/>
                  <a:pt x="20" y="50"/>
                  <a:pt x="20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3" y="52"/>
                  <a:pt x="13" y="52"/>
                  <a:pt x="13" y="52"/>
                </a:cubicBezTo>
                <a:cubicBezTo>
                  <a:pt x="16" y="59"/>
                  <a:pt x="16" y="59"/>
                  <a:pt x="16" y="59"/>
                </a:cubicBezTo>
                <a:cubicBezTo>
                  <a:pt x="16" y="59"/>
                  <a:pt x="20" y="62"/>
                  <a:pt x="20" y="63"/>
                </a:cubicBezTo>
                <a:cubicBezTo>
                  <a:pt x="20" y="64"/>
                  <a:pt x="20" y="72"/>
                  <a:pt x="20" y="72"/>
                </a:cubicBezTo>
                <a:cubicBezTo>
                  <a:pt x="24" y="76"/>
                  <a:pt x="24" y="76"/>
                  <a:pt x="24" y="76"/>
                </a:cubicBezTo>
                <a:cubicBezTo>
                  <a:pt x="23" y="84"/>
                  <a:pt x="23" y="84"/>
                  <a:pt x="23" y="84"/>
                </a:cubicBezTo>
                <a:cubicBezTo>
                  <a:pt x="24" y="82"/>
                  <a:pt x="24" y="82"/>
                  <a:pt x="24" y="82"/>
                </a:cubicBezTo>
                <a:cubicBezTo>
                  <a:pt x="29" y="80"/>
                  <a:pt x="29" y="80"/>
                  <a:pt x="29" y="80"/>
                </a:cubicBezTo>
                <a:cubicBezTo>
                  <a:pt x="33" y="79"/>
                  <a:pt x="33" y="79"/>
                  <a:pt x="33" y="79"/>
                </a:cubicBezTo>
                <a:cubicBezTo>
                  <a:pt x="38" y="82"/>
                  <a:pt x="38" y="82"/>
                  <a:pt x="38" y="82"/>
                </a:cubicBezTo>
                <a:cubicBezTo>
                  <a:pt x="42" y="85"/>
                  <a:pt x="42" y="85"/>
                  <a:pt x="42" y="85"/>
                </a:cubicBezTo>
                <a:cubicBezTo>
                  <a:pt x="46" y="86"/>
                  <a:pt x="46" y="86"/>
                  <a:pt x="46" y="86"/>
                </a:cubicBezTo>
                <a:cubicBezTo>
                  <a:pt x="46" y="89"/>
                  <a:pt x="46" y="89"/>
                  <a:pt x="46" y="89"/>
                </a:cubicBezTo>
                <a:cubicBezTo>
                  <a:pt x="48" y="90"/>
                  <a:pt x="48" y="90"/>
                  <a:pt x="48" y="90"/>
                </a:cubicBezTo>
                <a:cubicBezTo>
                  <a:pt x="51" y="91"/>
                  <a:pt x="51" y="91"/>
                  <a:pt x="51" y="91"/>
                </a:cubicBezTo>
                <a:cubicBezTo>
                  <a:pt x="53" y="89"/>
                  <a:pt x="53" y="89"/>
                  <a:pt x="53" y="89"/>
                </a:cubicBezTo>
                <a:cubicBezTo>
                  <a:pt x="58" y="87"/>
                  <a:pt x="58" y="87"/>
                  <a:pt x="58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63" y="83"/>
                  <a:pt x="63" y="83"/>
                  <a:pt x="63" y="83"/>
                </a:cubicBezTo>
                <a:cubicBezTo>
                  <a:pt x="66" y="83"/>
                  <a:pt x="66" y="83"/>
                  <a:pt x="66" y="83"/>
                </a:cubicBezTo>
                <a:cubicBezTo>
                  <a:pt x="68" y="85"/>
                  <a:pt x="68" y="85"/>
                  <a:pt x="68" y="85"/>
                </a:cubicBezTo>
                <a:cubicBezTo>
                  <a:pt x="72" y="84"/>
                  <a:pt x="72" y="84"/>
                  <a:pt x="72" y="84"/>
                </a:cubicBezTo>
                <a:cubicBezTo>
                  <a:pt x="74" y="82"/>
                  <a:pt x="74" y="82"/>
                  <a:pt x="74" y="82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80"/>
                  <a:pt x="78" y="80"/>
                  <a:pt x="78" y="80"/>
                </a:cubicBezTo>
                <a:cubicBezTo>
                  <a:pt x="79" y="83"/>
                  <a:pt x="79" y="83"/>
                  <a:pt x="79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6" y="82"/>
                  <a:pt x="86" y="82"/>
                  <a:pt x="86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88" y="83"/>
                  <a:pt x="88" y="83"/>
                  <a:pt x="88" y="83"/>
                </a:cubicBezTo>
                <a:cubicBezTo>
                  <a:pt x="90" y="82"/>
                  <a:pt x="90" y="82"/>
                  <a:pt x="90" y="82"/>
                </a:cubicBezTo>
                <a:lnTo>
                  <a:pt x="89" y="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5" name="Freeform 1379"/>
          <p:cNvSpPr>
            <a:spLocks/>
          </p:cNvSpPr>
          <p:nvPr/>
        </p:nvSpPr>
        <p:spPr bwMode="auto">
          <a:xfrm>
            <a:off x="5645150" y="3262313"/>
            <a:ext cx="22225" cy="14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"/>
              </a:cxn>
              <a:cxn ang="0">
                <a:pos x="18" y="12"/>
              </a:cxn>
              <a:cxn ang="0">
                <a:pos x="12" y="12"/>
              </a:cxn>
              <a:cxn ang="0">
                <a:pos x="0" y="0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0" y="12"/>
                </a:lnTo>
                <a:lnTo>
                  <a:pt x="18" y="12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6" name="Rectangle 1380"/>
          <p:cNvSpPr>
            <a:spLocks noChangeArrowheads="1"/>
          </p:cNvSpPr>
          <p:nvPr/>
        </p:nvSpPr>
        <p:spPr bwMode="auto">
          <a:xfrm>
            <a:off x="4827588" y="2894013"/>
            <a:ext cx="9525" cy="15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7" name="Freeform 1381"/>
          <p:cNvSpPr>
            <a:spLocks/>
          </p:cNvSpPr>
          <p:nvPr/>
        </p:nvSpPr>
        <p:spPr bwMode="auto">
          <a:xfrm>
            <a:off x="4656138" y="2886075"/>
            <a:ext cx="187325" cy="85725"/>
          </a:xfrm>
          <a:custGeom>
            <a:avLst/>
            <a:gdLst/>
            <a:ahLst/>
            <a:cxnLst>
              <a:cxn ang="0">
                <a:pos x="23" y="6"/>
              </a:cxn>
              <a:cxn ang="0">
                <a:pos x="24" y="4"/>
              </a:cxn>
              <a:cxn ang="0">
                <a:pos x="24" y="4"/>
              </a:cxn>
              <a:cxn ang="0">
                <a:pos x="23" y="2"/>
              </a:cxn>
              <a:cxn ang="0">
                <a:pos x="23" y="1"/>
              </a:cxn>
              <a:cxn ang="0">
                <a:pos x="22" y="1"/>
              </a:cxn>
              <a:cxn ang="0">
                <a:pos x="18" y="0"/>
              </a:cxn>
              <a:cxn ang="0">
                <a:pos x="17" y="1"/>
              </a:cxn>
              <a:cxn ang="0">
                <a:pos x="14" y="1"/>
              </a:cxn>
              <a:cxn ang="0">
                <a:pos x="13" y="2"/>
              </a:cxn>
              <a:cxn ang="0">
                <a:pos x="11" y="3"/>
              </a:cxn>
              <a:cxn ang="0">
                <a:pos x="12" y="5"/>
              </a:cxn>
              <a:cxn ang="0">
                <a:pos x="11" y="6"/>
              </a:cxn>
              <a:cxn ang="0">
                <a:pos x="10" y="6"/>
              </a:cxn>
              <a:cxn ang="0">
                <a:pos x="6" y="7"/>
              </a:cxn>
              <a:cxn ang="0">
                <a:pos x="4" y="7"/>
              </a:cxn>
              <a:cxn ang="0">
                <a:pos x="2" y="7"/>
              </a:cxn>
              <a:cxn ang="0">
                <a:pos x="1" y="7"/>
              </a:cxn>
              <a:cxn ang="0">
                <a:pos x="0" y="7"/>
              </a:cxn>
              <a:cxn ang="0">
                <a:pos x="1" y="8"/>
              </a:cxn>
              <a:cxn ang="0">
                <a:pos x="3" y="10"/>
              </a:cxn>
              <a:cxn ang="0">
                <a:pos x="4" y="11"/>
              </a:cxn>
              <a:cxn ang="0">
                <a:pos x="5" y="10"/>
              </a:cxn>
              <a:cxn ang="0">
                <a:pos x="9" y="10"/>
              </a:cxn>
              <a:cxn ang="0">
                <a:pos x="13" y="11"/>
              </a:cxn>
              <a:cxn ang="0">
                <a:pos x="14" y="11"/>
              </a:cxn>
              <a:cxn ang="0">
                <a:pos x="18" y="11"/>
              </a:cxn>
              <a:cxn ang="0">
                <a:pos x="21" y="9"/>
              </a:cxn>
              <a:cxn ang="0">
                <a:pos x="22" y="9"/>
              </a:cxn>
              <a:cxn ang="0">
                <a:pos x="23" y="6"/>
              </a:cxn>
            </a:cxnLst>
            <a:rect l="0" t="0" r="r" b="b"/>
            <a:pathLst>
              <a:path w="24" h="11">
                <a:moveTo>
                  <a:pt x="23" y="6"/>
                </a:move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6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6" y="7"/>
                  <a:pt x="6" y="7"/>
                  <a:pt x="6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2" y="8"/>
                  <a:pt x="2" y="7"/>
                </a:cubicBezTo>
                <a:cubicBezTo>
                  <a:pt x="2" y="7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8"/>
                  <a:pt x="1" y="8"/>
                  <a:pt x="1" y="8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9"/>
                  <a:pt x="21" y="9"/>
                  <a:pt x="21" y="9"/>
                </a:cubicBezTo>
                <a:cubicBezTo>
                  <a:pt x="22" y="9"/>
                  <a:pt x="22" y="9"/>
                  <a:pt x="22" y="9"/>
                </a:cubicBezTo>
                <a:lnTo>
                  <a:pt x="23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8" name="Freeform 1382"/>
          <p:cNvSpPr>
            <a:spLocks/>
          </p:cNvSpPr>
          <p:nvPr/>
        </p:nvSpPr>
        <p:spPr bwMode="auto">
          <a:xfrm>
            <a:off x="4310063" y="2801938"/>
            <a:ext cx="314325" cy="317500"/>
          </a:xfrm>
          <a:custGeom>
            <a:avLst/>
            <a:gdLst/>
            <a:ahLst/>
            <a:cxnLst>
              <a:cxn ang="0">
                <a:pos x="36" y="29"/>
              </a:cxn>
              <a:cxn ang="0">
                <a:pos x="37" y="27"/>
              </a:cxn>
              <a:cxn ang="0">
                <a:pos x="37" y="25"/>
              </a:cxn>
              <a:cxn ang="0">
                <a:pos x="37" y="25"/>
              </a:cxn>
              <a:cxn ang="0">
                <a:pos x="36" y="23"/>
              </a:cxn>
              <a:cxn ang="0">
                <a:pos x="34" y="23"/>
              </a:cxn>
              <a:cxn ang="0">
                <a:pos x="34" y="21"/>
              </a:cxn>
              <a:cxn ang="0">
                <a:pos x="37" y="18"/>
              </a:cxn>
              <a:cxn ang="0">
                <a:pos x="38" y="17"/>
              </a:cxn>
              <a:cxn ang="0">
                <a:pos x="38" y="17"/>
              </a:cxn>
              <a:cxn ang="0">
                <a:pos x="38" y="13"/>
              </a:cxn>
              <a:cxn ang="0">
                <a:pos x="40" y="11"/>
              </a:cxn>
              <a:cxn ang="0">
                <a:pos x="37" y="10"/>
              </a:cxn>
              <a:cxn ang="0">
                <a:pos x="35" y="9"/>
              </a:cxn>
              <a:cxn ang="0">
                <a:pos x="32" y="8"/>
              </a:cxn>
              <a:cxn ang="0">
                <a:pos x="31" y="7"/>
              </a:cxn>
              <a:cxn ang="0">
                <a:pos x="29" y="6"/>
              </a:cxn>
              <a:cxn ang="0">
                <a:pos x="27" y="5"/>
              </a:cxn>
              <a:cxn ang="0">
                <a:pos x="26" y="3"/>
              </a:cxn>
              <a:cxn ang="0">
                <a:pos x="24" y="2"/>
              </a:cxn>
              <a:cxn ang="0">
                <a:pos x="23" y="0"/>
              </a:cxn>
              <a:cxn ang="0">
                <a:pos x="21" y="1"/>
              </a:cxn>
              <a:cxn ang="0">
                <a:pos x="19" y="5"/>
              </a:cxn>
              <a:cxn ang="0">
                <a:pos x="18" y="6"/>
              </a:cxn>
              <a:cxn ang="0">
                <a:pos x="16" y="9"/>
              </a:cxn>
              <a:cxn ang="0">
                <a:pos x="12" y="9"/>
              </a:cxn>
              <a:cxn ang="0">
                <a:pos x="11" y="8"/>
              </a:cxn>
              <a:cxn ang="0">
                <a:pos x="9" y="8"/>
              </a:cxn>
              <a:cxn ang="0">
                <a:pos x="9" y="10"/>
              </a:cxn>
              <a:cxn ang="0">
                <a:pos x="10" y="12"/>
              </a:cxn>
              <a:cxn ang="0">
                <a:pos x="7" y="12"/>
              </a:cxn>
              <a:cxn ang="0">
                <a:pos x="6" y="12"/>
              </a:cxn>
              <a:cxn ang="0">
                <a:pos x="3" y="12"/>
              </a:cxn>
              <a:cxn ang="0">
                <a:pos x="0" y="13"/>
              </a:cxn>
              <a:cxn ang="0">
                <a:pos x="0" y="14"/>
              </a:cxn>
              <a:cxn ang="0">
                <a:pos x="0" y="16"/>
              </a:cxn>
              <a:cxn ang="0">
                <a:pos x="4" y="18"/>
              </a:cxn>
              <a:cxn ang="0">
                <a:pos x="7" y="18"/>
              </a:cxn>
              <a:cxn ang="0">
                <a:pos x="8" y="19"/>
              </a:cxn>
              <a:cxn ang="0">
                <a:pos x="8" y="20"/>
              </a:cxn>
              <a:cxn ang="0">
                <a:pos x="9" y="22"/>
              </a:cxn>
              <a:cxn ang="0">
                <a:pos x="10" y="25"/>
              </a:cxn>
              <a:cxn ang="0">
                <a:pos x="11" y="26"/>
              </a:cxn>
              <a:cxn ang="0">
                <a:pos x="11" y="29"/>
              </a:cxn>
              <a:cxn ang="0">
                <a:pos x="10" y="37"/>
              </a:cxn>
              <a:cxn ang="0">
                <a:pos x="10" y="37"/>
              </a:cxn>
              <a:cxn ang="0">
                <a:pos x="11" y="39"/>
              </a:cxn>
              <a:cxn ang="0">
                <a:pos x="12" y="39"/>
              </a:cxn>
              <a:cxn ang="0">
                <a:pos x="14" y="39"/>
              </a:cxn>
              <a:cxn ang="0">
                <a:pos x="17" y="40"/>
              </a:cxn>
              <a:cxn ang="0">
                <a:pos x="19" y="40"/>
              </a:cxn>
              <a:cxn ang="0">
                <a:pos x="22" y="41"/>
              </a:cxn>
              <a:cxn ang="0">
                <a:pos x="24" y="41"/>
              </a:cxn>
              <a:cxn ang="0">
                <a:pos x="25" y="38"/>
              </a:cxn>
              <a:cxn ang="0">
                <a:pos x="28" y="37"/>
              </a:cxn>
              <a:cxn ang="0">
                <a:pos x="32" y="38"/>
              </a:cxn>
              <a:cxn ang="0">
                <a:pos x="38" y="34"/>
              </a:cxn>
              <a:cxn ang="0">
                <a:pos x="39" y="34"/>
              </a:cxn>
              <a:cxn ang="0">
                <a:pos x="37" y="32"/>
              </a:cxn>
              <a:cxn ang="0">
                <a:pos x="36" y="29"/>
              </a:cxn>
            </a:cxnLst>
            <a:rect l="0" t="0" r="r" b="b"/>
            <a:pathLst>
              <a:path w="40" h="41">
                <a:moveTo>
                  <a:pt x="36" y="29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1"/>
                  <a:pt x="34" y="21"/>
                  <a:pt x="34" y="21"/>
                </a:cubicBezTo>
                <a:cubicBezTo>
                  <a:pt x="37" y="18"/>
                  <a:pt x="37" y="18"/>
                  <a:pt x="37" y="18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3"/>
                  <a:pt x="38" y="13"/>
                  <a:pt x="38" y="13"/>
                </a:cubicBezTo>
                <a:cubicBezTo>
                  <a:pt x="40" y="11"/>
                  <a:pt x="40" y="11"/>
                  <a:pt x="40" y="11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1" y="7"/>
                  <a:pt x="31" y="7"/>
                </a:cubicBezTo>
                <a:cubicBezTo>
                  <a:pt x="29" y="6"/>
                  <a:pt x="29" y="6"/>
                  <a:pt x="29" y="6"/>
                </a:cubicBezTo>
                <a:cubicBezTo>
                  <a:pt x="27" y="5"/>
                  <a:pt x="27" y="5"/>
                  <a:pt x="27" y="5"/>
                </a:cubicBezTo>
                <a:cubicBezTo>
                  <a:pt x="26" y="3"/>
                  <a:pt x="26" y="3"/>
                  <a:pt x="26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6"/>
                  <a:pt x="18" y="6"/>
                  <a:pt x="18" y="6"/>
                </a:cubicBezTo>
                <a:cubicBezTo>
                  <a:pt x="16" y="9"/>
                  <a:pt x="16" y="9"/>
                  <a:pt x="16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8"/>
                  <a:pt x="4" y="18"/>
                  <a:pt x="4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9" y="22"/>
                  <a:pt x="9" y="22"/>
                  <a:pt x="9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9"/>
                  <a:pt x="11" y="29"/>
                  <a:pt x="11" y="29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11" y="39"/>
                  <a:pt x="11" y="39"/>
                  <a:pt x="11" y="39"/>
                </a:cubicBezTo>
                <a:cubicBezTo>
                  <a:pt x="12" y="39"/>
                  <a:pt x="12" y="39"/>
                  <a:pt x="12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7" y="40"/>
                  <a:pt x="17" y="40"/>
                </a:cubicBezTo>
                <a:cubicBezTo>
                  <a:pt x="18" y="40"/>
                  <a:pt x="19" y="40"/>
                  <a:pt x="19" y="40"/>
                </a:cubicBezTo>
                <a:cubicBezTo>
                  <a:pt x="22" y="41"/>
                  <a:pt x="22" y="41"/>
                  <a:pt x="22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37" y="32"/>
                  <a:pt x="37" y="32"/>
                  <a:pt x="37" y="32"/>
                </a:cubicBezTo>
                <a:lnTo>
                  <a:pt x="36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0" name="Freeform 1384"/>
          <p:cNvSpPr>
            <a:spLocks/>
          </p:cNvSpPr>
          <p:nvPr/>
        </p:nvSpPr>
        <p:spPr bwMode="auto">
          <a:xfrm>
            <a:off x="4562475" y="2644775"/>
            <a:ext cx="227013" cy="303213"/>
          </a:xfrm>
          <a:custGeom>
            <a:avLst/>
            <a:gdLst/>
            <a:ahLst/>
            <a:cxnLst>
              <a:cxn ang="0">
                <a:pos x="5" y="10"/>
              </a:cxn>
              <a:cxn ang="0">
                <a:pos x="4" y="12"/>
              </a:cxn>
              <a:cxn ang="0">
                <a:pos x="4" y="15"/>
              </a:cxn>
              <a:cxn ang="0">
                <a:pos x="2" y="17"/>
              </a:cxn>
              <a:cxn ang="0">
                <a:pos x="2" y="20"/>
              </a:cxn>
              <a:cxn ang="0">
                <a:pos x="1" y="22"/>
              </a:cxn>
              <a:cxn ang="0">
                <a:pos x="1" y="22"/>
              </a:cxn>
              <a:cxn ang="0">
                <a:pos x="2" y="24"/>
              </a:cxn>
              <a:cxn ang="0">
                <a:pos x="1" y="26"/>
              </a:cxn>
              <a:cxn ang="0">
                <a:pos x="0" y="28"/>
              </a:cxn>
              <a:cxn ang="0">
                <a:pos x="3" y="29"/>
              </a:cxn>
              <a:cxn ang="0">
                <a:pos x="5" y="30"/>
              </a:cxn>
              <a:cxn ang="0">
                <a:pos x="8" y="31"/>
              </a:cxn>
              <a:cxn ang="0">
                <a:pos x="6" y="33"/>
              </a:cxn>
              <a:cxn ang="0">
                <a:pos x="6" y="37"/>
              </a:cxn>
              <a:cxn ang="0">
                <a:pos x="7" y="38"/>
              </a:cxn>
              <a:cxn ang="0">
                <a:pos x="10" y="37"/>
              </a:cxn>
              <a:cxn ang="0">
                <a:pos x="12" y="38"/>
              </a:cxn>
              <a:cxn ang="0">
                <a:pos x="13" y="38"/>
              </a:cxn>
              <a:cxn ang="0">
                <a:pos x="14" y="38"/>
              </a:cxn>
              <a:cxn ang="0">
                <a:pos x="16" y="38"/>
              </a:cxn>
              <a:cxn ang="0">
                <a:pos x="18" y="38"/>
              </a:cxn>
              <a:cxn ang="0">
                <a:pos x="22" y="37"/>
              </a:cxn>
              <a:cxn ang="0">
                <a:pos x="23" y="37"/>
              </a:cxn>
              <a:cxn ang="0">
                <a:pos x="24" y="36"/>
              </a:cxn>
              <a:cxn ang="0">
                <a:pos x="23" y="34"/>
              </a:cxn>
              <a:cxn ang="0">
                <a:pos x="25" y="33"/>
              </a:cxn>
              <a:cxn ang="0">
                <a:pos x="26" y="32"/>
              </a:cxn>
              <a:cxn ang="0">
                <a:pos x="26" y="32"/>
              </a:cxn>
              <a:cxn ang="0">
                <a:pos x="25" y="31"/>
              </a:cxn>
              <a:cxn ang="0">
                <a:pos x="23" y="28"/>
              </a:cxn>
              <a:cxn ang="0">
                <a:pos x="21" y="26"/>
              </a:cxn>
              <a:cxn ang="0">
                <a:pos x="20" y="25"/>
              </a:cxn>
              <a:cxn ang="0">
                <a:pos x="22" y="24"/>
              </a:cxn>
              <a:cxn ang="0">
                <a:pos x="24" y="23"/>
              </a:cxn>
              <a:cxn ang="0">
                <a:pos x="26" y="22"/>
              </a:cxn>
              <a:cxn ang="0">
                <a:pos x="27" y="21"/>
              </a:cxn>
              <a:cxn ang="0">
                <a:pos x="29" y="22"/>
              </a:cxn>
              <a:cxn ang="0">
                <a:pos x="29" y="21"/>
              </a:cxn>
              <a:cxn ang="0">
                <a:pos x="29" y="18"/>
              </a:cxn>
              <a:cxn ang="0">
                <a:pos x="28" y="14"/>
              </a:cxn>
              <a:cxn ang="0">
                <a:pos x="28" y="11"/>
              </a:cxn>
              <a:cxn ang="0">
                <a:pos x="28" y="10"/>
              </a:cxn>
              <a:cxn ang="0">
                <a:pos x="27" y="7"/>
              </a:cxn>
              <a:cxn ang="0">
                <a:pos x="27" y="5"/>
              </a:cxn>
              <a:cxn ang="0">
                <a:pos x="23" y="3"/>
              </a:cxn>
              <a:cxn ang="0">
                <a:pos x="19" y="5"/>
              </a:cxn>
              <a:cxn ang="0">
                <a:pos x="17" y="4"/>
              </a:cxn>
              <a:cxn ang="0">
                <a:pos x="17" y="2"/>
              </a:cxn>
              <a:cxn ang="0">
                <a:pos x="14" y="1"/>
              </a:cxn>
              <a:cxn ang="0">
                <a:pos x="14" y="1"/>
              </a:cxn>
              <a:cxn ang="0">
                <a:pos x="12" y="0"/>
              </a:cxn>
              <a:cxn ang="0">
                <a:pos x="11" y="1"/>
              </a:cxn>
              <a:cxn ang="0">
                <a:pos x="11" y="1"/>
              </a:cxn>
              <a:cxn ang="0">
                <a:pos x="10" y="5"/>
              </a:cxn>
              <a:cxn ang="0">
                <a:pos x="9" y="7"/>
              </a:cxn>
              <a:cxn ang="0">
                <a:pos x="7" y="7"/>
              </a:cxn>
              <a:cxn ang="0">
                <a:pos x="5" y="7"/>
              </a:cxn>
              <a:cxn ang="0">
                <a:pos x="5" y="8"/>
              </a:cxn>
              <a:cxn ang="0">
                <a:pos x="5" y="10"/>
              </a:cxn>
            </a:cxnLst>
            <a:rect l="0" t="0" r="r" b="b"/>
            <a:pathLst>
              <a:path w="29" h="39">
                <a:moveTo>
                  <a:pt x="5" y="10"/>
                </a:moveTo>
                <a:cubicBezTo>
                  <a:pt x="4" y="12"/>
                  <a:pt x="4" y="12"/>
                  <a:pt x="4" y="12"/>
                </a:cubicBezTo>
                <a:cubicBezTo>
                  <a:pt x="4" y="15"/>
                  <a:pt x="4" y="15"/>
                  <a:pt x="4" y="15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9"/>
                  <a:pt x="3" y="29"/>
                  <a:pt x="3" y="29"/>
                </a:cubicBezTo>
                <a:cubicBezTo>
                  <a:pt x="5" y="30"/>
                  <a:pt x="5" y="30"/>
                  <a:pt x="5" y="30"/>
                </a:cubicBezTo>
                <a:cubicBezTo>
                  <a:pt x="8" y="31"/>
                  <a:pt x="8" y="31"/>
                  <a:pt x="8" y="31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10" y="37"/>
                  <a:pt x="10" y="37"/>
                  <a:pt x="10" y="37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4" y="38"/>
                  <a:pt x="14" y="38"/>
                </a:cubicBezTo>
                <a:cubicBezTo>
                  <a:pt x="14" y="39"/>
                  <a:pt x="16" y="38"/>
                  <a:pt x="16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3" y="37"/>
                  <a:pt x="23" y="37"/>
                </a:cubicBezTo>
                <a:cubicBezTo>
                  <a:pt x="24" y="37"/>
                  <a:pt x="24" y="36"/>
                  <a:pt x="24" y="36"/>
                </a:cubicBezTo>
                <a:cubicBezTo>
                  <a:pt x="23" y="34"/>
                  <a:pt x="23" y="34"/>
                  <a:pt x="23" y="34"/>
                </a:cubicBezTo>
                <a:cubicBezTo>
                  <a:pt x="25" y="33"/>
                  <a:pt x="25" y="33"/>
                  <a:pt x="25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1"/>
                  <a:pt x="25" y="31"/>
                  <a:pt x="25" y="31"/>
                </a:cubicBezTo>
                <a:cubicBezTo>
                  <a:pt x="23" y="28"/>
                  <a:pt x="23" y="28"/>
                  <a:pt x="23" y="28"/>
                </a:cubicBezTo>
                <a:cubicBezTo>
                  <a:pt x="21" y="26"/>
                  <a:pt x="21" y="26"/>
                  <a:pt x="21" y="26"/>
                </a:cubicBezTo>
                <a:cubicBezTo>
                  <a:pt x="20" y="25"/>
                  <a:pt x="20" y="25"/>
                  <a:pt x="20" y="25"/>
                </a:cubicBezTo>
                <a:cubicBezTo>
                  <a:pt x="22" y="24"/>
                  <a:pt x="22" y="24"/>
                  <a:pt x="22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1"/>
                  <a:pt x="29" y="21"/>
                </a:cubicBezTo>
                <a:cubicBezTo>
                  <a:pt x="29" y="20"/>
                  <a:pt x="29" y="18"/>
                  <a:pt x="29" y="18"/>
                </a:cubicBezTo>
                <a:cubicBezTo>
                  <a:pt x="28" y="18"/>
                  <a:pt x="28" y="14"/>
                  <a:pt x="28" y="14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5"/>
                  <a:pt x="27" y="5"/>
                  <a:pt x="27" y="5"/>
                </a:cubicBezTo>
                <a:cubicBezTo>
                  <a:pt x="23" y="3"/>
                  <a:pt x="23" y="3"/>
                  <a:pt x="23" y="3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8" y="5"/>
                  <a:pt x="17" y="4"/>
                </a:cubicBezTo>
                <a:cubicBezTo>
                  <a:pt x="17" y="4"/>
                  <a:pt x="17" y="2"/>
                  <a:pt x="17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7"/>
                  <a:pt x="9" y="7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8"/>
                  <a:pt x="5" y="8"/>
                </a:cubicBezTo>
                <a:lnTo>
                  <a:pt x="5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1" name="Freeform 1385"/>
          <p:cNvSpPr>
            <a:spLocks/>
          </p:cNvSpPr>
          <p:nvPr/>
        </p:nvSpPr>
        <p:spPr bwMode="auto">
          <a:xfrm>
            <a:off x="4514850" y="2698750"/>
            <a:ext cx="87313" cy="115888"/>
          </a:xfrm>
          <a:custGeom>
            <a:avLst/>
            <a:gdLst/>
            <a:ahLst/>
            <a:cxnLst>
              <a:cxn ang="0">
                <a:pos x="18" y="72"/>
              </a:cxn>
              <a:cxn ang="0">
                <a:pos x="30" y="78"/>
              </a:cxn>
              <a:cxn ang="0">
                <a:pos x="36" y="84"/>
              </a:cxn>
              <a:cxn ang="0">
                <a:pos x="42" y="90"/>
              </a:cxn>
              <a:cxn ang="0">
                <a:pos x="48" y="78"/>
              </a:cxn>
              <a:cxn ang="0">
                <a:pos x="48" y="60"/>
              </a:cxn>
              <a:cxn ang="0">
                <a:pos x="60" y="48"/>
              </a:cxn>
              <a:cxn ang="0">
                <a:pos x="60" y="30"/>
              </a:cxn>
              <a:cxn ang="0">
                <a:pos x="66" y="18"/>
              </a:cxn>
              <a:cxn ang="0">
                <a:pos x="66" y="6"/>
              </a:cxn>
              <a:cxn ang="0">
                <a:pos x="66" y="0"/>
              </a:cxn>
              <a:cxn ang="0">
                <a:pos x="54" y="6"/>
              </a:cxn>
              <a:cxn ang="0">
                <a:pos x="36" y="12"/>
              </a:cxn>
              <a:cxn ang="0">
                <a:pos x="36" y="30"/>
              </a:cxn>
              <a:cxn ang="0">
                <a:pos x="24" y="18"/>
              </a:cxn>
              <a:cxn ang="0">
                <a:pos x="12" y="54"/>
              </a:cxn>
              <a:cxn ang="0">
                <a:pos x="0" y="66"/>
              </a:cxn>
              <a:cxn ang="0">
                <a:pos x="6" y="72"/>
              </a:cxn>
              <a:cxn ang="0">
                <a:pos x="18" y="72"/>
              </a:cxn>
            </a:cxnLst>
            <a:rect l="0" t="0" r="r" b="b"/>
            <a:pathLst>
              <a:path w="66" h="90">
                <a:moveTo>
                  <a:pt x="18" y="72"/>
                </a:moveTo>
                <a:lnTo>
                  <a:pt x="30" y="78"/>
                </a:lnTo>
                <a:lnTo>
                  <a:pt x="36" y="84"/>
                </a:lnTo>
                <a:lnTo>
                  <a:pt x="42" y="90"/>
                </a:lnTo>
                <a:lnTo>
                  <a:pt x="48" y="78"/>
                </a:lnTo>
                <a:lnTo>
                  <a:pt x="48" y="60"/>
                </a:lnTo>
                <a:lnTo>
                  <a:pt x="60" y="48"/>
                </a:lnTo>
                <a:lnTo>
                  <a:pt x="60" y="30"/>
                </a:lnTo>
                <a:lnTo>
                  <a:pt x="66" y="18"/>
                </a:lnTo>
                <a:lnTo>
                  <a:pt x="66" y="6"/>
                </a:lnTo>
                <a:lnTo>
                  <a:pt x="66" y="0"/>
                </a:lnTo>
                <a:lnTo>
                  <a:pt x="54" y="6"/>
                </a:lnTo>
                <a:lnTo>
                  <a:pt x="36" y="12"/>
                </a:lnTo>
                <a:lnTo>
                  <a:pt x="36" y="30"/>
                </a:lnTo>
                <a:lnTo>
                  <a:pt x="24" y="18"/>
                </a:lnTo>
                <a:lnTo>
                  <a:pt x="12" y="54"/>
                </a:lnTo>
                <a:lnTo>
                  <a:pt x="0" y="66"/>
                </a:lnTo>
                <a:lnTo>
                  <a:pt x="6" y="72"/>
                </a:lnTo>
                <a:lnTo>
                  <a:pt x="18" y="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2" name="Freeform 1386"/>
          <p:cNvSpPr>
            <a:spLocks/>
          </p:cNvSpPr>
          <p:nvPr/>
        </p:nvSpPr>
        <p:spPr bwMode="auto">
          <a:xfrm>
            <a:off x="4922838" y="3144838"/>
            <a:ext cx="157162" cy="153987"/>
          </a:xfrm>
          <a:custGeom>
            <a:avLst/>
            <a:gdLst/>
            <a:ahLst/>
            <a:cxnLst>
              <a:cxn ang="0">
                <a:pos x="120" y="6"/>
              </a:cxn>
              <a:cxn ang="0">
                <a:pos x="120" y="0"/>
              </a:cxn>
              <a:cxn ang="0">
                <a:pos x="114" y="6"/>
              </a:cxn>
              <a:cxn ang="0">
                <a:pos x="96" y="6"/>
              </a:cxn>
              <a:cxn ang="0">
                <a:pos x="60" y="6"/>
              </a:cxn>
              <a:cxn ang="0">
                <a:pos x="60" y="6"/>
              </a:cxn>
              <a:cxn ang="0">
                <a:pos x="42" y="12"/>
              </a:cxn>
              <a:cxn ang="0">
                <a:pos x="18" y="18"/>
              </a:cxn>
              <a:cxn ang="0">
                <a:pos x="18" y="24"/>
              </a:cxn>
              <a:cxn ang="0">
                <a:pos x="12" y="36"/>
              </a:cxn>
              <a:cxn ang="0">
                <a:pos x="0" y="48"/>
              </a:cxn>
              <a:cxn ang="0">
                <a:pos x="12" y="66"/>
              </a:cxn>
              <a:cxn ang="0">
                <a:pos x="36" y="72"/>
              </a:cxn>
              <a:cxn ang="0">
                <a:pos x="24" y="84"/>
              </a:cxn>
              <a:cxn ang="0">
                <a:pos x="24" y="108"/>
              </a:cxn>
              <a:cxn ang="0">
                <a:pos x="48" y="120"/>
              </a:cxn>
              <a:cxn ang="0">
                <a:pos x="60" y="108"/>
              </a:cxn>
              <a:cxn ang="0">
                <a:pos x="60" y="96"/>
              </a:cxn>
              <a:cxn ang="0">
                <a:pos x="84" y="84"/>
              </a:cxn>
              <a:cxn ang="0">
                <a:pos x="60" y="60"/>
              </a:cxn>
              <a:cxn ang="0">
                <a:pos x="60" y="48"/>
              </a:cxn>
              <a:cxn ang="0">
                <a:pos x="48" y="30"/>
              </a:cxn>
              <a:cxn ang="0">
                <a:pos x="84" y="24"/>
              </a:cxn>
              <a:cxn ang="0">
                <a:pos x="108" y="18"/>
              </a:cxn>
              <a:cxn ang="0">
                <a:pos x="108" y="24"/>
              </a:cxn>
              <a:cxn ang="0">
                <a:pos x="114" y="18"/>
              </a:cxn>
              <a:cxn ang="0">
                <a:pos x="120" y="6"/>
              </a:cxn>
            </a:cxnLst>
            <a:rect l="0" t="0" r="r" b="b"/>
            <a:pathLst>
              <a:path w="120" h="120">
                <a:moveTo>
                  <a:pt x="120" y="6"/>
                </a:moveTo>
                <a:lnTo>
                  <a:pt x="120" y="0"/>
                </a:lnTo>
                <a:lnTo>
                  <a:pt x="114" y="6"/>
                </a:lnTo>
                <a:lnTo>
                  <a:pt x="96" y="6"/>
                </a:lnTo>
                <a:lnTo>
                  <a:pt x="60" y="6"/>
                </a:lnTo>
                <a:lnTo>
                  <a:pt x="60" y="6"/>
                </a:lnTo>
                <a:lnTo>
                  <a:pt x="42" y="12"/>
                </a:lnTo>
                <a:lnTo>
                  <a:pt x="18" y="18"/>
                </a:lnTo>
                <a:lnTo>
                  <a:pt x="18" y="24"/>
                </a:lnTo>
                <a:lnTo>
                  <a:pt x="12" y="36"/>
                </a:lnTo>
                <a:lnTo>
                  <a:pt x="0" y="48"/>
                </a:lnTo>
                <a:lnTo>
                  <a:pt x="12" y="66"/>
                </a:lnTo>
                <a:lnTo>
                  <a:pt x="36" y="72"/>
                </a:lnTo>
                <a:lnTo>
                  <a:pt x="24" y="84"/>
                </a:lnTo>
                <a:lnTo>
                  <a:pt x="24" y="108"/>
                </a:lnTo>
                <a:lnTo>
                  <a:pt x="48" y="120"/>
                </a:lnTo>
                <a:lnTo>
                  <a:pt x="60" y="108"/>
                </a:lnTo>
                <a:lnTo>
                  <a:pt x="60" y="96"/>
                </a:lnTo>
                <a:lnTo>
                  <a:pt x="84" y="84"/>
                </a:lnTo>
                <a:lnTo>
                  <a:pt x="60" y="60"/>
                </a:lnTo>
                <a:lnTo>
                  <a:pt x="60" y="48"/>
                </a:lnTo>
                <a:lnTo>
                  <a:pt x="48" y="30"/>
                </a:lnTo>
                <a:lnTo>
                  <a:pt x="84" y="24"/>
                </a:lnTo>
                <a:lnTo>
                  <a:pt x="108" y="18"/>
                </a:lnTo>
                <a:lnTo>
                  <a:pt x="108" y="24"/>
                </a:lnTo>
                <a:lnTo>
                  <a:pt x="114" y="18"/>
                </a:lnTo>
                <a:lnTo>
                  <a:pt x="120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3" name="Freeform 1387"/>
          <p:cNvSpPr>
            <a:spLocks/>
          </p:cNvSpPr>
          <p:nvPr/>
        </p:nvSpPr>
        <p:spPr bwMode="auto">
          <a:xfrm>
            <a:off x="4540250" y="1738313"/>
            <a:ext cx="649288" cy="766762"/>
          </a:xfrm>
          <a:custGeom>
            <a:avLst/>
            <a:gdLst/>
            <a:ahLst/>
            <a:cxnLst>
              <a:cxn ang="0">
                <a:pos x="24" y="86"/>
              </a:cxn>
              <a:cxn ang="0">
                <a:pos x="24" y="80"/>
              </a:cxn>
              <a:cxn ang="0">
                <a:pos x="24" y="75"/>
              </a:cxn>
              <a:cxn ang="0">
                <a:pos x="24" y="65"/>
              </a:cxn>
              <a:cxn ang="0">
                <a:pos x="26" y="60"/>
              </a:cxn>
              <a:cxn ang="0">
                <a:pos x="30" y="56"/>
              </a:cxn>
              <a:cxn ang="0">
                <a:pos x="31" y="50"/>
              </a:cxn>
              <a:cxn ang="0">
                <a:pos x="34" y="43"/>
              </a:cxn>
              <a:cxn ang="0">
                <a:pos x="38" y="35"/>
              </a:cxn>
              <a:cxn ang="0">
                <a:pos x="38" y="30"/>
              </a:cxn>
              <a:cxn ang="0">
                <a:pos x="42" y="28"/>
              </a:cxn>
              <a:cxn ang="0">
                <a:pos x="47" y="24"/>
              </a:cxn>
              <a:cxn ang="0">
                <a:pos x="49" y="22"/>
              </a:cxn>
              <a:cxn ang="0">
                <a:pos x="51" y="19"/>
              </a:cxn>
              <a:cxn ang="0">
                <a:pos x="53" y="17"/>
              </a:cxn>
              <a:cxn ang="0">
                <a:pos x="56" y="21"/>
              </a:cxn>
              <a:cxn ang="0">
                <a:pos x="62" y="21"/>
              </a:cxn>
              <a:cxn ang="0">
                <a:pos x="66" y="19"/>
              </a:cxn>
              <a:cxn ang="0">
                <a:pos x="70" y="12"/>
              </a:cxn>
              <a:cxn ang="0">
                <a:pos x="78" y="14"/>
              </a:cxn>
              <a:cxn ang="0">
                <a:pos x="77" y="19"/>
              </a:cxn>
              <a:cxn ang="0">
                <a:pos x="77" y="19"/>
              </a:cxn>
              <a:cxn ang="0">
                <a:pos x="81" y="15"/>
              </a:cxn>
              <a:cxn ang="0">
                <a:pos x="81" y="12"/>
              </a:cxn>
              <a:cxn ang="0">
                <a:pos x="83" y="6"/>
              </a:cxn>
              <a:cxn ang="0">
                <a:pos x="76" y="0"/>
              </a:cxn>
              <a:cxn ang="0">
                <a:pos x="69" y="2"/>
              </a:cxn>
              <a:cxn ang="0">
                <a:pos x="66" y="1"/>
              </a:cxn>
              <a:cxn ang="0">
                <a:pos x="59" y="5"/>
              </a:cxn>
              <a:cxn ang="0">
                <a:pos x="55" y="6"/>
              </a:cxn>
              <a:cxn ang="0">
                <a:pos x="50" y="8"/>
              </a:cxn>
              <a:cxn ang="0">
                <a:pos x="43" y="14"/>
              </a:cxn>
              <a:cxn ang="0">
                <a:pos x="40" y="22"/>
              </a:cxn>
              <a:cxn ang="0">
                <a:pos x="32" y="28"/>
              </a:cxn>
              <a:cxn ang="0">
                <a:pos x="28" y="38"/>
              </a:cxn>
              <a:cxn ang="0">
                <a:pos x="25" y="46"/>
              </a:cxn>
              <a:cxn ang="0">
                <a:pos x="17" y="60"/>
              </a:cxn>
              <a:cxn ang="0">
                <a:pos x="8" y="65"/>
              </a:cxn>
              <a:cxn ang="0">
                <a:pos x="4" y="71"/>
              </a:cxn>
              <a:cxn ang="0">
                <a:pos x="2" y="76"/>
              </a:cxn>
              <a:cxn ang="0">
                <a:pos x="1" y="84"/>
              </a:cxn>
              <a:cxn ang="0">
                <a:pos x="3" y="91"/>
              </a:cxn>
              <a:cxn ang="0">
                <a:pos x="7" y="98"/>
              </a:cxn>
              <a:cxn ang="0">
                <a:pos x="16" y="93"/>
              </a:cxn>
              <a:cxn ang="0">
                <a:pos x="20" y="92"/>
              </a:cxn>
              <a:cxn ang="0">
                <a:pos x="21" y="92"/>
              </a:cxn>
            </a:cxnLst>
            <a:rect l="0" t="0" r="r" b="b"/>
            <a:pathLst>
              <a:path w="83" h="98">
                <a:moveTo>
                  <a:pt x="23" y="87"/>
                </a:moveTo>
                <a:cubicBezTo>
                  <a:pt x="23" y="87"/>
                  <a:pt x="24" y="87"/>
                  <a:pt x="24" y="86"/>
                </a:cubicBezTo>
                <a:cubicBezTo>
                  <a:pt x="24" y="86"/>
                  <a:pt x="24" y="82"/>
                  <a:pt x="24" y="82"/>
                </a:cubicBezTo>
                <a:cubicBezTo>
                  <a:pt x="24" y="80"/>
                  <a:pt x="24" y="80"/>
                  <a:pt x="24" y="80"/>
                </a:cubicBezTo>
                <a:cubicBezTo>
                  <a:pt x="26" y="78"/>
                  <a:pt x="26" y="78"/>
                  <a:pt x="26" y="78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75"/>
                  <a:pt x="23" y="70"/>
                  <a:pt x="23" y="70"/>
                </a:cubicBezTo>
                <a:cubicBezTo>
                  <a:pt x="23" y="69"/>
                  <a:pt x="24" y="65"/>
                  <a:pt x="24" y="65"/>
                </a:cubicBezTo>
                <a:cubicBezTo>
                  <a:pt x="24" y="65"/>
                  <a:pt x="24" y="62"/>
                  <a:pt x="24" y="62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4"/>
                  <a:pt x="29" y="54"/>
                  <a:pt x="29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4"/>
                  <a:pt x="32" y="44"/>
                  <a:pt x="32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0"/>
                  <a:pt x="38" y="30"/>
                  <a:pt x="38" y="30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4" y="24"/>
                  <a:pt x="44" y="24"/>
                  <a:pt x="44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2"/>
                  <a:pt x="49" y="22"/>
                  <a:pt x="49" y="22"/>
                </a:cubicBezTo>
                <a:cubicBezTo>
                  <a:pt x="50" y="19"/>
                  <a:pt x="50" y="19"/>
                  <a:pt x="50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7"/>
                  <a:pt x="53" y="17"/>
                  <a:pt x="53" y="17"/>
                </a:cubicBezTo>
                <a:cubicBezTo>
                  <a:pt x="54" y="19"/>
                  <a:pt x="54" y="19"/>
                  <a:pt x="54" y="19"/>
                </a:cubicBezTo>
                <a:cubicBezTo>
                  <a:pt x="56" y="21"/>
                  <a:pt x="56" y="21"/>
                  <a:pt x="56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2" y="21"/>
                  <a:pt x="62" y="21"/>
                  <a:pt x="62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70" y="12"/>
                  <a:pt x="70" y="12"/>
                  <a:pt x="70" y="12"/>
                </a:cubicBezTo>
                <a:cubicBezTo>
                  <a:pt x="75" y="11"/>
                  <a:pt x="75" y="11"/>
                  <a:pt x="75" y="11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7"/>
                  <a:pt x="78" y="17"/>
                  <a:pt x="78" y="17"/>
                </a:cubicBezTo>
                <a:cubicBezTo>
                  <a:pt x="77" y="19"/>
                  <a:pt x="77" y="19"/>
                  <a:pt x="77" y="19"/>
                </a:cubicBezTo>
                <a:cubicBezTo>
                  <a:pt x="78" y="18"/>
                  <a:pt x="78" y="18"/>
                  <a:pt x="78" y="18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81" y="15"/>
                  <a:pt x="81" y="15"/>
                  <a:pt x="81" y="15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12"/>
                  <a:pt x="81" y="12"/>
                  <a:pt x="81" y="12"/>
                </a:cubicBezTo>
                <a:cubicBezTo>
                  <a:pt x="80" y="9"/>
                  <a:pt x="80" y="9"/>
                  <a:pt x="80" y="9"/>
                </a:cubicBezTo>
                <a:cubicBezTo>
                  <a:pt x="83" y="6"/>
                  <a:pt x="83" y="6"/>
                  <a:pt x="83" y="6"/>
                </a:cubicBezTo>
                <a:cubicBezTo>
                  <a:pt x="80" y="4"/>
                  <a:pt x="80" y="4"/>
                  <a:pt x="80" y="4"/>
                </a:cubicBezTo>
                <a:cubicBezTo>
                  <a:pt x="76" y="0"/>
                  <a:pt x="76" y="0"/>
                  <a:pt x="76" y="0"/>
                </a:cubicBezTo>
                <a:cubicBezTo>
                  <a:pt x="72" y="4"/>
                  <a:pt x="72" y="4"/>
                  <a:pt x="72" y="4"/>
                </a:cubicBezTo>
                <a:cubicBezTo>
                  <a:pt x="69" y="2"/>
                  <a:pt x="69" y="2"/>
                  <a:pt x="69" y="2"/>
                </a:cubicBezTo>
                <a:cubicBezTo>
                  <a:pt x="69" y="1"/>
                  <a:pt x="69" y="1"/>
                  <a:pt x="69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59" y="5"/>
                  <a:pt x="59" y="5"/>
                  <a:pt x="59" y="5"/>
                </a:cubicBezTo>
                <a:cubicBezTo>
                  <a:pt x="56" y="6"/>
                  <a:pt x="56" y="6"/>
                  <a:pt x="56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3" y="8"/>
                  <a:pt x="53" y="8"/>
                  <a:pt x="53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48" y="13"/>
                  <a:pt x="48" y="13"/>
                  <a:pt x="48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2"/>
                  <a:pt x="40" y="22"/>
                  <a:pt x="40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8"/>
                  <a:pt x="28" y="38"/>
                  <a:pt x="28" y="38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3" y="49"/>
                  <a:pt x="23" y="49"/>
                </a:cubicBezTo>
                <a:cubicBezTo>
                  <a:pt x="17" y="60"/>
                  <a:pt x="17" y="60"/>
                  <a:pt x="17" y="60"/>
                </a:cubicBezTo>
                <a:cubicBezTo>
                  <a:pt x="13" y="63"/>
                  <a:pt x="13" y="63"/>
                  <a:pt x="13" y="63"/>
                </a:cubicBezTo>
                <a:cubicBezTo>
                  <a:pt x="8" y="65"/>
                  <a:pt x="8" y="65"/>
                  <a:pt x="8" y="65"/>
                </a:cubicBezTo>
                <a:cubicBezTo>
                  <a:pt x="6" y="69"/>
                  <a:pt x="6" y="69"/>
                  <a:pt x="6" y="69"/>
                </a:cubicBezTo>
                <a:cubicBezTo>
                  <a:pt x="4" y="71"/>
                  <a:pt x="4" y="71"/>
                  <a:pt x="4" y="71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84"/>
                  <a:pt x="1" y="84"/>
                  <a:pt x="1" y="84"/>
                </a:cubicBezTo>
                <a:cubicBezTo>
                  <a:pt x="2" y="87"/>
                  <a:pt x="2" y="87"/>
                  <a:pt x="2" y="87"/>
                </a:cubicBezTo>
                <a:cubicBezTo>
                  <a:pt x="3" y="91"/>
                  <a:pt x="3" y="91"/>
                  <a:pt x="3" y="91"/>
                </a:cubicBezTo>
                <a:cubicBezTo>
                  <a:pt x="3" y="95"/>
                  <a:pt x="3" y="95"/>
                  <a:pt x="3" y="95"/>
                </a:cubicBezTo>
                <a:cubicBezTo>
                  <a:pt x="7" y="98"/>
                  <a:pt x="7" y="98"/>
                  <a:pt x="7" y="98"/>
                </a:cubicBezTo>
                <a:cubicBezTo>
                  <a:pt x="11" y="97"/>
                  <a:pt x="11" y="97"/>
                  <a:pt x="11" y="97"/>
                </a:cubicBezTo>
                <a:cubicBezTo>
                  <a:pt x="16" y="93"/>
                  <a:pt x="16" y="93"/>
                  <a:pt x="16" y="93"/>
                </a:cubicBezTo>
                <a:cubicBezTo>
                  <a:pt x="19" y="91"/>
                  <a:pt x="19" y="91"/>
                  <a:pt x="19" y="91"/>
                </a:cubicBezTo>
                <a:cubicBezTo>
                  <a:pt x="20" y="92"/>
                  <a:pt x="20" y="92"/>
                  <a:pt x="20" y="92"/>
                </a:cubicBezTo>
                <a:cubicBezTo>
                  <a:pt x="20" y="93"/>
                  <a:pt x="20" y="93"/>
                  <a:pt x="20" y="93"/>
                </a:cubicBezTo>
                <a:cubicBezTo>
                  <a:pt x="21" y="92"/>
                  <a:pt x="21" y="92"/>
                  <a:pt x="21" y="92"/>
                </a:cubicBezTo>
                <a:lnTo>
                  <a:pt x="23" y="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4" name="Freeform 1388"/>
          <p:cNvSpPr>
            <a:spLocks/>
          </p:cNvSpPr>
          <p:nvPr/>
        </p:nvSpPr>
        <p:spPr bwMode="auto">
          <a:xfrm>
            <a:off x="4695825" y="1887538"/>
            <a:ext cx="320675" cy="741362"/>
          </a:xfrm>
          <a:custGeom>
            <a:avLst/>
            <a:gdLst/>
            <a:ahLst/>
            <a:cxnLst>
              <a:cxn ang="0">
                <a:pos x="41" y="21"/>
              </a:cxn>
              <a:cxn ang="0">
                <a:pos x="40" y="15"/>
              </a:cxn>
              <a:cxn ang="0">
                <a:pos x="38" y="6"/>
              </a:cxn>
              <a:cxn ang="0">
                <a:pos x="35" y="5"/>
              </a:cxn>
              <a:cxn ang="0">
                <a:pos x="31" y="0"/>
              </a:cxn>
              <a:cxn ang="0">
                <a:pos x="29" y="3"/>
              </a:cxn>
              <a:cxn ang="0">
                <a:pos x="27" y="5"/>
              </a:cxn>
              <a:cxn ang="0">
                <a:pos x="22" y="9"/>
              </a:cxn>
              <a:cxn ang="0">
                <a:pos x="18" y="11"/>
              </a:cxn>
              <a:cxn ang="0">
                <a:pos x="18" y="16"/>
              </a:cxn>
              <a:cxn ang="0">
                <a:pos x="14" y="24"/>
              </a:cxn>
              <a:cxn ang="0">
                <a:pos x="11" y="31"/>
              </a:cxn>
              <a:cxn ang="0">
                <a:pos x="10" y="37"/>
              </a:cxn>
              <a:cxn ang="0">
                <a:pos x="6" y="41"/>
              </a:cxn>
              <a:cxn ang="0">
                <a:pos x="4" y="46"/>
              </a:cxn>
              <a:cxn ang="0">
                <a:pos x="4" y="56"/>
              </a:cxn>
              <a:cxn ang="0">
                <a:pos x="4" y="61"/>
              </a:cxn>
              <a:cxn ang="0">
                <a:pos x="4" y="67"/>
              </a:cxn>
              <a:cxn ang="0">
                <a:pos x="1" y="73"/>
              </a:cxn>
              <a:cxn ang="0">
                <a:pos x="2" y="79"/>
              </a:cxn>
              <a:cxn ang="0">
                <a:pos x="5" y="88"/>
              </a:cxn>
              <a:cxn ang="0">
                <a:pos x="6" y="93"/>
              </a:cxn>
              <a:cxn ang="0">
                <a:pos x="10" y="94"/>
              </a:cxn>
              <a:cxn ang="0">
                <a:pos x="13" y="90"/>
              </a:cxn>
              <a:cxn ang="0">
                <a:pos x="18" y="86"/>
              </a:cxn>
              <a:cxn ang="0">
                <a:pos x="19" y="75"/>
              </a:cxn>
              <a:cxn ang="0">
                <a:pos x="24" y="73"/>
              </a:cxn>
              <a:cxn ang="0">
                <a:pos x="23" y="65"/>
              </a:cxn>
              <a:cxn ang="0">
                <a:pos x="21" y="56"/>
              </a:cxn>
              <a:cxn ang="0">
                <a:pos x="24" y="46"/>
              </a:cxn>
              <a:cxn ang="0">
                <a:pos x="33" y="40"/>
              </a:cxn>
              <a:cxn ang="0">
                <a:pos x="33" y="34"/>
              </a:cxn>
              <a:cxn ang="0">
                <a:pos x="38" y="27"/>
              </a:cxn>
              <a:cxn ang="0">
                <a:pos x="41" y="27"/>
              </a:cxn>
            </a:cxnLst>
            <a:rect l="0" t="0" r="r" b="b"/>
            <a:pathLst>
              <a:path w="41" h="95">
                <a:moveTo>
                  <a:pt x="41" y="22"/>
                </a:moveTo>
                <a:cubicBezTo>
                  <a:pt x="41" y="21"/>
                  <a:pt x="41" y="21"/>
                  <a:pt x="41" y="21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1"/>
                  <a:pt x="40" y="11"/>
                  <a:pt x="40" y="11"/>
                </a:cubicBezTo>
                <a:cubicBezTo>
                  <a:pt x="38" y="6"/>
                  <a:pt x="38" y="6"/>
                  <a:pt x="38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2" y="2"/>
                  <a:pt x="32" y="2"/>
                  <a:pt x="32" y="2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2" y="9"/>
                  <a:pt x="22" y="9"/>
                  <a:pt x="22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3"/>
                  <a:pt x="17" y="13"/>
                  <a:pt x="17" y="13"/>
                </a:cubicBezTo>
                <a:cubicBezTo>
                  <a:pt x="18" y="16"/>
                  <a:pt x="18" y="16"/>
                  <a:pt x="18" y="16"/>
                </a:cubicBezTo>
                <a:cubicBezTo>
                  <a:pt x="16" y="19"/>
                  <a:pt x="16" y="19"/>
                  <a:pt x="16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31"/>
                  <a:pt x="11" y="31"/>
                  <a:pt x="11" y="31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40"/>
                  <a:pt x="10" y="40"/>
                  <a:pt x="10" y="40"/>
                </a:cubicBezTo>
                <a:cubicBezTo>
                  <a:pt x="6" y="41"/>
                  <a:pt x="6" y="41"/>
                  <a:pt x="6" y="41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6"/>
                  <a:pt x="4" y="46"/>
                </a:cubicBezTo>
                <a:cubicBezTo>
                  <a:pt x="4" y="46"/>
                  <a:pt x="3" y="50"/>
                  <a:pt x="3" y="51"/>
                </a:cubicBezTo>
                <a:cubicBezTo>
                  <a:pt x="3" y="51"/>
                  <a:pt x="4" y="56"/>
                  <a:pt x="4" y="56"/>
                </a:cubicBezTo>
                <a:cubicBezTo>
                  <a:pt x="6" y="59"/>
                  <a:pt x="6" y="59"/>
                  <a:pt x="6" y="59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3"/>
                  <a:pt x="4" y="63"/>
                  <a:pt x="4" y="63"/>
                </a:cubicBezTo>
                <a:cubicBezTo>
                  <a:pt x="4" y="63"/>
                  <a:pt x="4" y="67"/>
                  <a:pt x="4" y="67"/>
                </a:cubicBezTo>
                <a:cubicBezTo>
                  <a:pt x="4" y="68"/>
                  <a:pt x="3" y="68"/>
                  <a:pt x="3" y="68"/>
                </a:cubicBezTo>
                <a:cubicBezTo>
                  <a:pt x="1" y="73"/>
                  <a:pt x="1" y="73"/>
                  <a:pt x="1" y="73"/>
                </a:cubicBezTo>
                <a:cubicBezTo>
                  <a:pt x="0" y="74"/>
                  <a:pt x="0" y="74"/>
                  <a:pt x="0" y="74"/>
                </a:cubicBezTo>
                <a:cubicBezTo>
                  <a:pt x="2" y="79"/>
                  <a:pt x="2" y="79"/>
                  <a:pt x="2" y="79"/>
                </a:cubicBezTo>
                <a:cubicBezTo>
                  <a:pt x="3" y="83"/>
                  <a:pt x="3" y="83"/>
                  <a:pt x="3" y="83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90"/>
                  <a:pt x="5" y="90"/>
                  <a:pt x="5" y="90"/>
                </a:cubicBezTo>
                <a:cubicBezTo>
                  <a:pt x="6" y="93"/>
                  <a:pt x="6" y="93"/>
                  <a:pt x="6" y="93"/>
                </a:cubicBezTo>
                <a:cubicBezTo>
                  <a:pt x="7" y="95"/>
                  <a:pt x="7" y="95"/>
                  <a:pt x="7" y="95"/>
                </a:cubicBezTo>
                <a:cubicBezTo>
                  <a:pt x="10" y="94"/>
                  <a:pt x="10" y="94"/>
                  <a:pt x="10" y="94"/>
                </a:cubicBezTo>
                <a:cubicBezTo>
                  <a:pt x="11" y="92"/>
                  <a:pt x="11" y="92"/>
                  <a:pt x="11" y="92"/>
                </a:cubicBezTo>
                <a:cubicBezTo>
                  <a:pt x="13" y="90"/>
                  <a:pt x="13" y="90"/>
                  <a:pt x="1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86"/>
                  <a:pt x="18" y="86"/>
                  <a:pt x="18" y="86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5"/>
                  <a:pt x="19" y="75"/>
                  <a:pt x="19" y="75"/>
                </a:cubicBezTo>
                <a:cubicBezTo>
                  <a:pt x="21" y="74"/>
                  <a:pt x="21" y="74"/>
                  <a:pt x="21" y="7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68"/>
                  <a:pt x="24" y="68"/>
                  <a:pt x="24" y="68"/>
                </a:cubicBezTo>
                <a:cubicBezTo>
                  <a:pt x="23" y="65"/>
                  <a:pt x="23" y="65"/>
                  <a:pt x="23" y="65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1"/>
                  <a:pt x="21" y="51"/>
                  <a:pt x="21" y="51"/>
                </a:cubicBezTo>
                <a:cubicBezTo>
                  <a:pt x="24" y="46"/>
                  <a:pt x="24" y="46"/>
                  <a:pt x="24" y="46"/>
                </a:cubicBezTo>
                <a:cubicBezTo>
                  <a:pt x="27" y="44"/>
                  <a:pt x="27" y="44"/>
                  <a:pt x="27" y="44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37"/>
                  <a:pt x="34" y="37"/>
                  <a:pt x="34" y="37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31"/>
                  <a:pt x="35" y="31"/>
                  <a:pt x="35" y="31"/>
                </a:cubicBezTo>
                <a:cubicBezTo>
                  <a:pt x="38" y="27"/>
                  <a:pt x="38" y="27"/>
                  <a:pt x="38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1" y="27"/>
                </a:cubicBezTo>
                <a:lnTo>
                  <a:pt x="41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5" name="Freeform 1389"/>
          <p:cNvSpPr>
            <a:spLocks/>
          </p:cNvSpPr>
          <p:nvPr/>
        </p:nvSpPr>
        <p:spPr bwMode="auto">
          <a:xfrm>
            <a:off x="4970463" y="2754313"/>
            <a:ext cx="446087" cy="287337"/>
          </a:xfrm>
          <a:custGeom>
            <a:avLst/>
            <a:gdLst/>
            <a:ahLst/>
            <a:cxnLst>
              <a:cxn ang="0">
                <a:pos x="54" y="22"/>
              </a:cxn>
              <a:cxn ang="0">
                <a:pos x="56" y="21"/>
              </a:cxn>
              <a:cxn ang="0">
                <a:pos x="57" y="16"/>
              </a:cxn>
              <a:cxn ang="0">
                <a:pos x="57" y="14"/>
              </a:cxn>
              <a:cxn ang="0">
                <a:pos x="52" y="12"/>
              </a:cxn>
              <a:cxn ang="0">
                <a:pos x="47" y="9"/>
              </a:cxn>
              <a:cxn ang="0">
                <a:pos x="45" y="9"/>
              </a:cxn>
              <a:cxn ang="0">
                <a:pos x="42" y="7"/>
              </a:cxn>
              <a:cxn ang="0">
                <a:pos x="40" y="4"/>
              </a:cxn>
              <a:cxn ang="0">
                <a:pos x="33" y="1"/>
              </a:cxn>
              <a:cxn ang="0">
                <a:pos x="31" y="1"/>
              </a:cxn>
              <a:cxn ang="0">
                <a:pos x="31" y="0"/>
              </a:cxn>
              <a:cxn ang="0">
                <a:pos x="30" y="0"/>
              </a:cxn>
              <a:cxn ang="0">
                <a:pos x="28" y="6"/>
              </a:cxn>
              <a:cxn ang="0">
                <a:pos x="24" y="5"/>
              </a:cxn>
              <a:cxn ang="0">
                <a:pos x="17" y="5"/>
              </a:cxn>
              <a:cxn ang="0">
                <a:pos x="11" y="3"/>
              </a:cxn>
              <a:cxn ang="0">
                <a:pos x="7" y="3"/>
              </a:cxn>
              <a:cxn ang="0">
                <a:pos x="5" y="4"/>
              </a:cxn>
              <a:cxn ang="0">
                <a:pos x="6" y="8"/>
              </a:cxn>
              <a:cxn ang="0">
                <a:pos x="4" y="10"/>
              </a:cxn>
              <a:cxn ang="0">
                <a:pos x="2" y="15"/>
              </a:cxn>
              <a:cxn ang="0">
                <a:pos x="0" y="15"/>
              </a:cxn>
              <a:cxn ang="0">
                <a:pos x="0" y="18"/>
              </a:cxn>
              <a:cxn ang="0">
                <a:pos x="1" y="19"/>
              </a:cxn>
              <a:cxn ang="0">
                <a:pos x="2" y="20"/>
              </a:cxn>
              <a:cxn ang="0">
                <a:pos x="3" y="21"/>
              </a:cxn>
              <a:cxn ang="0">
                <a:pos x="12" y="20"/>
              </a:cxn>
              <a:cxn ang="0">
                <a:pos x="18" y="20"/>
              </a:cxn>
              <a:cxn ang="0">
                <a:pos x="24" y="24"/>
              </a:cxn>
              <a:cxn ang="0">
                <a:pos x="25" y="28"/>
              </a:cxn>
              <a:cxn ang="0">
                <a:pos x="22" y="30"/>
              </a:cxn>
              <a:cxn ang="0">
                <a:pos x="21" y="33"/>
              </a:cxn>
              <a:cxn ang="0">
                <a:pos x="24" y="34"/>
              </a:cxn>
              <a:cxn ang="0">
                <a:pos x="25" y="32"/>
              </a:cxn>
              <a:cxn ang="0">
                <a:pos x="30" y="29"/>
              </a:cxn>
              <a:cxn ang="0">
                <a:pos x="33" y="29"/>
              </a:cxn>
              <a:cxn ang="0">
                <a:pos x="36" y="32"/>
              </a:cxn>
              <a:cxn ang="0">
                <a:pos x="34" y="34"/>
              </a:cxn>
              <a:cxn ang="0">
                <a:pos x="37" y="37"/>
              </a:cxn>
              <a:cxn ang="0">
                <a:pos x="45" y="34"/>
              </a:cxn>
              <a:cxn ang="0">
                <a:pos x="41" y="31"/>
              </a:cxn>
              <a:cxn ang="0">
                <a:pos x="43" y="28"/>
              </a:cxn>
              <a:cxn ang="0">
                <a:pos x="50" y="27"/>
              </a:cxn>
              <a:cxn ang="0">
                <a:pos x="51" y="25"/>
              </a:cxn>
              <a:cxn ang="0">
                <a:pos x="54" y="22"/>
              </a:cxn>
            </a:cxnLst>
            <a:rect l="0" t="0" r="r" b="b"/>
            <a:pathLst>
              <a:path w="57" h="37">
                <a:moveTo>
                  <a:pt x="54" y="22"/>
                </a:moveTo>
                <a:cubicBezTo>
                  <a:pt x="56" y="21"/>
                  <a:pt x="56" y="21"/>
                  <a:pt x="56" y="21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4"/>
                  <a:pt x="57" y="14"/>
                  <a:pt x="57" y="14"/>
                </a:cubicBezTo>
                <a:cubicBezTo>
                  <a:pt x="52" y="12"/>
                  <a:pt x="52" y="12"/>
                  <a:pt x="52" y="12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2" y="7"/>
                  <a:pt x="42" y="7"/>
                  <a:pt x="42" y="7"/>
                </a:cubicBezTo>
                <a:cubicBezTo>
                  <a:pt x="40" y="4"/>
                  <a:pt x="40" y="4"/>
                  <a:pt x="40" y="4"/>
                </a:cubicBezTo>
                <a:cubicBezTo>
                  <a:pt x="33" y="1"/>
                  <a:pt x="33" y="1"/>
                  <a:pt x="33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8" y="6"/>
                  <a:pt x="28" y="6"/>
                  <a:pt x="28" y="6"/>
                </a:cubicBezTo>
                <a:cubicBezTo>
                  <a:pt x="24" y="5"/>
                  <a:pt x="24" y="5"/>
                  <a:pt x="24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1" y="3"/>
                  <a:pt x="11" y="3"/>
                  <a:pt x="11" y="3"/>
                </a:cubicBezTo>
                <a:cubicBezTo>
                  <a:pt x="7" y="3"/>
                  <a:pt x="7" y="3"/>
                  <a:pt x="7" y="3"/>
                </a:cubicBezTo>
                <a:cubicBezTo>
                  <a:pt x="5" y="4"/>
                  <a:pt x="5" y="4"/>
                  <a:pt x="5" y="4"/>
                </a:cubicBezTo>
                <a:cubicBezTo>
                  <a:pt x="6" y="8"/>
                  <a:pt x="6" y="8"/>
                  <a:pt x="6" y="8"/>
                </a:cubicBezTo>
                <a:cubicBezTo>
                  <a:pt x="4" y="10"/>
                  <a:pt x="4" y="10"/>
                  <a:pt x="4" y="10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9"/>
                  <a:pt x="1" y="19"/>
                  <a:pt x="1" y="19"/>
                </a:cubicBezTo>
                <a:cubicBezTo>
                  <a:pt x="2" y="20"/>
                  <a:pt x="2" y="20"/>
                  <a:pt x="2" y="20"/>
                </a:cubicBezTo>
                <a:cubicBezTo>
                  <a:pt x="3" y="21"/>
                  <a:pt x="3" y="21"/>
                  <a:pt x="3" y="21"/>
                </a:cubicBezTo>
                <a:cubicBezTo>
                  <a:pt x="12" y="20"/>
                  <a:pt x="12" y="20"/>
                  <a:pt x="12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6" y="26"/>
                  <a:pt x="25" y="28"/>
                </a:cubicBezTo>
                <a:cubicBezTo>
                  <a:pt x="25" y="29"/>
                  <a:pt x="22" y="30"/>
                  <a:pt x="22" y="30"/>
                </a:cubicBezTo>
                <a:cubicBezTo>
                  <a:pt x="21" y="33"/>
                  <a:pt x="21" y="33"/>
                  <a:pt x="21" y="33"/>
                </a:cubicBezTo>
                <a:cubicBezTo>
                  <a:pt x="24" y="34"/>
                  <a:pt x="24" y="34"/>
                  <a:pt x="24" y="34"/>
                </a:cubicBezTo>
                <a:cubicBezTo>
                  <a:pt x="25" y="32"/>
                  <a:pt x="25" y="32"/>
                  <a:pt x="25" y="32"/>
                </a:cubicBezTo>
                <a:cubicBezTo>
                  <a:pt x="30" y="29"/>
                  <a:pt x="30" y="29"/>
                  <a:pt x="30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6" y="32"/>
                  <a:pt x="36" y="32"/>
                  <a:pt x="36" y="32"/>
                </a:cubicBezTo>
                <a:cubicBezTo>
                  <a:pt x="34" y="34"/>
                  <a:pt x="34" y="34"/>
                  <a:pt x="34" y="34"/>
                </a:cubicBezTo>
                <a:cubicBezTo>
                  <a:pt x="37" y="37"/>
                  <a:pt x="37" y="37"/>
                  <a:pt x="37" y="37"/>
                </a:cubicBezTo>
                <a:cubicBezTo>
                  <a:pt x="45" y="34"/>
                  <a:pt x="45" y="34"/>
                  <a:pt x="45" y="34"/>
                </a:cubicBezTo>
                <a:cubicBezTo>
                  <a:pt x="41" y="31"/>
                  <a:pt x="41" y="31"/>
                  <a:pt x="41" y="31"/>
                </a:cubicBezTo>
                <a:cubicBezTo>
                  <a:pt x="43" y="28"/>
                  <a:pt x="43" y="28"/>
                  <a:pt x="43" y="28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5"/>
                  <a:pt x="51" y="25"/>
                </a:cubicBezTo>
                <a:lnTo>
                  <a:pt x="54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6" name="Freeform 1390"/>
          <p:cNvSpPr>
            <a:spLocks/>
          </p:cNvSpPr>
          <p:nvPr/>
        </p:nvSpPr>
        <p:spPr bwMode="auto">
          <a:xfrm>
            <a:off x="5227638" y="2754313"/>
            <a:ext cx="55562" cy="30162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18" y="0"/>
              </a:cxn>
              <a:cxn ang="0">
                <a:pos x="0" y="6"/>
              </a:cxn>
              <a:cxn ang="0">
                <a:pos x="42" y="24"/>
              </a:cxn>
              <a:cxn ang="0">
                <a:pos x="36" y="24"/>
              </a:cxn>
            </a:cxnLst>
            <a:rect l="0" t="0" r="r" b="b"/>
            <a:pathLst>
              <a:path w="42" h="24">
                <a:moveTo>
                  <a:pt x="36" y="24"/>
                </a:moveTo>
                <a:lnTo>
                  <a:pt x="18" y="0"/>
                </a:lnTo>
                <a:lnTo>
                  <a:pt x="0" y="6"/>
                </a:lnTo>
                <a:lnTo>
                  <a:pt x="42" y="24"/>
                </a:lnTo>
                <a:lnTo>
                  <a:pt x="36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7" name="Freeform 1391"/>
          <p:cNvSpPr>
            <a:spLocks/>
          </p:cNvSpPr>
          <p:nvPr/>
        </p:nvSpPr>
        <p:spPr bwMode="auto">
          <a:xfrm>
            <a:off x="4922838" y="2909888"/>
            <a:ext cx="250825" cy="161925"/>
          </a:xfrm>
          <a:custGeom>
            <a:avLst/>
            <a:gdLst/>
            <a:ahLst/>
            <a:cxnLst>
              <a:cxn ang="0">
                <a:pos x="28" y="10"/>
              </a:cxn>
              <a:cxn ang="0">
                <a:pos x="31" y="8"/>
              </a:cxn>
              <a:cxn ang="0">
                <a:pos x="30" y="4"/>
              </a:cxn>
              <a:cxn ang="0">
                <a:pos x="24" y="0"/>
              </a:cxn>
              <a:cxn ang="0">
                <a:pos x="18" y="0"/>
              </a:cxn>
              <a:cxn ang="0">
                <a:pos x="9" y="1"/>
              </a:cxn>
              <a:cxn ang="0">
                <a:pos x="8" y="0"/>
              </a:cxn>
              <a:cxn ang="0">
                <a:pos x="5" y="5"/>
              </a:cxn>
              <a:cxn ang="0">
                <a:pos x="3" y="9"/>
              </a:cxn>
              <a:cxn ang="0">
                <a:pos x="0" y="10"/>
              </a:cxn>
              <a:cxn ang="0">
                <a:pos x="0" y="10"/>
              </a:cxn>
              <a:cxn ang="0">
                <a:pos x="8" y="19"/>
              </a:cxn>
              <a:cxn ang="0">
                <a:pos x="10" y="20"/>
              </a:cxn>
              <a:cxn ang="0">
                <a:pos x="16" y="20"/>
              </a:cxn>
              <a:cxn ang="0">
                <a:pos x="21" y="19"/>
              </a:cxn>
              <a:cxn ang="0">
                <a:pos x="27" y="21"/>
              </a:cxn>
              <a:cxn ang="0">
                <a:pos x="28" y="15"/>
              </a:cxn>
              <a:cxn ang="0">
                <a:pos x="30" y="14"/>
              </a:cxn>
              <a:cxn ang="0">
                <a:pos x="27" y="13"/>
              </a:cxn>
              <a:cxn ang="0">
                <a:pos x="28" y="10"/>
              </a:cxn>
            </a:cxnLst>
            <a:rect l="0" t="0" r="r" b="b"/>
            <a:pathLst>
              <a:path w="32" h="21">
                <a:moveTo>
                  <a:pt x="28" y="10"/>
                </a:moveTo>
                <a:cubicBezTo>
                  <a:pt x="28" y="10"/>
                  <a:pt x="31" y="9"/>
                  <a:pt x="31" y="8"/>
                </a:cubicBezTo>
                <a:cubicBezTo>
                  <a:pt x="32" y="6"/>
                  <a:pt x="30" y="4"/>
                  <a:pt x="30" y="4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5" y="5"/>
                  <a:pt x="5" y="5"/>
                  <a:pt x="5" y="5"/>
                </a:cubicBezTo>
                <a:cubicBezTo>
                  <a:pt x="3" y="9"/>
                  <a:pt x="3" y="9"/>
                  <a:pt x="3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21" y="19"/>
                  <a:pt x="21" y="19"/>
                  <a:pt x="21" y="19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15"/>
                  <a:pt x="28" y="15"/>
                  <a:pt x="28" y="15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13"/>
                  <a:pt x="27" y="13"/>
                  <a:pt x="27" y="13"/>
                </a:cubicBezTo>
                <a:lnTo>
                  <a:pt x="28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8" name="Freeform 1392"/>
          <p:cNvSpPr>
            <a:spLocks/>
          </p:cNvSpPr>
          <p:nvPr/>
        </p:nvSpPr>
        <p:spPr bwMode="auto">
          <a:xfrm>
            <a:off x="4922838" y="2989263"/>
            <a:ext cx="61912" cy="69850"/>
          </a:xfrm>
          <a:custGeom>
            <a:avLst/>
            <a:gdLst/>
            <a:ahLst/>
            <a:cxnLst>
              <a:cxn ang="0">
                <a:pos x="42" y="42"/>
              </a:cxn>
              <a:cxn ang="0">
                <a:pos x="48" y="54"/>
              </a:cxn>
              <a:cxn ang="0">
                <a:pos x="0" y="0"/>
              </a:cxn>
              <a:cxn ang="0">
                <a:pos x="12" y="18"/>
              </a:cxn>
              <a:cxn ang="0">
                <a:pos x="42" y="42"/>
              </a:cxn>
            </a:cxnLst>
            <a:rect l="0" t="0" r="r" b="b"/>
            <a:pathLst>
              <a:path w="48" h="54">
                <a:moveTo>
                  <a:pt x="42" y="42"/>
                </a:moveTo>
                <a:lnTo>
                  <a:pt x="48" y="54"/>
                </a:lnTo>
                <a:lnTo>
                  <a:pt x="0" y="0"/>
                </a:lnTo>
                <a:lnTo>
                  <a:pt x="12" y="18"/>
                </a:lnTo>
                <a:lnTo>
                  <a:pt x="42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99" name="Freeform 1393"/>
          <p:cNvSpPr>
            <a:spLocks/>
          </p:cNvSpPr>
          <p:nvPr/>
        </p:nvSpPr>
        <p:spPr bwMode="auto">
          <a:xfrm>
            <a:off x="4719638" y="2809875"/>
            <a:ext cx="171450" cy="9366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4" y="11"/>
              </a:cxn>
              <a:cxn ang="0">
                <a:pos x="15" y="11"/>
              </a:cxn>
              <a:cxn ang="0">
                <a:pos x="15" y="11"/>
              </a:cxn>
              <a:cxn ang="0">
                <a:pos x="15" y="12"/>
              </a:cxn>
              <a:cxn ang="0">
                <a:pos x="19" y="10"/>
              </a:cxn>
              <a:cxn ang="0">
                <a:pos x="20" y="8"/>
              </a:cxn>
              <a:cxn ang="0">
                <a:pos x="22" y="6"/>
              </a:cxn>
              <a:cxn ang="0">
                <a:pos x="17" y="4"/>
              </a:cxn>
              <a:cxn ang="0">
                <a:pos x="13" y="2"/>
              </a:cxn>
              <a:cxn ang="0">
                <a:pos x="9" y="0"/>
              </a:cxn>
              <a:cxn ang="0">
                <a:pos x="9" y="1"/>
              </a:cxn>
              <a:cxn ang="0">
                <a:pos x="7" y="0"/>
              </a:cxn>
              <a:cxn ang="0">
                <a:pos x="6" y="1"/>
              </a:cxn>
              <a:cxn ang="0">
                <a:pos x="4" y="2"/>
              </a:cxn>
              <a:cxn ang="0">
                <a:pos x="2" y="3"/>
              </a:cxn>
              <a:cxn ang="0">
                <a:pos x="0" y="4"/>
              </a:cxn>
              <a:cxn ang="0">
                <a:pos x="1" y="5"/>
              </a:cxn>
              <a:cxn ang="0">
                <a:pos x="3" y="7"/>
              </a:cxn>
              <a:cxn ang="0">
                <a:pos x="5" y="10"/>
              </a:cxn>
              <a:cxn ang="0">
                <a:pos x="6" y="11"/>
              </a:cxn>
              <a:cxn ang="0">
                <a:pos x="6" y="11"/>
              </a:cxn>
              <a:cxn ang="0">
                <a:pos x="9" y="11"/>
              </a:cxn>
              <a:cxn ang="0">
                <a:pos x="10" y="10"/>
              </a:cxn>
            </a:cxnLst>
            <a:rect l="0" t="0" r="r" b="b"/>
            <a:pathLst>
              <a:path w="22" h="12">
                <a:moveTo>
                  <a:pt x="10" y="10"/>
                </a:moveTo>
                <a:cubicBezTo>
                  <a:pt x="14" y="11"/>
                  <a:pt x="14" y="11"/>
                  <a:pt x="14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2"/>
                  <a:pt x="15" y="12"/>
                  <a:pt x="15" y="12"/>
                </a:cubicBezTo>
                <a:cubicBezTo>
                  <a:pt x="19" y="10"/>
                  <a:pt x="19" y="10"/>
                  <a:pt x="19" y="10"/>
                </a:cubicBezTo>
                <a:cubicBezTo>
                  <a:pt x="20" y="8"/>
                  <a:pt x="20" y="8"/>
                  <a:pt x="20" y="8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4"/>
                  <a:pt x="17" y="4"/>
                  <a:pt x="17" y="4"/>
                </a:cubicBezTo>
                <a:cubicBezTo>
                  <a:pt x="13" y="2"/>
                  <a:pt x="13" y="2"/>
                  <a:pt x="13" y="2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1"/>
                  <a:pt x="9" y="1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6" y="1"/>
                  <a:pt x="6" y="1"/>
                </a:cubicBezTo>
                <a:cubicBezTo>
                  <a:pt x="4" y="2"/>
                  <a:pt x="4" y="2"/>
                  <a:pt x="4" y="2"/>
                </a:cubicBezTo>
                <a:cubicBezTo>
                  <a:pt x="2" y="3"/>
                  <a:pt x="2" y="3"/>
                  <a:pt x="2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3" y="7"/>
                  <a:pt x="3" y="7"/>
                  <a:pt x="3" y="7"/>
                </a:cubicBezTo>
                <a:cubicBezTo>
                  <a:pt x="5" y="10"/>
                  <a:pt x="5" y="10"/>
                  <a:pt x="5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9" y="11"/>
                  <a:pt x="9" y="11"/>
                  <a:pt x="9" y="11"/>
                </a:cubicBezTo>
                <a:lnTo>
                  <a:pt x="1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0" name="Freeform 1394"/>
          <p:cNvSpPr>
            <a:spLocks/>
          </p:cNvSpPr>
          <p:nvPr/>
        </p:nvSpPr>
        <p:spPr bwMode="auto">
          <a:xfrm>
            <a:off x="4821238" y="2903538"/>
            <a:ext cx="163512" cy="90487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3" y="1"/>
              </a:cxn>
              <a:cxn ang="0">
                <a:pos x="9" y="2"/>
              </a:cxn>
              <a:cxn ang="0">
                <a:pos x="6" y="3"/>
              </a:cxn>
              <a:cxn ang="0">
                <a:pos x="4" y="3"/>
              </a:cxn>
              <a:cxn ang="0">
                <a:pos x="3" y="2"/>
              </a:cxn>
              <a:cxn ang="0">
                <a:pos x="2" y="4"/>
              </a:cxn>
              <a:cxn ang="0">
                <a:pos x="1" y="7"/>
              </a:cxn>
              <a:cxn ang="0">
                <a:pos x="0" y="7"/>
              </a:cxn>
              <a:cxn ang="0">
                <a:pos x="1" y="9"/>
              </a:cxn>
              <a:cxn ang="0">
                <a:pos x="4" y="11"/>
              </a:cxn>
              <a:cxn ang="0">
                <a:pos x="8" y="12"/>
              </a:cxn>
              <a:cxn ang="0">
                <a:pos x="9" y="12"/>
              </a:cxn>
              <a:cxn ang="0">
                <a:pos x="13" y="11"/>
              </a:cxn>
              <a:cxn ang="0">
                <a:pos x="13" y="11"/>
              </a:cxn>
              <a:cxn ang="0">
                <a:pos x="16" y="10"/>
              </a:cxn>
              <a:cxn ang="0">
                <a:pos x="18" y="6"/>
              </a:cxn>
              <a:cxn ang="0">
                <a:pos x="21" y="1"/>
              </a:cxn>
              <a:cxn ang="0">
                <a:pos x="20" y="0"/>
              </a:cxn>
              <a:cxn ang="0">
                <a:pos x="18" y="0"/>
              </a:cxn>
              <a:cxn ang="0">
                <a:pos x="15" y="0"/>
              </a:cxn>
            </a:cxnLst>
            <a:rect l="0" t="0" r="r" b="b"/>
            <a:pathLst>
              <a:path w="21" h="12">
                <a:moveTo>
                  <a:pt x="15" y="0"/>
                </a:moveTo>
                <a:cubicBezTo>
                  <a:pt x="13" y="1"/>
                  <a:pt x="13" y="1"/>
                  <a:pt x="13" y="1"/>
                </a:cubicBezTo>
                <a:cubicBezTo>
                  <a:pt x="9" y="2"/>
                  <a:pt x="9" y="2"/>
                  <a:pt x="9" y="2"/>
                </a:cubicBezTo>
                <a:cubicBezTo>
                  <a:pt x="6" y="3"/>
                  <a:pt x="6" y="3"/>
                  <a:pt x="6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2"/>
                  <a:pt x="3" y="2"/>
                  <a:pt x="3" y="2"/>
                </a:cubicBezTo>
                <a:cubicBezTo>
                  <a:pt x="2" y="4"/>
                  <a:pt x="2" y="4"/>
                  <a:pt x="2" y="4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9"/>
                  <a:pt x="1" y="9"/>
                  <a:pt x="1" y="9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7" y="12"/>
                  <a:pt x="8" y="12"/>
                </a:cubicBezTo>
                <a:cubicBezTo>
                  <a:pt x="8" y="12"/>
                  <a:pt x="9" y="12"/>
                  <a:pt x="9" y="12"/>
                </a:cubicBezTo>
                <a:cubicBezTo>
                  <a:pt x="11" y="12"/>
                  <a:pt x="12" y="12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6" y="10"/>
                  <a:pt x="16" y="10"/>
                  <a:pt x="16" y="10"/>
                </a:cubicBezTo>
                <a:cubicBezTo>
                  <a:pt x="18" y="6"/>
                  <a:pt x="18" y="6"/>
                  <a:pt x="18" y="6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lnTo>
                  <a:pt x="1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1" name="Freeform 1395"/>
          <p:cNvSpPr>
            <a:spLocks/>
          </p:cNvSpPr>
          <p:nvPr/>
        </p:nvSpPr>
        <p:spPr bwMode="auto">
          <a:xfrm>
            <a:off x="4837113" y="2855913"/>
            <a:ext cx="139700" cy="69850"/>
          </a:xfrm>
          <a:custGeom>
            <a:avLst/>
            <a:gdLst/>
            <a:ahLst/>
            <a:cxnLst>
              <a:cxn ang="0">
                <a:pos x="66" y="12"/>
              </a:cxn>
              <a:cxn ang="0">
                <a:pos x="42" y="0"/>
              </a:cxn>
              <a:cxn ang="0">
                <a:pos x="42" y="0"/>
              </a:cxn>
              <a:cxn ang="0">
                <a:pos x="30" y="12"/>
              </a:cxn>
              <a:cxn ang="0">
                <a:pos x="24" y="24"/>
              </a:cxn>
              <a:cxn ang="0">
                <a:pos x="0" y="36"/>
              </a:cxn>
              <a:cxn ang="0">
                <a:pos x="6" y="48"/>
              </a:cxn>
              <a:cxn ang="0">
                <a:pos x="6" y="48"/>
              </a:cxn>
              <a:cxn ang="0">
                <a:pos x="12" y="54"/>
              </a:cxn>
              <a:cxn ang="0">
                <a:pos x="24" y="54"/>
              </a:cxn>
              <a:cxn ang="0">
                <a:pos x="42" y="48"/>
              </a:cxn>
              <a:cxn ang="0">
                <a:pos x="66" y="42"/>
              </a:cxn>
              <a:cxn ang="0">
                <a:pos x="78" y="36"/>
              </a:cxn>
              <a:cxn ang="0">
                <a:pos x="96" y="36"/>
              </a:cxn>
              <a:cxn ang="0">
                <a:pos x="108" y="36"/>
              </a:cxn>
              <a:cxn ang="0">
                <a:pos x="102" y="30"/>
              </a:cxn>
              <a:cxn ang="0">
                <a:pos x="102" y="12"/>
              </a:cxn>
              <a:cxn ang="0">
                <a:pos x="90" y="12"/>
              </a:cxn>
              <a:cxn ang="0">
                <a:pos x="66" y="12"/>
              </a:cxn>
            </a:cxnLst>
            <a:rect l="0" t="0" r="r" b="b"/>
            <a:pathLst>
              <a:path w="108" h="54">
                <a:moveTo>
                  <a:pt x="66" y="12"/>
                </a:moveTo>
                <a:lnTo>
                  <a:pt x="42" y="0"/>
                </a:lnTo>
                <a:lnTo>
                  <a:pt x="42" y="0"/>
                </a:lnTo>
                <a:lnTo>
                  <a:pt x="30" y="12"/>
                </a:lnTo>
                <a:lnTo>
                  <a:pt x="24" y="24"/>
                </a:lnTo>
                <a:lnTo>
                  <a:pt x="0" y="36"/>
                </a:lnTo>
                <a:lnTo>
                  <a:pt x="6" y="48"/>
                </a:lnTo>
                <a:lnTo>
                  <a:pt x="6" y="48"/>
                </a:lnTo>
                <a:lnTo>
                  <a:pt x="12" y="54"/>
                </a:lnTo>
                <a:lnTo>
                  <a:pt x="24" y="54"/>
                </a:lnTo>
                <a:lnTo>
                  <a:pt x="42" y="48"/>
                </a:lnTo>
                <a:lnTo>
                  <a:pt x="66" y="42"/>
                </a:lnTo>
                <a:lnTo>
                  <a:pt x="78" y="36"/>
                </a:lnTo>
                <a:lnTo>
                  <a:pt x="96" y="36"/>
                </a:lnTo>
                <a:lnTo>
                  <a:pt x="108" y="36"/>
                </a:lnTo>
                <a:lnTo>
                  <a:pt x="102" y="30"/>
                </a:lnTo>
                <a:lnTo>
                  <a:pt x="102" y="12"/>
                </a:lnTo>
                <a:lnTo>
                  <a:pt x="90" y="12"/>
                </a:lnTo>
                <a:lnTo>
                  <a:pt x="66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2" name="Freeform 1396"/>
          <p:cNvSpPr>
            <a:spLocks/>
          </p:cNvSpPr>
          <p:nvPr/>
        </p:nvSpPr>
        <p:spPr bwMode="auto">
          <a:xfrm>
            <a:off x="4984750" y="3059113"/>
            <a:ext cx="174625" cy="149225"/>
          </a:xfrm>
          <a:custGeom>
            <a:avLst/>
            <a:gdLst/>
            <a:ahLst/>
            <a:cxnLst>
              <a:cxn ang="0">
                <a:pos x="48" y="6"/>
              </a:cxn>
              <a:cxn ang="0">
                <a:pos x="12" y="6"/>
              </a:cxn>
              <a:cxn ang="0">
                <a:pos x="0" y="0"/>
              </a:cxn>
              <a:cxn ang="0">
                <a:pos x="0" y="12"/>
              </a:cxn>
              <a:cxn ang="0">
                <a:pos x="6" y="30"/>
              </a:cxn>
              <a:cxn ang="0">
                <a:pos x="0" y="48"/>
              </a:cxn>
              <a:cxn ang="0">
                <a:pos x="6" y="61"/>
              </a:cxn>
              <a:cxn ang="0">
                <a:pos x="12" y="73"/>
              </a:cxn>
              <a:cxn ang="0">
                <a:pos x="12" y="73"/>
              </a:cxn>
              <a:cxn ang="0">
                <a:pos x="48" y="73"/>
              </a:cxn>
              <a:cxn ang="0">
                <a:pos x="66" y="73"/>
              </a:cxn>
              <a:cxn ang="0">
                <a:pos x="72" y="67"/>
              </a:cxn>
              <a:cxn ang="0">
                <a:pos x="72" y="73"/>
              </a:cxn>
              <a:cxn ang="0">
                <a:pos x="66" y="85"/>
              </a:cxn>
              <a:cxn ang="0">
                <a:pos x="60" y="91"/>
              </a:cxn>
              <a:cxn ang="0">
                <a:pos x="66" y="115"/>
              </a:cxn>
              <a:cxn ang="0">
                <a:pos x="90" y="97"/>
              </a:cxn>
              <a:cxn ang="0">
                <a:pos x="114" y="97"/>
              </a:cxn>
              <a:cxn ang="0">
                <a:pos x="126" y="79"/>
              </a:cxn>
              <a:cxn ang="0">
                <a:pos x="132" y="79"/>
              </a:cxn>
              <a:cxn ang="0">
                <a:pos x="96" y="67"/>
              </a:cxn>
              <a:cxn ang="0">
                <a:pos x="90" y="36"/>
              </a:cxn>
              <a:cxn ang="0">
                <a:pos x="114" y="12"/>
              </a:cxn>
              <a:cxn ang="0">
                <a:pos x="114" y="12"/>
              </a:cxn>
              <a:cxn ang="0">
                <a:pos x="78" y="0"/>
              </a:cxn>
              <a:cxn ang="0">
                <a:pos x="48" y="6"/>
              </a:cxn>
            </a:cxnLst>
            <a:rect l="0" t="0" r="r" b="b"/>
            <a:pathLst>
              <a:path w="132" h="115">
                <a:moveTo>
                  <a:pt x="48" y="6"/>
                </a:moveTo>
                <a:lnTo>
                  <a:pt x="12" y="6"/>
                </a:lnTo>
                <a:lnTo>
                  <a:pt x="0" y="0"/>
                </a:lnTo>
                <a:lnTo>
                  <a:pt x="0" y="12"/>
                </a:lnTo>
                <a:lnTo>
                  <a:pt x="6" y="30"/>
                </a:lnTo>
                <a:lnTo>
                  <a:pt x="0" y="48"/>
                </a:lnTo>
                <a:lnTo>
                  <a:pt x="6" y="61"/>
                </a:lnTo>
                <a:lnTo>
                  <a:pt x="12" y="73"/>
                </a:lnTo>
                <a:lnTo>
                  <a:pt x="12" y="73"/>
                </a:lnTo>
                <a:lnTo>
                  <a:pt x="48" y="73"/>
                </a:lnTo>
                <a:lnTo>
                  <a:pt x="66" y="73"/>
                </a:lnTo>
                <a:lnTo>
                  <a:pt x="72" y="67"/>
                </a:lnTo>
                <a:lnTo>
                  <a:pt x="72" y="73"/>
                </a:lnTo>
                <a:lnTo>
                  <a:pt x="66" y="85"/>
                </a:lnTo>
                <a:lnTo>
                  <a:pt x="60" y="91"/>
                </a:lnTo>
                <a:lnTo>
                  <a:pt x="66" y="115"/>
                </a:lnTo>
                <a:lnTo>
                  <a:pt x="90" y="97"/>
                </a:lnTo>
                <a:lnTo>
                  <a:pt x="114" y="97"/>
                </a:lnTo>
                <a:lnTo>
                  <a:pt x="126" y="79"/>
                </a:lnTo>
                <a:lnTo>
                  <a:pt x="132" y="79"/>
                </a:lnTo>
                <a:lnTo>
                  <a:pt x="96" y="67"/>
                </a:lnTo>
                <a:lnTo>
                  <a:pt x="90" y="36"/>
                </a:lnTo>
                <a:lnTo>
                  <a:pt x="114" y="12"/>
                </a:lnTo>
                <a:lnTo>
                  <a:pt x="114" y="12"/>
                </a:lnTo>
                <a:lnTo>
                  <a:pt x="78" y="0"/>
                </a:lnTo>
                <a:lnTo>
                  <a:pt x="48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3" name="Freeform 1397"/>
          <p:cNvSpPr>
            <a:spLocks/>
          </p:cNvSpPr>
          <p:nvPr/>
        </p:nvSpPr>
        <p:spPr bwMode="auto">
          <a:xfrm>
            <a:off x="4875213" y="2989263"/>
            <a:ext cx="127000" cy="219075"/>
          </a:xfrm>
          <a:custGeom>
            <a:avLst/>
            <a:gdLst/>
            <a:ahLst/>
            <a:cxnLst>
              <a:cxn ang="0">
                <a:pos x="9" y="24"/>
              </a:cxn>
              <a:cxn ang="0">
                <a:pos x="9" y="23"/>
              </a:cxn>
              <a:cxn ang="0">
                <a:pos x="13" y="22"/>
              </a:cxn>
              <a:cxn ang="0">
                <a:pos x="16" y="21"/>
              </a:cxn>
              <a:cxn ang="0">
                <a:pos x="15" y="19"/>
              </a:cxn>
              <a:cxn ang="0">
                <a:pos x="14" y="17"/>
              </a:cxn>
              <a:cxn ang="0">
                <a:pos x="15" y="14"/>
              </a:cxn>
              <a:cxn ang="0">
                <a:pos x="14" y="11"/>
              </a:cxn>
              <a:cxn ang="0">
                <a:pos x="14" y="9"/>
              </a:cxn>
              <a:cxn ang="0">
                <a:pos x="13" y="7"/>
              </a:cxn>
              <a:cxn ang="0">
                <a:pos x="8" y="3"/>
              </a:cxn>
              <a:cxn ang="0">
                <a:pos x="6" y="0"/>
              </a:cxn>
              <a:cxn ang="0">
                <a:pos x="2" y="1"/>
              </a:cxn>
              <a:cxn ang="0">
                <a:pos x="2" y="2"/>
              </a:cxn>
              <a:cxn ang="0">
                <a:pos x="3" y="4"/>
              </a:cxn>
              <a:cxn ang="0">
                <a:pos x="3" y="6"/>
              </a:cxn>
              <a:cxn ang="0">
                <a:pos x="4" y="9"/>
              </a:cxn>
              <a:cxn ang="0">
                <a:pos x="1" y="13"/>
              </a:cxn>
              <a:cxn ang="0">
                <a:pos x="0" y="18"/>
              </a:cxn>
              <a:cxn ang="0">
                <a:pos x="4" y="21"/>
              </a:cxn>
              <a:cxn ang="0">
                <a:pos x="4" y="24"/>
              </a:cxn>
              <a:cxn ang="0">
                <a:pos x="6" y="28"/>
              </a:cxn>
              <a:cxn ang="0">
                <a:pos x="8" y="26"/>
              </a:cxn>
              <a:cxn ang="0">
                <a:pos x="9" y="24"/>
              </a:cxn>
            </a:cxnLst>
            <a:rect l="0" t="0" r="r" b="b"/>
            <a:pathLst>
              <a:path w="16" h="28">
                <a:moveTo>
                  <a:pt x="9" y="24"/>
                </a:moveTo>
                <a:cubicBezTo>
                  <a:pt x="9" y="23"/>
                  <a:pt x="9" y="23"/>
                  <a:pt x="9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1"/>
                  <a:pt x="16" y="21"/>
                  <a:pt x="16" y="21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4"/>
                  <a:pt x="15" y="14"/>
                  <a:pt x="15" y="14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9"/>
                  <a:pt x="14" y="9"/>
                  <a:pt x="14" y="9"/>
                </a:cubicBezTo>
                <a:cubicBezTo>
                  <a:pt x="13" y="7"/>
                  <a:pt x="13" y="7"/>
                  <a:pt x="13" y="7"/>
                </a:cubicBezTo>
                <a:cubicBezTo>
                  <a:pt x="8" y="3"/>
                  <a:pt x="8" y="3"/>
                  <a:pt x="8" y="3"/>
                </a:cubicBezTo>
                <a:cubicBezTo>
                  <a:pt x="6" y="0"/>
                  <a:pt x="6" y="0"/>
                  <a:pt x="6" y="0"/>
                </a:cubicBezTo>
                <a:cubicBezTo>
                  <a:pt x="5" y="1"/>
                  <a:pt x="4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3" y="4"/>
                  <a:pt x="3" y="4"/>
                  <a:pt x="3" y="4"/>
                </a:cubicBezTo>
                <a:cubicBezTo>
                  <a:pt x="3" y="6"/>
                  <a:pt x="3" y="6"/>
                  <a:pt x="3" y="6"/>
                </a:cubicBezTo>
                <a:cubicBezTo>
                  <a:pt x="4" y="9"/>
                  <a:pt x="4" y="9"/>
                  <a:pt x="4" y="9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4"/>
                  <a:pt x="4" y="24"/>
                  <a:pt x="4" y="24"/>
                </a:cubicBezTo>
                <a:cubicBezTo>
                  <a:pt x="6" y="28"/>
                  <a:pt x="6" y="28"/>
                  <a:pt x="6" y="28"/>
                </a:cubicBezTo>
                <a:cubicBezTo>
                  <a:pt x="8" y="26"/>
                  <a:pt x="8" y="26"/>
                  <a:pt x="8" y="26"/>
                </a:cubicBezTo>
                <a:lnTo>
                  <a:pt x="9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4" name="Freeform 1398"/>
          <p:cNvSpPr>
            <a:spLocks/>
          </p:cNvSpPr>
          <p:nvPr/>
        </p:nvSpPr>
        <p:spPr bwMode="auto">
          <a:xfrm>
            <a:off x="4757738" y="2955925"/>
            <a:ext cx="147637" cy="171450"/>
          </a:xfrm>
          <a:custGeom>
            <a:avLst/>
            <a:gdLst/>
            <a:ahLst/>
            <a:cxnLst>
              <a:cxn ang="0">
                <a:pos x="19" y="13"/>
              </a:cxn>
              <a:cxn ang="0">
                <a:pos x="18" y="10"/>
              </a:cxn>
              <a:cxn ang="0">
                <a:pos x="18" y="8"/>
              </a:cxn>
              <a:cxn ang="0">
                <a:pos x="17" y="6"/>
              </a:cxn>
              <a:cxn ang="0">
                <a:pos x="17" y="5"/>
              </a:cxn>
              <a:cxn ang="0">
                <a:pos x="16" y="5"/>
              </a:cxn>
              <a:cxn ang="0">
                <a:pos x="12" y="4"/>
              </a:cxn>
              <a:cxn ang="0">
                <a:pos x="9" y="2"/>
              </a:cxn>
              <a:cxn ang="0">
                <a:pos x="8" y="0"/>
              </a:cxn>
              <a:cxn ang="0">
                <a:pos x="5" y="2"/>
              </a:cxn>
              <a:cxn ang="0">
                <a:pos x="1" y="2"/>
              </a:cxn>
              <a:cxn ang="0">
                <a:pos x="0" y="2"/>
              </a:cxn>
              <a:cxn ang="0">
                <a:pos x="0" y="5"/>
              </a:cxn>
              <a:cxn ang="0">
                <a:pos x="0" y="7"/>
              </a:cxn>
              <a:cxn ang="0">
                <a:pos x="2" y="7"/>
              </a:cxn>
              <a:cxn ang="0">
                <a:pos x="6" y="12"/>
              </a:cxn>
              <a:cxn ang="0">
                <a:pos x="8" y="17"/>
              </a:cxn>
              <a:cxn ang="0">
                <a:pos x="15" y="22"/>
              </a:cxn>
              <a:cxn ang="0">
                <a:pos x="16" y="17"/>
              </a:cxn>
              <a:cxn ang="0">
                <a:pos x="19" y="13"/>
              </a:cxn>
            </a:cxnLst>
            <a:rect l="0" t="0" r="r" b="b"/>
            <a:pathLst>
              <a:path w="19" h="22">
                <a:moveTo>
                  <a:pt x="19" y="13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6" y="5"/>
                  <a:pt x="16" y="5"/>
                </a:cubicBezTo>
                <a:cubicBezTo>
                  <a:pt x="15" y="5"/>
                  <a:pt x="12" y="4"/>
                  <a:pt x="12" y="4"/>
                </a:cubicBezTo>
                <a:cubicBezTo>
                  <a:pt x="9" y="2"/>
                  <a:pt x="9" y="2"/>
                  <a:pt x="9" y="2"/>
                </a:cubicBezTo>
                <a:cubicBezTo>
                  <a:pt x="8" y="0"/>
                  <a:pt x="8" y="0"/>
                  <a:pt x="8" y="0"/>
                </a:cubicBezTo>
                <a:cubicBezTo>
                  <a:pt x="5" y="2"/>
                  <a:pt x="5" y="2"/>
                  <a:pt x="5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7"/>
                  <a:pt x="8" y="17"/>
                  <a:pt x="8" y="17"/>
                </a:cubicBezTo>
                <a:cubicBezTo>
                  <a:pt x="15" y="22"/>
                  <a:pt x="15" y="22"/>
                  <a:pt x="15" y="22"/>
                </a:cubicBezTo>
                <a:cubicBezTo>
                  <a:pt x="16" y="17"/>
                  <a:pt x="16" y="17"/>
                  <a:pt x="16" y="17"/>
                </a:cubicBezTo>
                <a:lnTo>
                  <a:pt x="19" y="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5" name="Freeform 1399"/>
          <p:cNvSpPr>
            <a:spLocks/>
          </p:cNvSpPr>
          <p:nvPr/>
        </p:nvSpPr>
        <p:spPr bwMode="auto">
          <a:xfrm>
            <a:off x="4914900" y="2628900"/>
            <a:ext cx="77788" cy="47625"/>
          </a:xfrm>
          <a:custGeom>
            <a:avLst/>
            <a:gdLst/>
            <a:ahLst/>
            <a:cxnLst>
              <a:cxn ang="0">
                <a:pos x="54" y="36"/>
              </a:cxn>
              <a:cxn ang="0">
                <a:pos x="60" y="24"/>
              </a:cxn>
              <a:cxn ang="0">
                <a:pos x="54" y="12"/>
              </a:cxn>
              <a:cxn ang="0">
                <a:pos x="42" y="6"/>
              </a:cxn>
              <a:cxn ang="0">
                <a:pos x="30" y="0"/>
              </a:cxn>
              <a:cxn ang="0">
                <a:pos x="18" y="0"/>
              </a:cxn>
              <a:cxn ang="0">
                <a:pos x="6" y="12"/>
              </a:cxn>
              <a:cxn ang="0">
                <a:pos x="0" y="18"/>
              </a:cxn>
              <a:cxn ang="0">
                <a:pos x="12" y="30"/>
              </a:cxn>
              <a:cxn ang="0">
                <a:pos x="54" y="36"/>
              </a:cxn>
            </a:cxnLst>
            <a:rect l="0" t="0" r="r" b="b"/>
            <a:pathLst>
              <a:path w="60" h="36">
                <a:moveTo>
                  <a:pt x="54" y="36"/>
                </a:moveTo>
                <a:lnTo>
                  <a:pt x="60" y="24"/>
                </a:lnTo>
                <a:lnTo>
                  <a:pt x="54" y="12"/>
                </a:lnTo>
                <a:lnTo>
                  <a:pt x="42" y="6"/>
                </a:lnTo>
                <a:lnTo>
                  <a:pt x="30" y="0"/>
                </a:lnTo>
                <a:lnTo>
                  <a:pt x="18" y="0"/>
                </a:lnTo>
                <a:lnTo>
                  <a:pt x="6" y="12"/>
                </a:lnTo>
                <a:lnTo>
                  <a:pt x="0" y="18"/>
                </a:lnTo>
                <a:lnTo>
                  <a:pt x="12" y="30"/>
                </a:lnTo>
                <a:lnTo>
                  <a:pt x="54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7" name="Freeform 1401"/>
          <p:cNvSpPr>
            <a:spLocks/>
          </p:cNvSpPr>
          <p:nvPr/>
        </p:nvSpPr>
        <p:spPr bwMode="auto">
          <a:xfrm>
            <a:off x="4576763" y="2933700"/>
            <a:ext cx="109537" cy="60325"/>
          </a:xfrm>
          <a:custGeom>
            <a:avLst/>
            <a:gdLst/>
            <a:ahLst/>
            <a:cxnLst>
              <a:cxn ang="0">
                <a:pos x="66" y="12"/>
              </a:cxn>
              <a:cxn ang="0">
                <a:pos x="60" y="6"/>
              </a:cxn>
              <a:cxn ang="0">
                <a:pos x="48" y="0"/>
              </a:cxn>
              <a:cxn ang="0">
                <a:pos x="30" y="6"/>
              </a:cxn>
              <a:cxn ang="0">
                <a:pos x="24" y="0"/>
              </a:cxn>
              <a:cxn ang="0">
                <a:pos x="24" y="0"/>
              </a:cxn>
              <a:cxn ang="0">
                <a:pos x="18" y="6"/>
              </a:cxn>
              <a:cxn ang="0">
                <a:pos x="0" y="24"/>
              </a:cxn>
              <a:cxn ang="0">
                <a:pos x="0" y="36"/>
              </a:cxn>
              <a:cxn ang="0">
                <a:pos x="12" y="36"/>
              </a:cxn>
              <a:cxn ang="0">
                <a:pos x="18" y="48"/>
              </a:cxn>
              <a:cxn ang="0">
                <a:pos x="18" y="48"/>
              </a:cxn>
              <a:cxn ang="0">
                <a:pos x="24" y="48"/>
              </a:cxn>
              <a:cxn ang="0">
                <a:pos x="42" y="36"/>
              </a:cxn>
              <a:cxn ang="0">
                <a:pos x="48" y="42"/>
              </a:cxn>
              <a:cxn ang="0">
                <a:pos x="66" y="36"/>
              </a:cxn>
              <a:cxn ang="0">
                <a:pos x="78" y="30"/>
              </a:cxn>
              <a:cxn ang="0">
                <a:pos x="84" y="30"/>
              </a:cxn>
              <a:cxn ang="0">
                <a:pos x="78" y="24"/>
              </a:cxn>
              <a:cxn ang="0">
                <a:pos x="66" y="12"/>
              </a:cxn>
            </a:cxnLst>
            <a:rect l="0" t="0" r="r" b="b"/>
            <a:pathLst>
              <a:path w="84" h="48">
                <a:moveTo>
                  <a:pt x="66" y="12"/>
                </a:moveTo>
                <a:lnTo>
                  <a:pt x="60" y="6"/>
                </a:lnTo>
                <a:lnTo>
                  <a:pt x="48" y="0"/>
                </a:lnTo>
                <a:lnTo>
                  <a:pt x="30" y="6"/>
                </a:lnTo>
                <a:lnTo>
                  <a:pt x="24" y="0"/>
                </a:lnTo>
                <a:lnTo>
                  <a:pt x="24" y="0"/>
                </a:lnTo>
                <a:lnTo>
                  <a:pt x="18" y="6"/>
                </a:lnTo>
                <a:lnTo>
                  <a:pt x="0" y="24"/>
                </a:lnTo>
                <a:lnTo>
                  <a:pt x="0" y="36"/>
                </a:lnTo>
                <a:lnTo>
                  <a:pt x="12" y="36"/>
                </a:lnTo>
                <a:lnTo>
                  <a:pt x="18" y="48"/>
                </a:lnTo>
                <a:lnTo>
                  <a:pt x="18" y="48"/>
                </a:lnTo>
                <a:lnTo>
                  <a:pt x="24" y="48"/>
                </a:lnTo>
                <a:lnTo>
                  <a:pt x="42" y="36"/>
                </a:lnTo>
                <a:lnTo>
                  <a:pt x="48" y="42"/>
                </a:lnTo>
                <a:lnTo>
                  <a:pt x="66" y="36"/>
                </a:lnTo>
                <a:lnTo>
                  <a:pt x="78" y="30"/>
                </a:lnTo>
                <a:lnTo>
                  <a:pt x="84" y="30"/>
                </a:lnTo>
                <a:lnTo>
                  <a:pt x="78" y="24"/>
                </a:lnTo>
                <a:lnTo>
                  <a:pt x="66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8" name="Freeform 1402"/>
          <p:cNvSpPr>
            <a:spLocks/>
          </p:cNvSpPr>
          <p:nvPr/>
        </p:nvSpPr>
        <p:spPr bwMode="auto">
          <a:xfrm>
            <a:off x="4624388" y="2527300"/>
            <a:ext cx="71437" cy="125413"/>
          </a:xfrm>
          <a:custGeom>
            <a:avLst/>
            <a:gdLst/>
            <a:ahLst/>
            <a:cxnLst>
              <a:cxn ang="0">
                <a:pos x="6" y="16"/>
              </a:cxn>
              <a:cxn ang="0">
                <a:pos x="5" y="13"/>
              </a:cxn>
              <a:cxn ang="0">
                <a:pos x="6" y="9"/>
              </a:cxn>
              <a:cxn ang="0">
                <a:pos x="8" y="9"/>
              </a:cxn>
              <a:cxn ang="0">
                <a:pos x="9" y="7"/>
              </a:cxn>
              <a:cxn ang="0">
                <a:pos x="7" y="6"/>
              </a:cxn>
              <a:cxn ang="0">
                <a:pos x="7" y="4"/>
              </a:cxn>
              <a:cxn ang="0">
                <a:pos x="7" y="0"/>
              </a:cxn>
              <a:cxn ang="0">
                <a:pos x="4" y="2"/>
              </a:cxn>
              <a:cxn ang="0">
                <a:pos x="1" y="3"/>
              </a:cxn>
              <a:cxn ang="0">
                <a:pos x="0" y="7"/>
              </a:cxn>
              <a:cxn ang="0">
                <a:pos x="0" y="11"/>
              </a:cxn>
              <a:cxn ang="0">
                <a:pos x="2" y="12"/>
              </a:cxn>
              <a:cxn ang="0">
                <a:pos x="3" y="16"/>
              </a:cxn>
              <a:cxn ang="0">
                <a:pos x="4" y="15"/>
              </a:cxn>
              <a:cxn ang="0">
                <a:pos x="6" y="16"/>
              </a:cxn>
            </a:cxnLst>
            <a:rect l="0" t="0" r="r" b="b"/>
            <a:pathLst>
              <a:path w="9" h="16">
                <a:moveTo>
                  <a:pt x="6" y="16"/>
                </a:moveTo>
                <a:cubicBezTo>
                  <a:pt x="5" y="15"/>
                  <a:pt x="5" y="14"/>
                  <a:pt x="5" y="13"/>
                </a:cubicBezTo>
                <a:cubicBezTo>
                  <a:pt x="5" y="11"/>
                  <a:pt x="6" y="9"/>
                  <a:pt x="6" y="9"/>
                </a:cubicBezTo>
                <a:cubicBezTo>
                  <a:pt x="8" y="9"/>
                  <a:pt x="8" y="9"/>
                  <a:pt x="8" y="9"/>
                </a:cubicBezTo>
                <a:cubicBezTo>
                  <a:pt x="9" y="7"/>
                  <a:pt x="9" y="7"/>
                  <a:pt x="9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4"/>
                  <a:pt x="7" y="4"/>
                  <a:pt x="7" y="4"/>
                </a:cubicBezTo>
                <a:cubicBezTo>
                  <a:pt x="7" y="0"/>
                  <a:pt x="7" y="0"/>
                  <a:pt x="7" y="0"/>
                </a:cubicBezTo>
                <a:cubicBezTo>
                  <a:pt x="4" y="2"/>
                  <a:pt x="4" y="2"/>
                  <a:pt x="4" y="2"/>
                </a:cubicBezTo>
                <a:cubicBezTo>
                  <a:pt x="1" y="3"/>
                  <a:pt x="1" y="3"/>
                  <a:pt x="1" y="3"/>
                </a:cubicBezTo>
                <a:cubicBezTo>
                  <a:pt x="0" y="7"/>
                  <a:pt x="0" y="7"/>
                  <a:pt x="0" y="7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6"/>
                  <a:pt x="3" y="16"/>
                  <a:pt x="3" y="16"/>
                </a:cubicBezTo>
                <a:cubicBezTo>
                  <a:pt x="4" y="15"/>
                  <a:pt x="4" y="15"/>
                  <a:pt x="4" y="15"/>
                </a:cubicBezTo>
                <a:lnTo>
                  <a:pt x="6" y="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09" name="Freeform 1403"/>
          <p:cNvSpPr>
            <a:spLocks/>
          </p:cNvSpPr>
          <p:nvPr/>
        </p:nvSpPr>
        <p:spPr bwMode="auto">
          <a:xfrm>
            <a:off x="4491038" y="2784475"/>
            <a:ext cx="85725" cy="77788"/>
          </a:xfrm>
          <a:custGeom>
            <a:avLst/>
            <a:gdLst/>
            <a:ahLst/>
            <a:cxnLst>
              <a:cxn ang="0">
                <a:pos x="18" y="30"/>
              </a:cxn>
              <a:cxn ang="0">
                <a:pos x="24" y="42"/>
              </a:cxn>
              <a:cxn ang="0">
                <a:pos x="36" y="48"/>
              </a:cxn>
              <a:cxn ang="0">
                <a:pos x="48" y="54"/>
              </a:cxn>
              <a:cxn ang="0">
                <a:pos x="54" y="60"/>
              </a:cxn>
              <a:cxn ang="0">
                <a:pos x="60" y="48"/>
              </a:cxn>
              <a:cxn ang="0">
                <a:pos x="66" y="36"/>
              </a:cxn>
              <a:cxn ang="0">
                <a:pos x="60" y="24"/>
              </a:cxn>
              <a:cxn ang="0">
                <a:pos x="60" y="24"/>
              </a:cxn>
              <a:cxn ang="0">
                <a:pos x="54" y="18"/>
              </a:cxn>
              <a:cxn ang="0">
                <a:pos x="48" y="12"/>
              </a:cxn>
              <a:cxn ang="0">
                <a:pos x="36" y="6"/>
              </a:cxn>
              <a:cxn ang="0">
                <a:pos x="24" y="6"/>
              </a:cxn>
              <a:cxn ang="0">
                <a:pos x="18" y="0"/>
              </a:cxn>
              <a:cxn ang="0">
                <a:pos x="6" y="6"/>
              </a:cxn>
              <a:cxn ang="0">
                <a:pos x="0" y="12"/>
              </a:cxn>
              <a:cxn ang="0">
                <a:pos x="6" y="24"/>
              </a:cxn>
              <a:cxn ang="0">
                <a:pos x="18" y="30"/>
              </a:cxn>
            </a:cxnLst>
            <a:rect l="0" t="0" r="r" b="b"/>
            <a:pathLst>
              <a:path w="66" h="60">
                <a:moveTo>
                  <a:pt x="18" y="30"/>
                </a:moveTo>
                <a:lnTo>
                  <a:pt x="24" y="42"/>
                </a:lnTo>
                <a:lnTo>
                  <a:pt x="36" y="48"/>
                </a:lnTo>
                <a:lnTo>
                  <a:pt x="48" y="54"/>
                </a:lnTo>
                <a:lnTo>
                  <a:pt x="54" y="60"/>
                </a:lnTo>
                <a:lnTo>
                  <a:pt x="60" y="48"/>
                </a:lnTo>
                <a:lnTo>
                  <a:pt x="66" y="36"/>
                </a:lnTo>
                <a:lnTo>
                  <a:pt x="60" y="24"/>
                </a:lnTo>
                <a:lnTo>
                  <a:pt x="60" y="24"/>
                </a:lnTo>
                <a:lnTo>
                  <a:pt x="54" y="18"/>
                </a:lnTo>
                <a:lnTo>
                  <a:pt x="48" y="12"/>
                </a:lnTo>
                <a:lnTo>
                  <a:pt x="36" y="6"/>
                </a:lnTo>
                <a:lnTo>
                  <a:pt x="24" y="6"/>
                </a:lnTo>
                <a:lnTo>
                  <a:pt x="18" y="0"/>
                </a:lnTo>
                <a:lnTo>
                  <a:pt x="6" y="6"/>
                </a:lnTo>
                <a:lnTo>
                  <a:pt x="0" y="12"/>
                </a:lnTo>
                <a:lnTo>
                  <a:pt x="6" y="24"/>
                </a:lnTo>
                <a:lnTo>
                  <a:pt x="18" y="3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0" name="Freeform 1404"/>
          <p:cNvSpPr>
            <a:spLocks/>
          </p:cNvSpPr>
          <p:nvPr/>
        </p:nvSpPr>
        <p:spPr bwMode="auto">
          <a:xfrm>
            <a:off x="4427538" y="3675063"/>
            <a:ext cx="393700" cy="290512"/>
          </a:xfrm>
          <a:custGeom>
            <a:avLst/>
            <a:gdLst/>
            <a:ahLst/>
            <a:cxnLst>
              <a:cxn ang="0">
                <a:pos x="66" y="223"/>
              </a:cxn>
              <a:cxn ang="0">
                <a:pos x="78" y="205"/>
              </a:cxn>
              <a:cxn ang="0">
                <a:pos x="102" y="205"/>
              </a:cxn>
              <a:cxn ang="0">
                <a:pos x="138" y="217"/>
              </a:cxn>
              <a:cxn ang="0">
                <a:pos x="162" y="205"/>
              </a:cxn>
              <a:cxn ang="0">
                <a:pos x="198" y="205"/>
              </a:cxn>
              <a:cxn ang="0">
                <a:pos x="228" y="199"/>
              </a:cxn>
              <a:cxn ang="0">
                <a:pos x="258" y="174"/>
              </a:cxn>
              <a:cxn ang="0">
                <a:pos x="288" y="138"/>
              </a:cxn>
              <a:cxn ang="0">
                <a:pos x="300" y="66"/>
              </a:cxn>
              <a:cxn ang="0">
                <a:pos x="288" y="54"/>
              </a:cxn>
              <a:cxn ang="0">
                <a:pos x="282" y="24"/>
              </a:cxn>
              <a:cxn ang="0">
                <a:pos x="282" y="18"/>
              </a:cxn>
              <a:cxn ang="0">
                <a:pos x="282" y="18"/>
              </a:cxn>
              <a:cxn ang="0">
                <a:pos x="270" y="6"/>
              </a:cxn>
              <a:cxn ang="0">
                <a:pos x="222" y="0"/>
              </a:cxn>
              <a:cxn ang="0">
                <a:pos x="114" y="72"/>
              </a:cxn>
              <a:cxn ang="0">
                <a:pos x="78" y="90"/>
              </a:cxn>
              <a:cxn ang="0">
                <a:pos x="78" y="90"/>
              </a:cxn>
              <a:cxn ang="0">
                <a:pos x="78" y="144"/>
              </a:cxn>
              <a:cxn ang="0">
                <a:pos x="66" y="162"/>
              </a:cxn>
              <a:cxn ang="0">
                <a:pos x="24" y="168"/>
              </a:cxn>
              <a:cxn ang="0">
                <a:pos x="0" y="168"/>
              </a:cxn>
              <a:cxn ang="0">
                <a:pos x="12" y="193"/>
              </a:cxn>
              <a:cxn ang="0">
                <a:pos x="36" y="217"/>
              </a:cxn>
              <a:cxn ang="0">
                <a:pos x="48" y="217"/>
              </a:cxn>
              <a:cxn ang="0">
                <a:pos x="60" y="223"/>
              </a:cxn>
              <a:cxn ang="0">
                <a:pos x="66" y="223"/>
              </a:cxn>
            </a:cxnLst>
            <a:rect l="0" t="0" r="r" b="b"/>
            <a:pathLst>
              <a:path w="300" h="223">
                <a:moveTo>
                  <a:pt x="66" y="223"/>
                </a:moveTo>
                <a:lnTo>
                  <a:pt x="78" y="205"/>
                </a:lnTo>
                <a:lnTo>
                  <a:pt x="102" y="205"/>
                </a:lnTo>
                <a:lnTo>
                  <a:pt x="138" y="217"/>
                </a:lnTo>
                <a:lnTo>
                  <a:pt x="162" y="205"/>
                </a:lnTo>
                <a:lnTo>
                  <a:pt x="198" y="205"/>
                </a:lnTo>
                <a:lnTo>
                  <a:pt x="228" y="199"/>
                </a:lnTo>
                <a:lnTo>
                  <a:pt x="258" y="174"/>
                </a:lnTo>
                <a:lnTo>
                  <a:pt x="288" y="138"/>
                </a:lnTo>
                <a:lnTo>
                  <a:pt x="300" y="66"/>
                </a:lnTo>
                <a:lnTo>
                  <a:pt x="288" y="54"/>
                </a:lnTo>
                <a:lnTo>
                  <a:pt x="282" y="24"/>
                </a:lnTo>
                <a:lnTo>
                  <a:pt x="282" y="18"/>
                </a:lnTo>
                <a:lnTo>
                  <a:pt x="282" y="18"/>
                </a:lnTo>
                <a:lnTo>
                  <a:pt x="270" y="6"/>
                </a:lnTo>
                <a:lnTo>
                  <a:pt x="222" y="0"/>
                </a:lnTo>
                <a:lnTo>
                  <a:pt x="114" y="72"/>
                </a:lnTo>
                <a:lnTo>
                  <a:pt x="78" y="90"/>
                </a:lnTo>
                <a:lnTo>
                  <a:pt x="78" y="90"/>
                </a:lnTo>
                <a:lnTo>
                  <a:pt x="78" y="144"/>
                </a:lnTo>
                <a:lnTo>
                  <a:pt x="66" y="162"/>
                </a:lnTo>
                <a:lnTo>
                  <a:pt x="24" y="168"/>
                </a:lnTo>
                <a:lnTo>
                  <a:pt x="0" y="168"/>
                </a:lnTo>
                <a:lnTo>
                  <a:pt x="12" y="193"/>
                </a:lnTo>
                <a:lnTo>
                  <a:pt x="36" y="217"/>
                </a:lnTo>
                <a:lnTo>
                  <a:pt x="48" y="217"/>
                </a:lnTo>
                <a:lnTo>
                  <a:pt x="60" y="223"/>
                </a:lnTo>
                <a:lnTo>
                  <a:pt x="66" y="2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1" name="Freeform 1405"/>
          <p:cNvSpPr>
            <a:spLocks/>
          </p:cNvSpPr>
          <p:nvPr/>
        </p:nvSpPr>
        <p:spPr bwMode="auto">
          <a:xfrm>
            <a:off x="4427538" y="3675063"/>
            <a:ext cx="393700" cy="290512"/>
          </a:xfrm>
          <a:custGeom>
            <a:avLst/>
            <a:gdLst/>
            <a:ahLst/>
            <a:cxnLst>
              <a:cxn ang="0">
                <a:pos x="66" y="223"/>
              </a:cxn>
              <a:cxn ang="0">
                <a:pos x="78" y="205"/>
              </a:cxn>
              <a:cxn ang="0">
                <a:pos x="102" y="205"/>
              </a:cxn>
              <a:cxn ang="0">
                <a:pos x="138" y="217"/>
              </a:cxn>
              <a:cxn ang="0">
                <a:pos x="162" y="205"/>
              </a:cxn>
              <a:cxn ang="0">
                <a:pos x="198" y="205"/>
              </a:cxn>
              <a:cxn ang="0">
                <a:pos x="228" y="199"/>
              </a:cxn>
              <a:cxn ang="0">
                <a:pos x="258" y="174"/>
              </a:cxn>
              <a:cxn ang="0">
                <a:pos x="288" y="138"/>
              </a:cxn>
              <a:cxn ang="0">
                <a:pos x="300" y="66"/>
              </a:cxn>
              <a:cxn ang="0">
                <a:pos x="288" y="54"/>
              </a:cxn>
              <a:cxn ang="0">
                <a:pos x="282" y="24"/>
              </a:cxn>
              <a:cxn ang="0">
                <a:pos x="282" y="18"/>
              </a:cxn>
              <a:cxn ang="0">
                <a:pos x="282" y="18"/>
              </a:cxn>
              <a:cxn ang="0">
                <a:pos x="270" y="6"/>
              </a:cxn>
              <a:cxn ang="0">
                <a:pos x="222" y="0"/>
              </a:cxn>
              <a:cxn ang="0">
                <a:pos x="114" y="72"/>
              </a:cxn>
              <a:cxn ang="0">
                <a:pos x="78" y="90"/>
              </a:cxn>
              <a:cxn ang="0">
                <a:pos x="78" y="90"/>
              </a:cxn>
              <a:cxn ang="0">
                <a:pos x="78" y="144"/>
              </a:cxn>
              <a:cxn ang="0">
                <a:pos x="66" y="162"/>
              </a:cxn>
              <a:cxn ang="0">
                <a:pos x="24" y="168"/>
              </a:cxn>
              <a:cxn ang="0">
                <a:pos x="0" y="168"/>
              </a:cxn>
              <a:cxn ang="0">
                <a:pos x="12" y="193"/>
              </a:cxn>
              <a:cxn ang="0">
                <a:pos x="36" y="217"/>
              </a:cxn>
              <a:cxn ang="0">
                <a:pos x="48" y="217"/>
              </a:cxn>
              <a:cxn ang="0">
                <a:pos x="60" y="223"/>
              </a:cxn>
              <a:cxn ang="0">
                <a:pos x="66" y="223"/>
              </a:cxn>
            </a:cxnLst>
            <a:rect l="0" t="0" r="r" b="b"/>
            <a:pathLst>
              <a:path w="300" h="223">
                <a:moveTo>
                  <a:pt x="66" y="223"/>
                </a:moveTo>
                <a:lnTo>
                  <a:pt x="78" y="205"/>
                </a:lnTo>
                <a:lnTo>
                  <a:pt x="102" y="205"/>
                </a:lnTo>
                <a:lnTo>
                  <a:pt x="138" y="217"/>
                </a:lnTo>
                <a:lnTo>
                  <a:pt x="162" y="205"/>
                </a:lnTo>
                <a:lnTo>
                  <a:pt x="198" y="205"/>
                </a:lnTo>
                <a:lnTo>
                  <a:pt x="228" y="199"/>
                </a:lnTo>
                <a:lnTo>
                  <a:pt x="258" y="174"/>
                </a:lnTo>
                <a:lnTo>
                  <a:pt x="288" y="138"/>
                </a:lnTo>
                <a:lnTo>
                  <a:pt x="300" y="66"/>
                </a:lnTo>
                <a:lnTo>
                  <a:pt x="288" y="54"/>
                </a:lnTo>
                <a:lnTo>
                  <a:pt x="282" y="24"/>
                </a:lnTo>
                <a:lnTo>
                  <a:pt x="282" y="18"/>
                </a:lnTo>
                <a:lnTo>
                  <a:pt x="282" y="18"/>
                </a:lnTo>
                <a:lnTo>
                  <a:pt x="270" y="6"/>
                </a:lnTo>
                <a:lnTo>
                  <a:pt x="222" y="0"/>
                </a:lnTo>
                <a:lnTo>
                  <a:pt x="114" y="72"/>
                </a:lnTo>
                <a:lnTo>
                  <a:pt x="78" y="90"/>
                </a:lnTo>
                <a:lnTo>
                  <a:pt x="78" y="90"/>
                </a:lnTo>
                <a:lnTo>
                  <a:pt x="78" y="144"/>
                </a:lnTo>
                <a:lnTo>
                  <a:pt x="66" y="162"/>
                </a:lnTo>
                <a:lnTo>
                  <a:pt x="24" y="168"/>
                </a:lnTo>
                <a:lnTo>
                  <a:pt x="0" y="168"/>
                </a:lnTo>
                <a:lnTo>
                  <a:pt x="12" y="193"/>
                </a:lnTo>
                <a:lnTo>
                  <a:pt x="36" y="217"/>
                </a:lnTo>
                <a:lnTo>
                  <a:pt x="48" y="217"/>
                </a:lnTo>
                <a:lnTo>
                  <a:pt x="60" y="223"/>
                </a:lnTo>
                <a:lnTo>
                  <a:pt x="66" y="223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2" name="Freeform 1406"/>
          <p:cNvSpPr>
            <a:spLocks/>
          </p:cNvSpPr>
          <p:nvPr/>
        </p:nvSpPr>
        <p:spPr bwMode="auto">
          <a:xfrm>
            <a:off x="4122738" y="3635375"/>
            <a:ext cx="407987" cy="384175"/>
          </a:xfrm>
          <a:custGeom>
            <a:avLst/>
            <a:gdLst/>
            <a:ahLst/>
            <a:cxnLst>
              <a:cxn ang="0">
                <a:pos x="24" y="44"/>
              </a:cxn>
              <a:cxn ang="0">
                <a:pos x="27" y="40"/>
              </a:cxn>
              <a:cxn ang="0">
                <a:pos x="32" y="36"/>
              </a:cxn>
              <a:cxn ang="0">
                <a:pos x="38" y="33"/>
              </a:cxn>
              <a:cxn ang="0">
                <a:pos x="39" y="33"/>
              </a:cxn>
              <a:cxn ang="0">
                <a:pos x="43" y="33"/>
              </a:cxn>
              <a:cxn ang="0">
                <a:pos x="50" y="32"/>
              </a:cxn>
              <a:cxn ang="0">
                <a:pos x="51" y="29"/>
              </a:cxn>
              <a:cxn ang="0">
                <a:pos x="52" y="20"/>
              </a:cxn>
              <a:cxn ang="0">
                <a:pos x="49" y="20"/>
              </a:cxn>
              <a:cxn ang="0">
                <a:pos x="47" y="18"/>
              </a:cxn>
              <a:cxn ang="0">
                <a:pos x="21" y="0"/>
              </a:cxn>
              <a:cxn ang="0">
                <a:pos x="18" y="0"/>
              </a:cxn>
              <a:cxn ang="0">
                <a:pos x="21" y="29"/>
              </a:cxn>
              <a:cxn ang="0">
                <a:pos x="23" y="30"/>
              </a:cxn>
              <a:cxn ang="0">
                <a:pos x="20" y="32"/>
              </a:cxn>
              <a:cxn ang="0">
                <a:pos x="6" y="32"/>
              </a:cxn>
              <a:cxn ang="0">
                <a:pos x="5" y="33"/>
              </a:cxn>
              <a:cxn ang="0">
                <a:pos x="3" y="31"/>
              </a:cxn>
              <a:cxn ang="0">
                <a:pos x="0" y="34"/>
              </a:cxn>
              <a:cxn ang="0">
                <a:pos x="0" y="35"/>
              </a:cxn>
              <a:cxn ang="0">
                <a:pos x="1" y="38"/>
              </a:cxn>
              <a:cxn ang="0">
                <a:pos x="3" y="42"/>
              </a:cxn>
              <a:cxn ang="0">
                <a:pos x="2" y="42"/>
              </a:cxn>
              <a:cxn ang="0">
                <a:pos x="2" y="43"/>
              </a:cxn>
              <a:cxn ang="0">
                <a:pos x="6" y="43"/>
              </a:cxn>
              <a:cxn ang="0">
                <a:pos x="10" y="42"/>
              </a:cxn>
              <a:cxn ang="0">
                <a:pos x="11" y="44"/>
              </a:cxn>
              <a:cxn ang="0">
                <a:pos x="13" y="49"/>
              </a:cxn>
              <a:cxn ang="0">
                <a:pos x="15" y="48"/>
              </a:cxn>
              <a:cxn ang="0">
                <a:pos x="17" y="48"/>
              </a:cxn>
              <a:cxn ang="0">
                <a:pos x="18" y="48"/>
              </a:cxn>
              <a:cxn ang="0">
                <a:pos x="20" y="49"/>
              </a:cxn>
              <a:cxn ang="0">
                <a:pos x="22" y="49"/>
              </a:cxn>
              <a:cxn ang="0">
                <a:pos x="23" y="49"/>
              </a:cxn>
              <a:cxn ang="0">
                <a:pos x="23" y="47"/>
              </a:cxn>
              <a:cxn ang="0">
                <a:pos x="24" y="44"/>
              </a:cxn>
            </a:cxnLst>
            <a:rect l="0" t="0" r="r" b="b"/>
            <a:pathLst>
              <a:path w="52" h="49">
                <a:moveTo>
                  <a:pt x="24" y="44"/>
                </a:moveTo>
                <a:cubicBezTo>
                  <a:pt x="27" y="40"/>
                  <a:pt x="27" y="40"/>
                  <a:pt x="27" y="40"/>
                </a:cubicBezTo>
                <a:cubicBezTo>
                  <a:pt x="32" y="36"/>
                  <a:pt x="32" y="36"/>
                  <a:pt x="32" y="36"/>
                </a:cubicBezTo>
                <a:cubicBezTo>
                  <a:pt x="38" y="33"/>
                  <a:pt x="38" y="33"/>
                  <a:pt x="38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1" y="29"/>
                  <a:pt x="51" y="29"/>
                  <a:pt x="51" y="29"/>
                </a:cubicBezTo>
                <a:cubicBezTo>
                  <a:pt x="52" y="20"/>
                  <a:pt x="52" y="20"/>
                  <a:pt x="52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7" y="18"/>
                  <a:pt x="47" y="18"/>
                  <a:pt x="47" y="18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29"/>
                  <a:pt x="21" y="29"/>
                  <a:pt x="21" y="29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2"/>
                  <a:pt x="20" y="32"/>
                  <a:pt x="20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3"/>
                  <a:pt x="5" y="33"/>
                  <a:pt x="5" y="33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0" y="35"/>
                  <a:pt x="0" y="35"/>
                </a:cubicBezTo>
                <a:cubicBezTo>
                  <a:pt x="1" y="38"/>
                  <a:pt x="1" y="38"/>
                  <a:pt x="1" y="38"/>
                </a:cubicBezTo>
                <a:cubicBezTo>
                  <a:pt x="3" y="42"/>
                  <a:pt x="3" y="42"/>
                  <a:pt x="3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3"/>
                  <a:pt x="2" y="43"/>
                  <a:pt x="2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10" y="42"/>
                  <a:pt x="10" y="42"/>
                </a:cubicBezTo>
                <a:cubicBezTo>
                  <a:pt x="11" y="42"/>
                  <a:pt x="11" y="44"/>
                  <a:pt x="11" y="4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8"/>
                  <a:pt x="15" y="48"/>
                  <a:pt x="15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3" y="47"/>
                  <a:pt x="23" y="47"/>
                  <a:pt x="23" y="47"/>
                </a:cubicBezTo>
                <a:lnTo>
                  <a:pt x="24" y="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3" name="Freeform 1407"/>
          <p:cNvSpPr>
            <a:spLocks/>
          </p:cNvSpPr>
          <p:nvPr/>
        </p:nvSpPr>
        <p:spPr bwMode="auto">
          <a:xfrm>
            <a:off x="5449888" y="3989388"/>
            <a:ext cx="234950" cy="317500"/>
          </a:xfrm>
          <a:custGeom>
            <a:avLst/>
            <a:gdLst/>
            <a:ahLst/>
            <a:cxnLst>
              <a:cxn ang="0">
                <a:pos x="72" y="18"/>
              </a:cxn>
              <a:cxn ang="0">
                <a:pos x="48" y="12"/>
              </a:cxn>
              <a:cxn ang="0">
                <a:pos x="48" y="6"/>
              </a:cxn>
              <a:cxn ang="0">
                <a:pos x="30" y="18"/>
              </a:cxn>
              <a:cxn ang="0">
                <a:pos x="42" y="36"/>
              </a:cxn>
              <a:cxn ang="0">
                <a:pos x="84" y="60"/>
              </a:cxn>
              <a:cxn ang="0">
                <a:pos x="126" y="66"/>
              </a:cxn>
              <a:cxn ang="0">
                <a:pos x="78" y="120"/>
              </a:cxn>
              <a:cxn ang="0">
                <a:pos x="36" y="132"/>
              </a:cxn>
              <a:cxn ang="0">
                <a:pos x="18" y="144"/>
              </a:cxn>
              <a:cxn ang="0">
                <a:pos x="24" y="150"/>
              </a:cxn>
              <a:cxn ang="0">
                <a:pos x="18" y="144"/>
              </a:cxn>
              <a:cxn ang="0">
                <a:pos x="18" y="150"/>
              </a:cxn>
              <a:cxn ang="0">
                <a:pos x="0" y="168"/>
              </a:cxn>
              <a:cxn ang="0">
                <a:pos x="0" y="228"/>
              </a:cxn>
              <a:cxn ang="0">
                <a:pos x="12" y="246"/>
              </a:cxn>
              <a:cxn ang="0">
                <a:pos x="42" y="204"/>
              </a:cxn>
              <a:cxn ang="0">
                <a:pos x="90" y="180"/>
              </a:cxn>
              <a:cxn ang="0">
                <a:pos x="132" y="132"/>
              </a:cxn>
              <a:cxn ang="0">
                <a:pos x="168" y="48"/>
              </a:cxn>
              <a:cxn ang="0">
                <a:pos x="180" y="0"/>
              </a:cxn>
              <a:cxn ang="0">
                <a:pos x="72" y="18"/>
              </a:cxn>
            </a:cxnLst>
            <a:rect l="0" t="0" r="r" b="b"/>
            <a:pathLst>
              <a:path w="180" h="246">
                <a:moveTo>
                  <a:pt x="72" y="18"/>
                </a:moveTo>
                <a:lnTo>
                  <a:pt x="48" y="12"/>
                </a:lnTo>
                <a:lnTo>
                  <a:pt x="48" y="6"/>
                </a:lnTo>
                <a:lnTo>
                  <a:pt x="30" y="18"/>
                </a:lnTo>
                <a:lnTo>
                  <a:pt x="42" y="36"/>
                </a:lnTo>
                <a:lnTo>
                  <a:pt x="84" y="60"/>
                </a:lnTo>
                <a:lnTo>
                  <a:pt x="126" y="66"/>
                </a:lnTo>
                <a:lnTo>
                  <a:pt x="78" y="120"/>
                </a:lnTo>
                <a:lnTo>
                  <a:pt x="36" y="132"/>
                </a:lnTo>
                <a:lnTo>
                  <a:pt x="18" y="144"/>
                </a:lnTo>
                <a:lnTo>
                  <a:pt x="24" y="150"/>
                </a:lnTo>
                <a:lnTo>
                  <a:pt x="18" y="144"/>
                </a:lnTo>
                <a:lnTo>
                  <a:pt x="18" y="150"/>
                </a:lnTo>
                <a:lnTo>
                  <a:pt x="0" y="168"/>
                </a:lnTo>
                <a:lnTo>
                  <a:pt x="0" y="228"/>
                </a:lnTo>
                <a:lnTo>
                  <a:pt x="12" y="246"/>
                </a:lnTo>
                <a:lnTo>
                  <a:pt x="42" y="204"/>
                </a:lnTo>
                <a:lnTo>
                  <a:pt x="90" y="180"/>
                </a:lnTo>
                <a:lnTo>
                  <a:pt x="132" y="132"/>
                </a:lnTo>
                <a:lnTo>
                  <a:pt x="168" y="48"/>
                </a:lnTo>
                <a:lnTo>
                  <a:pt x="180" y="0"/>
                </a:lnTo>
                <a:lnTo>
                  <a:pt x="72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4" name="Freeform 1408"/>
          <p:cNvSpPr>
            <a:spLocks/>
          </p:cNvSpPr>
          <p:nvPr/>
        </p:nvSpPr>
        <p:spPr bwMode="auto">
          <a:xfrm>
            <a:off x="4773613" y="3965575"/>
            <a:ext cx="31750" cy="12382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2" y="0"/>
              </a:cxn>
              <a:cxn ang="0">
                <a:pos x="24" y="42"/>
              </a:cxn>
              <a:cxn ang="0">
                <a:pos x="0" y="48"/>
              </a:cxn>
              <a:cxn ang="0">
                <a:pos x="0" y="66"/>
              </a:cxn>
              <a:cxn ang="0">
                <a:pos x="18" y="96"/>
              </a:cxn>
              <a:cxn ang="0">
                <a:pos x="24" y="96"/>
              </a:cxn>
              <a:cxn ang="0">
                <a:pos x="12" y="0"/>
              </a:cxn>
            </a:cxnLst>
            <a:rect l="0" t="0" r="r" b="b"/>
            <a:pathLst>
              <a:path w="24" h="96">
                <a:moveTo>
                  <a:pt x="12" y="0"/>
                </a:moveTo>
                <a:lnTo>
                  <a:pt x="12" y="0"/>
                </a:lnTo>
                <a:lnTo>
                  <a:pt x="24" y="42"/>
                </a:lnTo>
                <a:lnTo>
                  <a:pt x="0" y="48"/>
                </a:lnTo>
                <a:lnTo>
                  <a:pt x="0" y="66"/>
                </a:lnTo>
                <a:lnTo>
                  <a:pt x="18" y="96"/>
                </a:lnTo>
                <a:lnTo>
                  <a:pt x="24" y="96"/>
                </a:lnTo>
                <a:lnTo>
                  <a:pt x="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5" name="Freeform 1409"/>
          <p:cNvSpPr>
            <a:spLocks/>
          </p:cNvSpPr>
          <p:nvPr/>
        </p:nvSpPr>
        <p:spPr bwMode="auto">
          <a:xfrm>
            <a:off x="4773613" y="3965575"/>
            <a:ext cx="31750" cy="12382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2" y="0"/>
              </a:cxn>
              <a:cxn ang="0">
                <a:pos x="24" y="42"/>
              </a:cxn>
              <a:cxn ang="0">
                <a:pos x="0" y="48"/>
              </a:cxn>
              <a:cxn ang="0">
                <a:pos x="0" y="66"/>
              </a:cxn>
              <a:cxn ang="0">
                <a:pos x="18" y="96"/>
              </a:cxn>
              <a:cxn ang="0">
                <a:pos x="24" y="96"/>
              </a:cxn>
            </a:cxnLst>
            <a:rect l="0" t="0" r="r" b="b"/>
            <a:pathLst>
              <a:path w="24" h="96">
                <a:moveTo>
                  <a:pt x="12" y="0"/>
                </a:moveTo>
                <a:lnTo>
                  <a:pt x="12" y="0"/>
                </a:lnTo>
                <a:lnTo>
                  <a:pt x="24" y="42"/>
                </a:lnTo>
                <a:lnTo>
                  <a:pt x="0" y="48"/>
                </a:lnTo>
                <a:lnTo>
                  <a:pt x="0" y="66"/>
                </a:lnTo>
                <a:lnTo>
                  <a:pt x="18" y="96"/>
                </a:lnTo>
                <a:lnTo>
                  <a:pt x="24" y="96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6" name="Freeform 1410"/>
          <p:cNvSpPr>
            <a:spLocks/>
          </p:cNvSpPr>
          <p:nvPr/>
        </p:nvSpPr>
        <p:spPr bwMode="auto">
          <a:xfrm>
            <a:off x="4757738" y="3684588"/>
            <a:ext cx="258762" cy="404812"/>
          </a:xfrm>
          <a:custGeom>
            <a:avLst/>
            <a:gdLst/>
            <a:ahLst/>
            <a:cxnLst>
              <a:cxn ang="0">
                <a:pos x="36" y="313"/>
              </a:cxn>
              <a:cxn ang="0">
                <a:pos x="60" y="307"/>
              </a:cxn>
              <a:cxn ang="0">
                <a:pos x="96" y="295"/>
              </a:cxn>
              <a:cxn ang="0">
                <a:pos x="102" y="283"/>
              </a:cxn>
              <a:cxn ang="0">
                <a:pos x="132" y="277"/>
              </a:cxn>
              <a:cxn ang="0">
                <a:pos x="180" y="247"/>
              </a:cxn>
              <a:cxn ang="0">
                <a:pos x="180" y="247"/>
              </a:cxn>
              <a:cxn ang="0">
                <a:pos x="162" y="211"/>
              </a:cxn>
              <a:cxn ang="0">
                <a:pos x="168" y="193"/>
              </a:cxn>
              <a:cxn ang="0">
                <a:pos x="174" y="162"/>
              </a:cxn>
              <a:cxn ang="0">
                <a:pos x="192" y="150"/>
              </a:cxn>
              <a:cxn ang="0">
                <a:pos x="198" y="78"/>
              </a:cxn>
              <a:cxn ang="0">
                <a:pos x="54" y="0"/>
              </a:cxn>
              <a:cxn ang="0">
                <a:pos x="30" y="12"/>
              </a:cxn>
              <a:cxn ang="0">
                <a:pos x="30" y="18"/>
              </a:cxn>
              <a:cxn ang="0">
                <a:pos x="36" y="48"/>
              </a:cxn>
              <a:cxn ang="0">
                <a:pos x="48" y="60"/>
              </a:cxn>
              <a:cxn ang="0">
                <a:pos x="36" y="132"/>
              </a:cxn>
              <a:cxn ang="0">
                <a:pos x="6" y="168"/>
              </a:cxn>
              <a:cxn ang="0">
                <a:pos x="12" y="168"/>
              </a:cxn>
              <a:cxn ang="0">
                <a:pos x="6" y="168"/>
              </a:cxn>
              <a:cxn ang="0">
                <a:pos x="0" y="175"/>
              </a:cxn>
              <a:cxn ang="0">
                <a:pos x="12" y="193"/>
              </a:cxn>
              <a:cxn ang="0">
                <a:pos x="30" y="199"/>
              </a:cxn>
              <a:cxn ang="0">
                <a:pos x="24" y="217"/>
              </a:cxn>
              <a:cxn ang="0">
                <a:pos x="36" y="313"/>
              </a:cxn>
            </a:cxnLst>
            <a:rect l="0" t="0" r="r" b="b"/>
            <a:pathLst>
              <a:path w="198" h="313">
                <a:moveTo>
                  <a:pt x="36" y="313"/>
                </a:moveTo>
                <a:lnTo>
                  <a:pt x="60" y="307"/>
                </a:lnTo>
                <a:lnTo>
                  <a:pt x="96" y="295"/>
                </a:lnTo>
                <a:lnTo>
                  <a:pt x="102" y="283"/>
                </a:lnTo>
                <a:lnTo>
                  <a:pt x="132" y="277"/>
                </a:lnTo>
                <a:lnTo>
                  <a:pt x="180" y="247"/>
                </a:lnTo>
                <a:lnTo>
                  <a:pt x="180" y="247"/>
                </a:lnTo>
                <a:lnTo>
                  <a:pt x="162" y="211"/>
                </a:lnTo>
                <a:lnTo>
                  <a:pt x="168" y="193"/>
                </a:lnTo>
                <a:lnTo>
                  <a:pt x="174" y="162"/>
                </a:lnTo>
                <a:lnTo>
                  <a:pt x="192" y="150"/>
                </a:lnTo>
                <a:lnTo>
                  <a:pt x="198" y="78"/>
                </a:lnTo>
                <a:lnTo>
                  <a:pt x="54" y="0"/>
                </a:lnTo>
                <a:lnTo>
                  <a:pt x="30" y="12"/>
                </a:lnTo>
                <a:lnTo>
                  <a:pt x="30" y="18"/>
                </a:lnTo>
                <a:lnTo>
                  <a:pt x="36" y="48"/>
                </a:lnTo>
                <a:lnTo>
                  <a:pt x="48" y="60"/>
                </a:lnTo>
                <a:lnTo>
                  <a:pt x="36" y="132"/>
                </a:lnTo>
                <a:lnTo>
                  <a:pt x="6" y="168"/>
                </a:lnTo>
                <a:lnTo>
                  <a:pt x="12" y="168"/>
                </a:lnTo>
                <a:lnTo>
                  <a:pt x="6" y="168"/>
                </a:lnTo>
                <a:lnTo>
                  <a:pt x="0" y="175"/>
                </a:lnTo>
                <a:lnTo>
                  <a:pt x="12" y="193"/>
                </a:lnTo>
                <a:lnTo>
                  <a:pt x="30" y="199"/>
                </a:lnTo>
                <a:lnTo>
                  <a:pt x="24" y="217"/>
                </a:lnTo>
                <a:lnTo>
                  <a:pt x="36" y="3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7" name="Freeform 1411"/>
          <p:cNvSpPr>
            <a:spLocks/>
          </p:cNvSpPr>
          <p:nvPr/>
        </p:nvSpPr>
        <p:spPr bwMode="auto">
          <a:xfrm>
            <a:off x="4757738" y="3684588"/>
            <a:ext cx="258762" cy="404812"/>
          </a:xfrm>
          <a:custGeom>
            <a:avLst/>
            <a:gdLst/>
            <a:ahLst/>
            <a:cxnLst>
              <a:cxn ang="0">
                <a:pos x="36" y="313"/>
              </a:cxn>
              <a:cxn ang="0">
                <a:pos x="60" y="307"/>
              </a:cxn>
              <a:cxn ang="0">
                <a:pos x="96" y="295"/>
              </a:cxn>
              <a:cxn ang="0">
                <a:pos x="102" y="283"/>
              </a:cxn>
              <a:cxn ang="0">
                <a:pos x="132" y="277"/>
              </a:cxn>
              <a:cxn ang="0">
                <a:pos x="180" y="247"/>
              </a:cxn>
              <a:cxn ang="0">
                <a:pos x="180" y="247"/>
              </a:cxn>
              <a:cxn ang="0">
                <a:pos x="162" y="211"/>
              </a:cxn>
              <a:cxn ang="0">
                <a:pos x="168" y="193"/>
              </a:cxn>
              <a:cxn ang="0">
                <a:pos x="174" y="162"/>
              </a:cxn>
              <a:cxn ang="0">
                <a:pos x="192" y="150"/>
              </a:cxn>
              <a:cxn ang="0">
                <a:pos x="198" y="78"/>
              </a:cxn>
              <a:cxn ang="0">
                <a:pos x="54" y="0"/>
              </a:cxn>
              <a:cxn ang="0">
                <a:pos x="30" y="12"/>
              </a:cxn>
              <a:cxn ang="0">
                <a:pos x="30" y="18"/>
              </a:cxn>
              <a:cxn ang="0">
                <a:pos x="36" y="48"/>
              </a:cxn>
              <a:cxn ang="0">
                <a:pos x="48" y="60"/>
              </a:cxn>
              <a:cxn ang="0">
                <a:pos x="36" y="132"/>
              </a:cxn>
              <a:cxn ang="0">
                <a:pos x="6" y="168"/>
              </a:cxn>
              <a:cxn ang="0">
                <a:pos x="12" y="168"/>
              </a:cxn>
              <a:cxn ang="0">
                <a:pos x="6" y="168"/>
              </a:cxn>
              <a:cxn ang="0">
                <a:pos x="0" y="175"/>
              </a:cxn>
              <a:cxn ang="0">
                <a:pos x="12" y="193"/>
              </a:cxn>
              <a:cxn ang="0">
                <a:pos x="30" y="199"/>
              </a:cxn>
              <a:cxn ang="0">
                <a:pos x="24" y="217"/>
              </a:cxn>
            </a:cxnLst>
            <a:rect l="0" t="0" r="r" b="b"/>
            <a:pathLst>
              <a:path w="198" h="313">
                <a:moveTo>
                  <a:pt x="36" y="313"/>
                </a:moveTo>
                <a:lnTo>
                  <a:pt x="60" y="307"/>
                </a:lnTo>
                <a:lnTo>
                  <a:pt x="96" y="295"/>
                </a:lnTo>
                <a:lnTo>
                  <a:pt x="102" y="283"/>
                </a:lnTo>
                <a:lnTo>
                  <a:pt x="132" y="277"/>
                </a:lnTo>
                <a:lnTo>
                  <a:pt x="180" y="247"/>
                </a:lnTo>
                <a:lnTo>
                  <a:pt x="180" y="247"/>
                </a:lnTo>
                <a:lnTo>
                  <a:pt x="162" y="211"/>
                </a:lnTo>
                <a:lnTo>
                  <a:pt x="168" y="193"/>
                </a:lnTo>
                <a:lnTo>
                  <a:pt x="174" y="162"/>
                </a:lnTo>
                <a:lnTo>
                  <a:pt x="192" y="150"/>
                </a:lnTo>
                <a:lnTo>
                  <a:pt x="198" y="78"/>
                </a:lnTo>
                <a:lnTo>
                  <a:pt x="54" y="0"/>
                </a:lnTo>
                <a:lnTo>
                  <a:pt x="30" y="12"/>
                </a:lnTo>
                <a:lnTo>
                  <a:pt x="30" y="18"/>
                </a:lnTo>
                <a:lnTo>
                  <a:pt x="36" y="48"/>
                </a:lnTo>
                <a:lnTo>
                  <a:pt x="48" y="60"/>
                </a:lnTo>
                <a:lnTo>
                  <a:pt x="36" y="132"/>
                </a:lnTo>
                <a:lnTo>
                  <a:pt x="6" y="168"/>
                </a:lnTo>
                <a:lnTo>
                  <a:pt x="12" y="168"/>
                </a:lnTo>
                <a:lnTo>
                  <a:pt x="6" y="168"/>
                </a:lnTo>
                <a:lnTo>
                  <a:pt x="0" y="175"/>
                </a:lnTo>
                <a:lnTo>
                  <a:pt x="12" y="193"/>
                </a:lnTo>
                <a:lnTo>
                  <a:pt x="30" y="199"/>
                </a:lnTo>
                <a:lnTo>
                  <a:pt x="24" y="217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8" name="Freeform 1412"/>
          <p:cNvSpPr>
            <a:spLocks/>
          </p:cNvSpPr>
          <p:nvPr/>
        </p:nvSpPr>
        <p:spPr bwMode="auto">
          <a:xfrm>
            <a:off x="4837113" y="4830763"/>
            <a:ext cx="398462" cy="354012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47" y="1"/>
              </a:cxn>
              <a:cxn ang="0">
                <a:pos x="46" y="2"/>
              </a:cxn>
              <a:cxn ang="0">
                <a:pos x="47" y="1"/>
              </a:cxn>
              <a:cxn ang="0">
                <a:pos x="41" y="0"/>
              </a:cxn>
              <a:cxn ang="0">
                <a:pos x="34" y="5"/>
              </a:cxn>
              <a:cxn ang="0">
                <a:pos x="26" y="12"/>
              </a:cxn>
              <a:cxn ang="0">
                <a:pos x="22" y="12"/>
              </a:cxn>
              <a:cxn ang="0">
                <a:pos x="17" y="15"/>
              </a:cxn>
              <a:cxn ang="0">
                <a:pos x="14" y="15"/>
              </a:cxn>
              <a:cxn ang="0">
                <a:pos x="13" y="13"/>
              </a:cxn>
              <a:cxn ang="0">
                <a:pos x="11" y="9"/>
              </a:cxn>
              <a:cxn ang="0">
                <a:pos x="11" y="11"/>
              </a:cxn>
              <a:cxn ang="0">
                <a:pos x="11" y="9"/>
              </a:cxn>
              <a:cxn ang="0">
                <a:pos x="9" y="23"/>
              </a:cxn>
              <a:cxn ang="0">
                <a:pos x="6" y="24"/>
              </a:cxn>
              <a:cxn ang="0">
                <a:pos x="1" y="22"/>
              </a:cxn>
              <a:cxn ang="0">
                <a:pos x="0" y="24"/>
              </a:cxn>
              <a:cxn ang="0">
                <a:pos x="2" y="27"/>
              </a:cxn>
              <a:cxn ang="0">
                <a:pos x="5" y="35"/>
              </a:cxn>
              <a:cxn ang="0">
                <a:pos x="5" y="39"/>
              </a:cxn>
              <a:cxn ang="0">
                <a:pos x="9" y="45"/>
              </a:cxn>
              <a:cxn ang="0">
                <a:pos x="17" y="43"/>
              </a:cxn>
              <a:cxn ang="0">
                <a:pos x="25" y="42"/>
              </a:cxn>
              <a:cxn ang="0">
                <a:pos x="32" y="41"/>
              </a:cxn>
              <a:cxn ang="0">
                <a:pos x="47" y="25"/>
              </a:cxn>
              <a:cxn ang="0">
                <a:pos x="51" y="16"/>
              </a:cxn>
              <a:cxn ang="0">
                <a:pos x="51" y="16"/>
              </a:cxn>
              <a:cxn ang="0">
                <a:pos x="49" y="16"/>
              </a:cxn>
              <a:cxn ang="0">
                <a:pos x="48" y="1"/>
              </a:cxn>
            </a:cxnLst>
            <a:rect l="0" t="0" r="r" b="b"/>
            <a:pathLst>
              <a:path w="51" h="45">
                <a:moveTo>
                  <a:pt x="48" y="1"/>
                </a:moveTo>
                <a:cubicBezTo>
                  <a:pt x="47" y="1"/>
                  <a:pt x="47" y="1"/>
                  <a:pt x="47" y="1"/>
                </a:cubicBezTo>
                <a:cubicBezTo>
                  <a:pt x="46" y="2"/>
                  <a:pt x="46" y="2"/>
                  <a:pt x="46" y="2"/>
                </a:cubicBezTo>
                <a:cubicBezTo>
                  <a:pt x="47" y="1"/>
                  <a:pt x="47" y="1"/>
                  <a:pt x="47" y="1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5"/>
                  <a:pt x="34" y="5"/>
                  <a:pt x="34" y="5"/>
                </a:cubicBezTo>
                <a:cubicBezTo>
                  <a:pt x="26" y="12"/>
                  <a:pt x="26" y="12"/>
                  <a:pt x="2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9"/>
                  <a:pt x="11" y="9"/>
                  <a:pt x="11" y="9"/>
                </a:cubicBezTo>
                <a:cubicBezTo>
                  <a:pt x="9" y="23"/>
                  <a:pt x="9" y="23"/>
                  <a:pt x="9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27"/>
                  <a:pt x="2" y="27"/>
                  <a:pt x="2" y="27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9"/>
                  <a:pt x="5" y="39"/>
                  <a:pt x="5" y="39"/>
                </a:cubicBezTo>
                <a:cubicBezTo>
                  <a:pt x="9" y="45"/>
                  <a:pt x="9" y="45"/>
                  <a:pt x="9" y="45"/>
                </a:cubicBezTo>
                <a:cubicBezTo>
                  <a:pt x="17" y="43"/>
                  <a:pt x="17" y="43"/>
                  <a:pt x="17" y="43"/>
                </a:cubicBezTo>
                <a:cubicBezTo>
                  <a:pt x="25" y="42"/>
                  <a:pt x="25" y="42"/>
                  <a:pt x="25" y="42"/>
                </a:cubicBezTo>
                <a:cubicBezTo>
                  <a:pt x="32" y="41"/>
                  <a:pt x="32" y="41"/>
                  <a:pt x="32" y="41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50" y="19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6"/>
                  <a:pt x="49" y="16"/>
                  <a:pt x="49" y="16"/>
                </a:cubicBezTo>
                <a:lnTo>
                  <a:pt x="48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19" name="Freeform 1413"/>
          <p:cNvSpPr>
            <a:spLocks/>
          </p:cNvSpPr>
          <p:nvPr/>
        </p:nvSpPr>
        <p:spPr bwMode="auto">
          <a:xfrm>
            <a:off x="4922838" y="4714875"/>
            <a:ext cx="236537" cy="234950"/>
          </a:xfrm>
          <a:custGeom>
            <a:avLst/>
            <a:gdLst/>
            <a:ahLst/>
            <a:cxnLst>
              <a:cxn ang="0">
                <a:pos x="144" y="54"/>
              </a:cxn>
              <a:cxn ang="0">
                <a:pos x="132" y="54"/>
              </a:cxn>
              <a:cxn ang="0">
                <a:pos x="114" y="30"/>
              </a:cxn>
              <a:cxn ang="0">
                <a:pos x="102" y="6"/>
              </a:cxn>
              <a:cxn ang="0">
                <a:pos x="96" y="6"/>
              </a:cxn>
              <a:cxn ang="0">
                <a:pos x="84" y="12"/>
              </a:cxn>
              <a:cxn ang="0">
                <a:pos x="96" y="6"/>
              </a:cxn>
              <a:cxn ang="0">
                <a:pos x="84" y="0"/>
              </a:cxn>
              <a:cxn ang="0">
                <a:pos x="66" y="6"/>
              </a:cxn>
              <a:cxn ang="0">
                <a:pos x="18" y="18"/>
              </a:cxn>
              <a:cxn ang="0">
                <a:pos x="12" y="84"/>
              </a:cxn>
              <a:cxn ang="0">
                <a:pos x="0" y="90"/>
              </a:cxn>
              <a:cxn ang="0">
                <a:pos x="0" y="144"/>
              </a:cxn>
              <a:cxn ang="0">
                <a:pos x="12" y="168"/>
              </a:cxn>
              <a:cxn ang="0">
                <a:pos x="18" y="180"/>
              </a:cxn>
              <a:cxn ang="0">
                <a:pos x="36" y="180"/>
              </a:cxn>
              <a:cxn ang="0">
                <a:pos x="66" y="162"/>
              </a:cxn>
              <a:cxn ang="0">
                <a:pos x="90" y="162"/>
              </a:cxn>
              <a:cxn ang="0">
                <a:pos x="138" y="120"/>
              </a:cxn>
              <a:cxn ang="0">
                <a:pos x="180" y="90"/>
              </a:cxn>
              <a:cxn ang="0">
                <a:pos x="150" y="78"/>
              </a:cxn>
              <a:cxn ang="0">
                <a:pos x="144" y="54"/>
              </a:cxn>
            </a:cxnLst>
            <a:rect l="0" t="0" r="r" b="b"/>
            <a:pathLst>
              <a:path w="180" h="180">
                <a:moveTo>
                  <a:pt x="144" y="54"/>
                </a:moveTo>
                <a:lnTo>
                  <a:pt x="132" y="54"/>
                </a:lnTo>
                <a:lnTo>
                  <a:pt x="114" y="30"/>
                </a:lnTo>
                <a:lnTo>
                  <a:pt x="102" y="6"/>
                </a:lnTo>
                <a:lnTo>
                  <a:pt x="96" y="6"/>
                </a:lnTo>
                <a:lnTo>
                  <a:pt x="84" y="12"/>
                </a:lnTo>
                <a:lnTo>
                  <a:pt x="96" y="6"/>
                </a:lnTo>
                <a:lnTo>
                  <a:pt x="84" y="0"/>
                </a:lnTo>
                <a:lnTo>
                  <a:pt x="66" y="6"/>
                </a:lnTo>
                <a:lnTo>
                  <a:pt x="18" y="18"/>
                </a:lnTo>
                <a:lnTo>
                  <a:pt x="12" y="84"/>
                </a:lnTo>
                <a:lnTo>
                  <a:pt x="0" y="90"/>
                </a:lnTo>
                <a:lnTo>
                  <a:pt x="0" y="144"/>
                </a:lnTo>
                <a:lnTo>
                  <a:pt x="12" y="168"/>
                </a:lnTo>
                <a:lnTo>
                  <a:pt x="18" y="180"/>
                </a:lnTo>
                <a:lnTo>
                  <a:pt x="36" y="180"/>
                </a:lnTo>
                <a:lnTo>
                  <a:pt x="66" y="162"/>
                </a:lnTo>
                <a:lnTo>
                  <a:pt x="90" y="162"/>
                </a:lnTo>
                <a:lnTo>
                  <a:pt x="138" y="120"/>
                </a:lnTo>
                <a:lnTo>
                  <a:pt x="180" y="90"/>
                </a:lnTo>
                <a:lnTo>
                  <a:pt x="150" y="78"/>
                </a:lnTo>
                <a:lnTo>
                  <a:pt x="144" y="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0" name="Freeform 1414"/>
          <p:cNvSpPr>
            <a:spLocks/>
          </p:cNvSpPr>
          <p:nvPr/>
        </p:nvSpPr>
        <p:spPr bwMode="auto">
          <a:xfrm>
            <a:off x="5165725" y="4533900"/>
            <a:ext cx="268288" cy="422275"/>
          </a:xfrm>
          <a:custGeom>
            <a:avLst/>
            <a:gdLst/>
            <a:ahLst/>
            <a:cxnLst>
              <a:cxn ang="0">
                <a:pos x="22" y="2"/>
              </a:cxn>
              <a:cxn ang="0">
                <a:pos x="17" y="3"/>
              </a:cxn>
              <a:cxn ang="0">
                <a:pos x="17" y="4"/>
              </a:cxn>
              <a:cxn ang="0">
                <a:pos x="17" y="3"/>
              </a:cxn>
              <a:cxn ang="0">
                <a:pos x="16" y="3"/>
              </a:cxn>
              <a:cxn ang="0">
                <a:pos x="16" y="8"/>
              </a:cxn>
              <a:cxn ang="0">
                <a:pos x="19" y="13"/>
              </a:cxn>
              <a:cxn ang="0">
                <a:pos x="19" y="16"/>
              </a:cxn>
              <a:cxn ang="0">
                <a:pos x="16" y="18"/>
              </a:cxn>
              <a:cxn ang="0">
                <a:pos x="15" y="16"/>
              </a:cxn>
              <a:cxn ang="0">
                <a:pos x="13" y="13"/>
              </a:cxn>
              <a:cxn ang="0">
                <a:pos x="9" y="11"/>
              </a:cxn>
              <a:cxn ang="0">
                <a:pos x="0" y="15"/>
              </a:cxn>
              <a:cxn ang="0">
                <a:pos x="0" y="16"/>
              </a:cxn>
              <a:cxn ang="0">
                <a:pos x="1" y="16"/>
              </a:cxn>
              <a:cxn ang="0">
                <a:pos x="2" y="15"/>
              </a:cxn>
              <a:cxn ang="0">
                <a:pos x="1" y="16"/>
              </a:cxn>
              <a:cxn ang="0">
                <a:pos x="9" y="19"/>
              </a:cxn>
              <a:cxn ang="0">
                <a:pos x="9" y="23"/>
              </a:cxn>
              <a:cxn ang="0">
                <a:pos x="9" y="28"/>
              </a:cxn>
              <a:cxn ang="0">
                <a:pos x="7" y="36"/>
              </a:cxn>
              <a:cxn ang="0">
                <a:pos x="5" y="39"/>
              </a:cxn>
              <a:cxn ang="0">
                <a:pos x="6" y="39"/>
              </a:cxn>
              <a:cxn ang="0">
                <a:pos x="7" y="54"/>
              </a:cxn>
              <a:cxn ang="0">
                <a:pos x="9" y="54"/>
              </a:cxn>
              <a:cxn ang="0">
                <a:pos x="9" y="51"/>
              </a:cxn>
              <a:cxn ang="0">
                <a:pos x="16" y="45"/>
              </a:cxn>
              <a:cxn ang="0">
                <a:pos x="18" y="40"/>
              </a:cxn>
              <a:cxn ang="0">
                <a:pos x="16" y="31"/>
              </a:cxn>
              <a:cxn ang="0">
                <a:pos x="21" y="25"/>
              </a:cxn>
              <a:cxn ang="0">
                <a:pos x="30" y="20"/>
              </a:cxn>
              <a:cxn ang="0">
                <a:pos x="33" y="16"/>
              </a:cxn>
              <a:cxn ang="0">
                <a:pos x="34" y="11"/>
              </a:cxn>
              <a:cxn ang="0">
                <a:pos x="33" y="4"/>
              </a:cxn>
              <a:cxn ang="0">
                <a:pos x="33" y="0"/>
              </a:cxn>
              <a:cxn ang="0">
                <a:pos x="33" y="0"/>
              </a:cxn>
              <a:cxn ang="0">
                <a:pos x="30" y="1"/>
              </a:cxn>
              <a:cxn ang="0">
                <a:pos x="22" y="2"/>
              </a:cxn>
            </a:cxnLst>
            <a:rect l="0" t="0" r="r" b="b"/>
            <a:pathLst>
              <a:path w="34" h="54">
                <a:moveTo>
                  <a:pt x="22" y="2"/>
                </a:moveTo>
                <a:cubicBezTo>
                  <a:pt x="17" y="3"/>
                  <a:pt x="17" y="3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8"/>
                  <a:pt x="16" y="8"/>
                  <a:pt x="16" y="8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6"/>
                  <a:pt x="19" y="16"/>
                  <a:pt x="19" y="16"/>
                </a:cubicBezTo>
                <a:cubicBezTo>
                  <a:pt x="16" y="18"/>
                  <a:pt x="16" y="18"/>
                  <a:pt x="16" y="18"/>
                </a:cubicBezTo>
                <a:cubicBezTo>
                  <a:pt x="15" y="16"/>
                  <a:pt x="15" y="16"/>
                  <a:pt x="15" y="16"/>
                </a:cubicBezTo>
                <a:cubicBezTo>
                  <a:pt x="13" y="13"/>
                  <a:pt x="13" y="13"/>
                  <a:pt x="13" y="13"/>
                </a:cubicBezTo>
                <a:cubicBezTo>
                  <a:pt x="9" y="11"/>
                  <a:pt x="9" y="11"/>
                  <a:pt x="9" y="1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36"/>
                  <a:pt x="7" y="36"/>
                  <a:pt x="7" y="36"/>
                </a:cubicBezTo>
                <a:cubicBezTo>
                  <a:pt x="5" y="39"/>
                  <a:pt x="5" y="39"/>
                  <a:pt x="5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7" y="54"/>
                  <a:pt x="7" y="54"/>
                  <a:pt x="7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10" y="51"/>
                  <a:pt x="9" y="51"/>
                  <a:pt x="9" y="51"/>
                </a:cubicBezTo>
                <a:cubicBezTo>
                  <a:pt x="16" y="45"/>
                  <a:pt x="16" y="45"/>
                  <a:pt x="16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6" y="31"/>
                  <a:pt x="16" y="31"/>
                  <a:pt x="16" y="31"/>
                </a:cubicBezTo>
                <a:cubicBezTo>
                  <a:pt x="21" y="25"/>
                  <a:pt x="21" y="25"/>
                  <a:pt x="21" y="25"/>
                </a:cubicBezTo>
                <a:cubicBezTo>
                  <a:pt x="30" y="20"/>
                  <a:pt x="30" y="20"/>
                  <a:pt x="30" y="20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1"/>
                  <a:pt x="30" y="1"/>
                  <a:pt x="30" y="1"/>
                </a:cubicBezTo>
                <a:lnTo>
                  <a:pt x="22" y="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1" name="Freeform 1415"/>
          <p:cNvSpPr>
            <a:spLocks/>
          </p:cNvSpPr>
          <p:nvPr/>
        </p:nvSpPr>
        <p:spPr bwMode="auto">
          <a:xfrm>
            <a:off x="5165725" y="4292600"/>
            <a:ext cx="260350" cy="265113"/>
          </a:xfrm>
          <a:custGeom>
            <a:avLst/>
            <a:gdLst/>
            <a:ahLst/>
            <a:cxnLst>
              <a:cxn ang="0">
                <a:pos x="25" y="6"/>
              </a:cxn>
              <a:cxn ang="0">
                <a:pos x="14" y="1"/>
              </a:cxn>
              <a:cxn ang="0">
                <a:pos x="14" y="1"/>
              </a:cxn>
              <a:cxn ang="0">
                <a:pos x="14" y="1"/>
              </a:cxn>
              <a:cxn ang="0">
                <a:pos x="13" y="0"/>
              </a:cxn>
              <a:cxn ang="0">
                <a:pos x="12" y="2"/>
              </a:cxn>
              <a:cxn ang="0">
                <a:pos x="12" y="5"/>
              </a:cxn>
              <a:cxn ang="0">
                <a:pos x="8" y="5"/>
              </a:cxn>
              <a:cxn ang="0">
                <a:pos x="6" y="1"/>
              </a:cxn>
              <a:cxn ang="0">
                <a:pos x="1" y="1"/>
              </a:cxn>
              <a:cxn ang="0">
                <a:pos x="2" y="8"/>
              </a:cxn>
              <a:cxn ang="0">
                <a:pos x="0" y="11"/>
              </a:cxn>
              <a:cxn ang="0">
                <a:pos x="2" y="19"/>
              </a:cxn>
              <a:cxn ang="0">
                <a:pos x="4" y="24"/>
              </a:cxn>
              <a:cxn ang="0">
                <a:pos x="9" y="26"/>
              </a:cxn>
              <a:cxn ang="0">
                <a:pos x="14" y="27"/>
              </a:cxn>
              <a:cxn ang="0">
                <a:pos x="15" y="29"/>
              </a:cxn>
              <a:cxn ang="0">
                <a:pos x="17" y="34"/>
              </a:cxn>
              <a:cxn ang="0">
                <a:pos x="22" y="33"/>
              </a:cxn>
              <a:cxn ang="0">
                <a:pos x="30" y="32"/>
              </a:cxn>
              <a:cxn ang="0">
                <a:pos x="33" y="31"/>
              </a:cxn>
              <a:cxn ang="0">
                <a:pos x="31" y="28"/>
              </a:cxn>
              <a:cxn ang="0">
                <a:pos x="30" y="19"/>
              </a:cxn>
              <a:cxn ang="0">
                <a:pos x="28" y="14"/>
              </a:cxn>
              <a:cxn ang="0">
                <a:pos x="30" y="12"/>
              </a:cxn>
              <a:cxn ang="0">
                <a:pos x="25" y="9"/>
              </a:cxn>
              <a:cxn ang="0">
                <a:pos x="25" y="6"/>
              </a:cxn>
            </a:cxnLst>
            <a:rect l="0" t="0" r="r" b="b"/>
            <a:pathLst>
              <a:path w="33" h="34">
                <a:moveTo>
                  <a:pt x="25" y="6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1"/>
                  <a:pt x="6" y="1"/>
                  <a:pt x="6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8"/>
                  <a:pt x="2" y="8"/>
                  <a:pt x="2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8" y="26"/>
                  <a:pt x="9" y="26"/>
                </a:cubicBezTo>
                <a:cubicBezTo>
                  <a:pt x="9" y="26"/>
                  <a:pt x="14" y="27"/>
                  <a:pt x="14" y="27"/>
                </a:cubicBezTo>
                <a:cubicBezTo>
                  <a:pt x="15" y="29"/>
                  <a:pt x="15" y="29"/>
                  <a:pt x="15" y="29"/>
                </a:cubicBezTo>
                <a:cubicBezTo>
                  <a:pt x="17" y="34"/>
                  <a:pt x="17" y="34"/>
                  <a:pt x="17" y="34"/>
                </a:cubicBezTo>
                <a:cubicBezTo>
                  <a:pt x="22" y="33"/>
                  <a:pt x="22" y="33"/>
                  <a:pt x="22" y="33"/>
                </a:cubicBezTo>
                <a:cubicBezTo>
                  <a:pt x="30" y="32"/>
                  <a:pt x="30" y="32"/>
                  <a:pt x="30" y="32"/>
                </a:cubicBezTo>
                <a:cubicBezTo>
                  <a:pt x="33" y="31"/>
                  <a:pt x="33" y="31"/>
                  <a:pt x="33" y="31"/>
                </a:cubicBezTo>
                <a:cubicBezTo>
                  <a:pt x="31" y="28"/>
                  <a:pt x="31" y="28"/>
                  <a:pt x="31" y="28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28" y="15"/>
                  <a:pt x="28" y="14"/>
                </a:cubicBezTo>
                <a:cubicBezTo>
                  <a:pt x="28" y="13"/>
                  <a:pt x="29" y="12"/>
                  <a:pt x="30" y="12"/>
                </a:cubicBezTo>
                <a:cubicBezTo>
                  <a:pt x="25" y="9"/>
                  <a:pt x="25" y="9"/>
                  <a:pt x="25" y="9"/>
                </a:cubicBezTo>
                <a:lnTo>
                  <a:pt x="25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2" name="Freeform 1416"/>
          <p:cNvSpPr>
            <a:spLocks/>
          </p:cNvSpPr>
          <p:nvPr/>
        </p:nvSpPr>
        <p:spPr bwMode="auto">
          <a:xfrm>
            <a:off x="4725988" y="4416425"/>
            <a:ext cx="298450" cy="298450"/>
          </a:xfrm>
          <a:custGeom>
            <a:avLst/>
            <a:gdLst/>
            <a:ahLst/>
            <a:cxnLst>
              <a:cxn ang="0">
                <a:pos x="4" y="37"/>
              </a:cxn>
              <a:cxn ang="0">
                <a:pos x="18" y="37"/>
              </a:cxn>
              <a:cxn ang="0">
                <a:pos x="20" y="38"/>
              </a:cxn>
              <a:cxn ang="0">
                <a:pos x="28" y="38"/>
              </a:cxn>
              <a:cxn ang="0">
                <a:pos x="34" y="37"/>
              </a:cxn>
              <a:cxn ang="0">
                <a:pos x="32" y="33"/>
              </a:cxn>
              <a:cxn ang="0">
                <a:pos x="32" y="22"/>
              </a:cxn>
              <a:cxn ang="0">
                <a:pos x="38" y="21"/>
              </a:cxn>
              <a:cxn ang="0">
                <a:pos x="38" y="17"/>
              </a:cxn>
              <a:cxn ang="0">
                <a:pos x="37" y="17"/>
              </a:cxn>
              <a:cxn ang="0">
                <a:pos x="38" y="17"/>
              </a:cxn>
              <a:cxn ang="0">
                <a:pos x="32" y="16"/>
              </a:cxn>
              <a:cxn ang="0">
                <a:pos x="30" y="4"/>
              </a:cxn>
              <a:cxn ang="0">
                <a:pos x="24" y="4"/>
              </a:cxn>
              <a:cxn ang="0">
                <a:pos x="21" y="6"/>
              </a:cxn>
              <a:cxn ang="0">
                <a:pos x="18" y="6"/>
              </a:cxn>
              <a:cxn ang="0">
                <a:pos x="12" y="0"/>
              </a:cxn>
              <a:cxn ang="0">
                <a:pos x="4" y="0"/>
              </a:cxn>
              <a:cxn ang="0">
                <a:pos x="1" y="2"/>
              </a:cxn>
              <a:cxn ang="0">
                <a:pos x="3" y="15"/>
              </a:cxn>
              <a:cxn ang="0">
                <a:pos x="4" y="21"/>
              </a:cxn>
              <a:cxn ang="0">
                <a:pos x="0" y="28"/>
              </a:cxn>
              <a:cxn ang="0">
                <a:pos x="0" y="36"/>
              </a:cxn>
              <a:cxn ang="0">
                <a:pos x="2" y="35"/>
              </a:cxn>
              <a:cxn ang="0">
                <a:pos x="4" y="37"/>
              </a:cxn>
            </a:cxnLst>
            <a:rect l="0" t="0" r="r" b="b"/>
            <a:pathLst>
              <a:path w="38" h="38">
                <a:moveTo>
                  <a:pt x="4" y="37"/>
                </a:moveTo>
                <a:cubicBezTo>
                  <a:pt x="18" y="37"/>
                  <a:pt x="18" y="37"/>
                  <a:pt x="18" y="37"/>
                </a:cubicBezTo>
                <a:cubicBezTo>
                  <a:pt x="20" y="38"/>
                  <a:pt x="20" y="38"/>
                  <a:pt x="20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22"/>
                  <a:pt x="32" y="22"/>
                  <a:pt x="32" y="22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17"/>
                  <a:pt x="38" y="17"/>
                  <a:pt x="38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25" y="4"/>
                  <a:pt x="24" y="4"/>
                </a:cubicBezTo>
                <a:cubicBezTo>
                  <a:pt x="24" y="4"/>
                  <a:pt x="22" y="6"/>
                  <a:pt x="21" y="6"/>
                </a:cubicBezTo>
                <a:cubicBezTo>
                  <a:pt x="20" y="7"/>
                  <a:pt x="19" y="6"/>
                  <a:pt x="18" y="6"/>
                </a:cubicBezTo>
                <a:cubicBezTo>
                  <a:pt x="17" y="6"/>
                  <a:pt x="13" y="0"/>
                  <a:pt x="12" y="0"/>
                </a:cubicBezTo>
                <a:cubicBezTo>
                  <a:pt x="11" y="0"/>
                  <a:pt x="4" y="0"/>
                  <a:pt x="4" y="0"/>
                </a:cubicBezTo>
                <a:cubicBezTo>
                  <a:pt x="1" y="2"/>
                  <a:pt x="1" y="2"/>
                  <a:pt x="1" y="2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1"/>
                  <a:pt x="4" y="21"/>
                  <a:pt x="4" y="2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6"/>
                  <a:pt x="0" y="36"/>
                  <a:pt x="0" y="36"/>
                </a:cubicBezTo>
                <a:cubicBezTo>
                  <a:pt x="2" y="35"/>
                  <a:pt x="2" y="35"/>
                  <a:pt x="2" y="35"/>
                </a:cubicBezTo>
                <a:lnTo>
                  <a:pt x="4" y="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3" name="Freeform 1417"/>
          <p:cNvSpPr>
            <a:spLocks/>
          </p:cNvSpPr>
          <p:nvPr/>
        </p:nvSpPr>
        <p:spPr bwMode="auto">
          <a:xfrm>
            <a:off x="4725988" y="4135438"/>
            <a:ext cx="463550" cy="460375"/>
          </a:xfrm>
          <a:custGeom>
            <a:avLst/>
            <a:gdLst/>
            <a:ahLst/>
            <a:cxnLst>
              <a:cxn ang="0">
                <a:pos x="21" y="6"/>
              </a:cxn>
              <a:cxn ang="0">
                <a:pos x="18" y="18"/>
              </a:cxn>
              <a:cxn ang="0">
                <a:pos x="15" y="21"/>
              </a:cxn>
              <a:cxn ang="0">
                <a:pos x="11" y="29"/>
              </a:cxn>
              <a:cxn ang="0">
                <a:pos x="7" y="32"/>
              </a:cxn>
              <a:cxn ang="0">
                <a:pos x="3" y="32"/>
              </a:cxn>
              <a:cxn ang="0">
                <a:pos x="0" y="35"/>
              </a:cxn>
              <a:cxn ang="0">
                <a:pos x="1" y="38"/>
              </a:cxn>
              <a:cxn ang="0">
                <a:pos x="1" y="38"/>
              </a:cxn>
              <a:cxn ang="0">
                <a:pos x="4" y="36"/>
              </a:cxn>
              <a:cxn ang="0">
                <a:pos x="12" y="36"/>
              </a:cxn>
              <a:cxn ang="0">
                <a:pos x="18" y="42"/>
              </a:cxn>
              <a:cxn ang="0">
                <a:pos x="21" y="42"/>
              </a:cxn>
              <a:cxn ang="0">
                <a:pos x="24" y="40"/>
              </a:cxn>
              <a:cxn ang="0">
                <a:pos x="30" y="40"/>
              </a:cxn>
              <a:cxn ang="0">
                <a:pos x="32" y="52"/>
              </a:cxn>
              <a:cxn ang="0">
                <a:pos x="38" y="53"/>
              </a:cxn>
              <a:cxn ang="0">
                <a:pos x="43" y="53"/>
              </a:cxn>
              <a:cxn ang="0">
                <a:pos x="49" y="56"/>
              </a:cxn>
              <a:cxn ang="0">
                <a:pos x="55" y="59"/>
              </a:cxn>
              <a:cxn ang="0">
                <a:pos x="55" y="57"/>
              </a:cxn>
              <a:cxn ang="0">
                <a:pos x="52" y="53"/>
              </a:cxn>
              <a:cxn ang="0">
                <a:pos x="53" y="50"/>
              </a:cxn>
              <a:cxn ang="0">
                <a:pos x="54" y="44"/>
              </a:cxn>
              <a:cxn ang="0">
                <a:pos x="57" y="43"/>
              </a:cxn>
              <a:cxn ang="0">
                <a:pos x="55" y="37"/>
              </a:cxn>
              <a:cxn ang="0">
                <a:pos x="54" y="31"/>
              </a:cxn>
              <a:cxn ang="0">
                <a:pos x="53" y="25"/>
              </a:cxn>
              <a:cxn ang="0">
                <a:pos x="55" y="18"/>
              </a:cxn>
              <a:cxn ang="0">
                <a:pos x="59" y="11"/>
              </a:cxn>
              <a:cxn ang="0">
                <a:pos x="59" y="10"/>
              </a:cxn>
              <a:cxn ang="0">
                <a:pos x="59" y="5"/>
              </a:cxn>
              <a:cxn ang="0">
                <a:pos x="56" y="3"/>
              </a:cxn>
              <a:cxn ang="0">
                <a:pos x="51" y="3"/>
              </a:cxn>
              <a:cxn ang="0">
                <a:pos x="49" y="0"/>
              </a:cxn>
              <a:cxn ang="0">
                <a:pos x="41" y="1"/>
              </a:cxn>
              <a:cxn ang="0">
                <a:pos x="32" y="3"/>
              </a:cxn>
              <a:cxn ang="0">
                <a:pos x="27" y="1"/>
              </a:cxn>
              <a:cxn ang="0">
                <a:pos x="21" y="2"/>
              </a:cxn>
              <a:cxn ang="0">
                <a:pos x="21" y="6"/>
              </a:cxn>
            </a:cxnLst>
            <a:rect l="0" t="0" r="r" b="b"/>
            <a:pathLst>
              <a:path w="59" h="59">
                <a:moveTo>
                  <a:pt x="21" y="6"/>
                </a:moveTo>
                <a:cubicBezTo>
                  <a:pt x="18" y="18"/>
                  <a:pt x="18" y="18"/>
                  <a:pt x="18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1" y="29"/>
                  <a:pt x="11" y="29"/>
                  <a:pt x="11" y="29"/>
                </a:cubicBezTo>
                <a:cubicBezTo>
                  <a:pt x="7" y="32"/>
                  <a:pt x="7" y="32"/>
                  <a:pt x="7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35"/>
                  <a:pt x="0" y="35"/>
                  <a:pt x="0" y="35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11" y="36"/>
                  <a:pt x="12" y="36"/>
                </a:cubicBezTo>
                <a:cubicBezTo>
                  <a:pt x="13" y="36"/>
                  <a:pt x="17" y="42"/>
                  <a:pt x="18" y="42"/>
                </a:cubicBezTo>
                <a:cubicBezTo>
                  <a:pt x="19" y="42"/>
                  <a:pt x="20" y="43"/>
                  <a:pt x="21" y="42"/>
                </a:cubicBezTo>
                <a:cubicBezTo>
                  <a:pt x="22" y="42"/>
                  <a:pt x="24" y="40"/>
                  <a:pt x="24" y="40"/>
                </a:cubicBezTo>
                <a:cubicBezTo>
                  <a:pt x="25" y="40"/>
                  <a:pt x="30" y="40"/>
                  <a:pt x="30" y="40"/>
                </a:cubicBezTo>
                <a:cubicBezTo>
                  <a:pt x="32" y="52"/>
                  <a:pt x="32" y="52"/>
                  <a:pt x="32" y="52"/>
                </a:cubicBezTo>
                <a:cubicBezTo>
                  <a:pt x="38" y="53"/>
                  <a:pt x="38" y="53"/>
                  <a:pt x="3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9" y="56"/>
                  <a:pt x="49" y="56"/>
                  <a:pt x="49" y="56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7"/>
                  <a:pt x="55" y="57"/>
                  <a:pt x="55" y="57"/>
                </a:cubicBezTo>
                <a:cubicBezTo>
                  <a:pt x="52" y="53"/>
                  <a:pt x="52" y="53"/>
                  <a:pt x="52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4"/>
                  <a:pt x="54" y="44"/>
                  <a:pt x="54" y="44"/>
                </a:cubicBezTo>
                <a:cubicBezTo>
                  <a:pt x="57" y="43"/>
                  <a:pt x="57" y="43"/>
                  <a:pt x="57" y="43"/>
                </a:cubicBezTo>
                <a:cubicBezTo>
                  <a:pt x="55" y="37"/>
                  <a:pt x="55" y="37"/>
                  <a:pt x="55" y="37"/>
                </a:cubicBezTo>
                <a:cubicBezTo>
                  <a:pt x="54" y="31"/>
                  <a:pt x="54" y="31"/>
                  <a:pt x="54" y="31"/>
                </a:cubicBezTo>
                <a:cubicBezTo>
                  <a:pt x="53" y="25"/>
                  <a:pt x="53" y="25"/>
                  <a:pt x="53" y="25"/>
                </a:cubicBezTo>
                <a:cubicBezTo>
                  <a:pt x="55" y="18"/>
                  <a:pt x="55" y="18"/>
                  <a:pt x="55" y="18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5"/>
                  <a:pt x="59" y="5"/>
                  <a:pt x="59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49" y="0"/>
                  <a:pt x="49" y="0"/>
                  <a:pt x="4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32" y="3"/>
                  <a:pt x="32" y="3"/>
                  <a:pt x="32" y="3"/>
                </a:cubicBezTo>
                <a:cubicBezTo>
                  <a:pt x="27" y="1"/>
                  <a:pt x="27" y="1"/>
                  <a:pt x="27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6"/>
                  <a:pt x="21" y="6"/>
                  <a:pt x="21" y="6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4" name="Freeform 1418"/>
          <p:cNvSpPr>
            <a:spLocks/>
          </p:cNvSpPr>
          <p:nvPr/>
        </p:nvSpPr>
        <p:spPr bwMode="auto">
          <a:xfrm>
            <a:off x="5243513" y="3822700"/>
            <a:ext cx="369887" cy="354013"/>
          </a:xfrm>
          <a:custGeom>
            <a:avLst/>
            <a:gdLst/>
            <a:ahLst/>
            <a:cxnLst>
              <a:cxn ang="0">
                <a:pos x="22" y="45"/>
              </a:cxn>
              <a:cxn ang="0">
                <a:pos x="24" y="44"/>
              </a:cxn>
              <a:cxn ang="0">
                <a:pos x="27" y="45"/>
              </a:cxn>
              <a:cxn ang="0">
                <a:pos x="29" y="45"/>
              </a:cxn>
              <a:cxn ang="0">
                <a:pos x="32" y="43"/>
              </a:cxn>
              <a:cxn ang="0">
                <a:pos x="39" y="41"/>
              </a:cxn>
              <a:cxn ang="0">
                <a:pos x="47" y="32"/>
              </a:cxn>
              <a:cxn ang="0">
                <a:pos x="40" y="31"/>
              </a:cxn>
              <a:cxn ang="0">
                <a:pos x="33" y="27"/>
              </a:cxn>
              <a:cxn ang="0">
                <a:pos x="31" y="24"/>
              </a:cxn>
              <a:cxn ang="0">
                <a:pos x="34" y="22"/>
              </a:cxn>
              <a:cxn ang="0">
                <a:pos x="33" y="20"/>
              </a:cxn>
              <a:cxn ang="0">
                <a:pos x="25" y="8"/>
              </a:cxn>
              <a:cxn ang="0">
                <a:pos x="20" y="6"/>
              </a:cxn>
              <a:cxn ang="0">
                <a:pos x="17" y="0"/>
              </a:cxn>
              <a:cxn ang="0">
                <a:pos x="17" y="0"/>
              </a:cxn>
              <a:cxn ang="0">
                <a:pos x="15" y="1"/>
              </a:cxn>
              <a:cxn ang="0">
                <a:pos x="12" y="3"/>
              </a:cxn>
              <a:cxn ang="0">
                <a:pos x="11" y="14"/>
              </a:cxn>
              <a:cxn ang="0">
                <a:pos x="8" y="20"/>
              </a:cxn>
              <a:cxn ang="0">
                <a:pos x="4" y="24"/>
              </a:cxn>
              <a:cxn ang="0">
                <a:pos x="3" y="30"/>
              </a:cxn>
              <a:cxn ang="0">
                <a:pos x="1" y="30"/>
              </a:cxn>
              <a:cxn ang="0">
                <a:pos x="0" y="33"/>
              </a:cxn>
              <a:cxn ang="0">
                <a:pos x="4" y="36"/>
              </a:cxn>
              <a:cxn ang="0">
                <a:pos x="7" y="39"/>
              </a:cxn>
              <a:cxn ang="0">
                <a:pos x="9" y="41"/>
              </a:cxn>
              <a:cxn ang="0">
                <a:pos x="9" y="42"/>
              </a:cxn>
              <a:cxn ang="0">
                <a:pos x="12" y="43"/>
              </a:cxn>
              <a:cxn ang="0">
                <a:pos x="22" y="45"/>
              </a:cxn>
            </a:cxnLst>
            <a:rect l="0" t="0" r="r" b="b"/>
            <a:pathLst>
              <a:path w="47" h="45">
                <a:moveTo>
                  <a:pt x="22" y="45"/>
                </a:moveTo>
                <a:cubicBezTo>
                  <a:pt x="23" y="45"/>
                  <a:pt x="24" y="44"/>
                  <a:pt x="24" y="44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32" y="43"/>
                  <a:pt x="32" y="43"/>
                  <a:pt x="32" y="43"/>
                </a:cubicBezTo>
                <a:cubicBezTo>
                  <a:pt x="39" y="41"/>
                  <a:pt x="39" y="41"/>
                  <a:pt x="39" y="41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33" y="27"/>
                  <a:pt x="33" y="27"/>
                  <a:pt x="33" y="27"/>
                </a:cubicBezTo>
                <a:cubicBezTo>
                  <a:pt x="31" y="24"/>
                  <a:pt x="31" y="24"/>
                  <a:pt x="31" y="24"/>
                </a:cubicBezTo>
                <a:cubicBezTo>
                  <a:pt x="34" y="22"/>
                  <a:pt x="34" y="22"/>
                  <a:pt x="34" y="22"/>
                </a:cubicBezTo>
                <a:cubicBezTo>
                  <a:pt x="33" y="20"/>
                  <a:pt x="33" y="20"/>
                  <a:pt x="33" y="20"/>
                </a:cubicBezTo>
                <a:cubicBezTo>
                  <a:pt x="25" y="8"/>
                  <a:pt x="25" y="8"/>
                  <a:pt x="25" y="8"/>
                </a:cubicBezTo>
                <a:cubicBezTo>
                  <a:pt x="20" y="6"/>
                  <a:pt x="20" y="6"/>
                  <a:pt x="20" y="6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4"/>
                  <a:pt x="11" y="14"/>
                  <a:pt x="11" y="14"/>
                </a:cubicBezTo>
                <a:cubicBezTo>
                  <a:pt x="8" y="20"/>
                  <a:pt x="8" y="20"/>
                  <a:pt x="8" y="20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6"/>
                  <a:pt x="4" y="36"/>
                  <a:pt x="4" y="36"/>
                </a:cubicBezTo>
                <a:cubicBezTo>
                  <a:pt x="7" y="39"/>
                  <a:pt x="7" y="39"/>
                  <a:pt x="7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2"/>
                  <a:pt x="9" y="42"/>
                  <a:pt x="9" y="42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21" y="45"/>
                  <a:pt x="22" y="4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5" name="Freeform 1419"/>
          <p:cNvSpPr>
            <a:spLocks/>
          </p:cNvSpPr>
          <p:nvPr/>
        </p:nvSpPr>
        <p:spPr bwMode="auto">
          <a:xfrm>
            <a:off x="5267325" y="4151313"/>
            <a:ext cx="204788" cy="234950"/>
          </a:xfrm>
          <a:custGeom>
            <a:avLst/>
            <a:gdLst/>
            <a:ahLst/>
            <a:cxnLst>
              <a:cxn ang="0">
                <a:pos x="23" y="7"/>
              </a:cxn>
              <a:cxn ang="0">
                <a:pos x="26" y="4"/>
              </a:cxn>
              <a:cxn ang="0">
                <a:pos x="26" y="3"/>
              </a:cxn>
              <a:cxn ang="0">
                <a:pos x="24" y="3"/>
              </a:cxn>
              <a:cxn ang="0">
                <a:pos x="21" y="2"/>
              </a:cxn>
              <a:cxn ang="0">
                <a:pos x="19" y="3"/>
              </a:cxn>
              <a:cxn ang="0">
                <a:pos x="9" y="1"/>
              </a:cxn>
              <a:cxn ang="0">
                <a:pos x="6" y="0"/>
              </a:cxn>
              <a:cxn ang="0">
                <a:pos x="6" y="1"/>
              </a:cxn>
              <a:cxn ang="0">
                <a:pos x="3" y="1"/>
              </a:cxn>
              <a:cxn ang="0">
                <a:pos x="0" y="3"/>
              </a:cxn>
              <a:cxn ang="0">
                <a:pos x="2" y="5"/>
              </a:cxn>
              <a:cxn ang="0">
                <a:pos x="2" y="9"/>
              </a:cxn>
              <a:cxn ang="0">
                <a:pos x="0" y="13"/>
              </a:cxn>
              <a:cxn ang="0">
                <a:pos x="1" y="19"/>
              </a:cxn>
              <a:cxn ang="0">
                <a:pos x="12" y="24"/>
              </a:cxn>
              <a:cxn ang="0">
                <a:pos x="12" y="27"/>
              </a:cxn>
              <a:cxn ang="0">
                <a:pos x="17" y="30"/>
              </a:cxn>
              <a:cxn ang="0">
                <a:pos x="18" y="29"/>
              </a:cxn>
              <a:cxn ang="0">
                <a:pos x="22" y="23"/>
              </a:cxn>
              <a:cxn ang="0">
                <a:pos x="25" y="20"/>
              </a:cxn>
              <a:cxn ang="0">
                <a:pos x="23" y="17"/>
              </a:cxn>
              <a:cxn ang="0">
                <a:pos x="23" y="7"/>
              </a:cxn>
            </a:cxnLst>
            <a:rect l="0" t="0" r="r" b="b"/>
            <a:pathLst>
              <a:path w="26" h="30">
                <a:moveTo>
                  <a:pt x="23" y="7"/>
                </a:move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6" y="3"/>
                  <a:pt x="26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3"/>
                  <a:pt x="19" y="3"/>
                </a:cubicBezTo>
                <a:cubicBezTo>
                  <a:pt x="18" y="3"/>
                  <a:pt x="9" y="1"/>
                  <a:pt x="9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3" y="1"/>
                  <a:pt x="3" y="1"/>
                  <a:pt x="3" y="1"/>
                </a:cubicBezTo>
                <a:cubicBezTo>
                  <a:pt x="0" y="3"/>
                  <a:pt x="0" y="3"/>
                  <a:pt x="0" y="3"/>
                </a:cubicBezTo>
                <a:cubicBezTo>
                  <a:pt x="2" y="5"/>
                  <a:pt x="2" y="5"/>
                  <a:pt x="2" y="5"/>
                </a:cubicBezTo>
                <a:cubicBezTo>
                  <a:pt x="2" y="9"/>
                  <a:pt x="2" y="9"/>
                  <a:pt x="2" y="9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9"/>
                  <a:pt x="1" y="19"/>
                  <a:pt x="1" y="19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7"/>
                  <a:pt x="12" y="27"/>
                  <a:pt x="12" y="27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9"/>
                  <a:pt x="18" y="29"/>
                </a:cubicBezTo>
                <a:cubicBezTo>
                  <a:pt x="22" y="23"/>
                  <a:pt x="22" y="23"/>
                  <a:pt x="22" y="23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7"/>
                  <a:pt x="23" y="17"/>
                  <a:pt x="23" y="17"/>
                </a:cubicBezTo>
                <a:lnTo>
                  <a:pt x="23" y="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6" name="Freeform 1420"/>
          <p:cNvSpPr>
            <a:spLocks/>
          </p:cNvSpPr>
          <p:nvPr/>
        </p:nvSpPr>
        <p:spPr bwMode="auto">
          <a:xfrm>
            <a:off x="5046663" y="4659313"/>
            <a:ext cx="188912" cy="179387"/>
          </a:xfrm>
          <a:custGeom>
            <a:avLst/>
            <a:gdLst/>
            <a:ahLst/>
            <a:cxnLst>
              <a:cxn ang="0">
                <a:pos x="9" y="5"/>
              </a:cxn>
              <a:cxn ang="0">
                <a:pos x="6" y="8"/>
              </a:cxn>
              <a:cxn ang="0">
                <a:pos x="2" y="7"/>
              </a:cxn>
              <a:cxn ang="0">
                <a:pos x="0" y="8"/>
              </a:cxn>
              <a:cxn ang="0">
                <a:pos x="1" y="8"/>
              </a:cxn>
              <a:cxn ang="0">
                <a:pos x="3" y="12"/>
              </a:cxn>
              <a:cxn ang="0">
                <a:pos x="6" y="16"/>
              </a:cxn>
              <a:cxn ang="0">
                <a:pos x="8" y="16"/>
              </a:cxn>
              <a:cxn ang="0">
                <a:pos x="9" y="20"/>
              </a:cxn>
              <a:cxn ang="0">
                <a:pos x="14" y="22"/>
              </a:cxn>
              <a:cxn ang="0">
                <a:pos x="20" y="23"/>
              </a:cxn>
              <a:cxn ang="0">
                <a:pos x="22" y="20"/>
              </a:cxn>
              <a:cxn ang="0">
                <a:pos x="24" y="12"/>
              </a:cxn>
              <a:cxn ang="0">
                <a:pos x="24" y="7"/>
              </a:cxn>
              <a:cxn ang="0">
                <a:pos x="24" y="3"/>
              </a:cxn>
              <a:cxn ang="0">
                <a:pos x="16" y="0"/>
              </a:cxn>
              <a:cxn ang="0">
                <a:pos x="13" y="1"/>
              </a:cxn>
              <a:cxn ang="0">
                <a:pos x="9" y="5"/>
              </a:cxn>
            </a:cxnLst>
            <a:rect l="0" t="0" r="r" b="b"/>
            <a:pathLst>
              <a:path w="24" h="23">
                <a:moveTo>
                  <a:pt x="9" y="5"/>
                </a:moveTo>
                <a:cubicBezTo>
                  <a:pt x="9" y="5"/>
                  <a:pt x="6" y="8"/>
                  <a:pt x="6" y="8"/>
                </a:cubicBezTo>
                <a:cubicBezTo>
                  <a:pt x="5" y="8"/>
                  <a:pt x="2" y="7"/>
                  <a:pt x="2" y="7"/>
                </a:cubicBezTo>
                <a:cubicBezTo>
                  <a:pt x="0" y="8"/>
                  <a:pt x="0" y="8"/>
                  <a:pt x="0" y="8"/>
                </a:cubicBezTo>
                <a:cubicBezTo>
                  <a:pt x="1" y="8"/>
                  <a:pt x="1" y="8"/>
                  <a:pt x="1" y="8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6"/>
                  <a:pt x="6" y="16"/>
                  <a:pt x="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20"/>
                  <a:pt x="9" y="20"/>
                  <a:pt x="9" y="20"/>
                </a:cubicBezTo>
                <a:cubicBezTo>
                  <a:pt x="14" y="22"/>
                  <a:pt x="14" y="22"/>
                  <a:pt x="14" y="22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4" y="3"/>
                  <a:pt x="24" y="3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1"/>
                  <a:pt x="13" y="1"/>
                  <a:pt x="13" y="1"/>
                </a:cubicBezTo>
                <a:lnTo>
                  <a:pt x="9" y="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7" name="Freeform 1421"/>
          <p:cNvSpPr>
            <a:spLocks/>
          </p:cNvSpPr>
          <p:nvPr/>
        </p:nvSpPr>
        <p:spPr bwMode="auto">
          <a:xfrm>
            <a:off x="4976813" y="4176713"/>
            <a:ext cx="338137" cy="544512"/>
          </a:xfrm>
          <a:custGeom>
            <a:avLst/>
            <a:gdLst/>
            <a:ahLst/>
            <a:cxnLst>
              <a:cxn ang="0">
                <a:pos x="27" y="6"/>
              </a:cxn>
              <a:cxn ang="0">
                <a:pos x="23" y="13"/>
              </a:cxn>
              <a:cxn ang="0">
                <a:pos x="21" y="20"/>
              </a:cxn>
              <a:cxn ang="0">
                <a:pos x="22" y="26"/>
              </a:cxn>
              <a:cxn ang="0">
                <a:pos x="23" y="32"/>
              </a:cxn>
              <a:cxn ang="0">
                <a:pos x="25" y="38"/>
              </a:cxn>
              <a:cxn ang="0">
                <a:pos x="22" y="39"/>
              </a:cxn>
              <a:cxn ang="0">
                <a:pos x="21" y="45"/>
              </a:cxn>
              <a:cxn ang="0">
                <a:pos x="20" y="48"/>
              </a:cxn>
              <a:cxn ang="0">
                <a:pos x="23" y="52"/>
              </a:cxn>
              <a:cxn ang="0">
                <a:pos x="23" y="54"/>
              </a:cxn>
              <a:cxn ang="0">
                <a:pos x="17" y="51"/>
              </a:cxn>
              <a:cxn ang="0">
                <a:pos x="11" y="48"/>
              </a:cxn>
              <a:cxn ang="0">
                <a:pos x="6" y="48"/>
              </a:cxn>
              <a:cxn ang="0">
                <a:pos x="6" y="52"/>
              </a:cxn>
              <a:cxn ang="0">
                <a:pos x="0" y="53"/>
              </a:cxn>
              <a:cxn ang="0">
                <a:pos x="0" y="64"/>
              </a:cxn>
              <a:cxn ang="0">
                <a:pos x="2" y="68"/>
              </a:cxn>
              <a:cxn ang="0">
                <a:pos x="6" y="68"/>
              </a:cxn>
              <a:cxn ang="0">
                <a:pos x="8" y="69"/>
              </a:cxn>
              <a:cxn ang="0">
                <a:pos x="7" y="69"/>
              </a:cxn>
              <a:cxn ang="0">
                <a:pos x="9" y="70"/>
              </a:cxn>
              <a:cxn ang="0">
                <a:pos x="11" y="69"/>
              </a:cxn>
              <a:cxn ang="0">
                <a:pos x="15" y="70"/>
              </a:cxn>
              <a:cxn ang="0">
                <a:pos x="18" y="67"/>
              </a:cxn>
              <a:cxn ang="0">
                <a:pos x="22" y="63"/>
              </a:cxn>
              <a:cxn ang="0">
                <a:pos x="25" y="62"/>
              </a:cxn>
              <a:cxn ang="0">
                <a:pos x="24" y="62"/>
              </a:cxn>
              <a:cxn ang="0">
                <a:pos x="24" y="61"/>
              </a:cxn>
              <a:cxn ang="0">
                <a:pos x="33" y="57"/>
              </a:cxn>
              <a:cxn ang="0">
                <a:pos x="37" y="59"/>
              </a:cxn>
              <a:cxn ang="0">
                <a:pos x="39" y="62"/>
              </a:cxn>
              <a:cxn ang="0">
                <a:pos x="40" y="64"/>
              </a:cxn>
              <a:cxn ang="0">
                <a:pos x="43" y="62"/>
              </a:cxn>
              <a:cxn ang="0">
                <a:pos x="43" y="59"/>
              </a:cxn>
              <a:cxn ang="0">
                <a:pos x="40" y="54"/>
              </a:cxn>
              <a:cxn ang="0">
                <a:pos x="40" y="49"/>
              </a:cxn>
              <a:cxn ang="0">
                <a:pos x="41" y="49"/>
              </a:cxn>
              <a:cxn ang="0">
                <a:pos x="39" y="44"/>
              </a:cxn>
              <a:cxn ang="0">
                <a:pos x="38" y="42"/>
              </a:cxn>
              <a:cxn ang="0">
                <a:pos x="33" y="41"/>
              </a:cxn>
              <a:cxn ang="0">
                <a:pos x="28" y="39"/>
              </a:cxn>
              <a:cxn ang="0">
                <a:pos x="26" y="34"/>
              </a:cxn>
              <a:cxn ang="0">
                <a:pos x="24" y="26"/>
              </a:cxn>
              <a:cxn ang="0">
                <a:pos x="26" y="23"/>
              </a:cxn>
              <a:cxn ang="0">
                <a:pos x="25" y="16"/>
              </a:cxn>
              <a:cxn ang="0">
                <a:pos x="30" y="16"/>
              </a:cxn>
              <a:cxn ang="0">
                <a:pos x="32" y="20"/>
              </a:cxn>
              <a:cxn ang="0">
                <a:pos x="36" y="20"/>
              </a:cxn>
              <a:cxn ang="0">
                <a:pos x="36" y="17"/>
              </a:cxn>
              <a:cxn ang="0">
                <a:pos x="37" y="15"/>
              </a:cxn>
              <a:cxn ang="0">
                <a:pos x="38" y="16"/>
              </a:cxn>
              <a:cxn ang="0">
                <a:pos x="37" y="10"/>
              </a:cxn>
              <a:cxn ang="0">
                <a:pos x="39" y="6"/>
              </a:cxn>
              <a:cxn ang="0">
                <a:pos x="39" y="2"/>
              </a:cxn>
              <a:cxn ang="0">
                <a:pos x="37" y="0"/>
              </a:cxn>
              <a:cxn ang="0">
                <a:pos x="35" y="0"/>
              </a:cxn>
              <a:cxn ang="0">
                <a:pos x="28" y="1"/>
              </a:cxn>
              <a:cxn ang="0">
                <a:pos x="27" y="0"/>
              </a:cxn>
              <a:cxn ang="0">
                <a:pos x="27" y="5"/>
              </a:cxn>
              <a:cxn ang="0">
                <a:pos x="27" y="6"/>
              </a:cxn>
            </a:cxnLst>
            <a:rect l="0" t="0" r="r" b="b"/>
            <a:pathLst>
              <a:path w="43" h="70">
                <a:moveTo>
                  <a:pt x="27" y="6"/>
                </a:moveTo>
                <a:cubicBezTo>
                  <a:pt x="23" y="13"/>
                  <a:pt x="23" y="13"/>
                  <a:pt x="23" y="13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32"/>
                  <a:pt x="23" y="32"/>
                  <a:pt x="23" y="32"/>
                </a:cubicBezTo>
                <a:cubicBezTo>
                  <a:pt x="25" y="38"/>
                  <a:pt x="25" y="38"/>
                  <a:pt x="25" y="38"/>
                </a:cubicBezTo>
                <a:cubicBezTo>
                  <a:pt x="22" y="39"/>
                  <a:pt x="22" y="39"/>
                  <a:pt x="22" y="39"/>
                </a:cubicBezTo>
                <a:cubicBezTo>
                  <a:pt x="21" y="45"/>
                  <a:pt x="21" y="45"/>
                  <a:pt x="21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4"/>
                  <a:pt x="23" y="54"/>
                  <a:pt x="23" y="54"/>
                </a:cubicBezTo>
                <a:cubicBezTo>
                  <a:pt x="17" y="51"/>
                  <a:pt x="17" y="51"/>
                  <a:pt x="17" y="51"/>
                </a:cubicBezTo>
                <a:cubicBezTo>
                  <a:pt x="11" y="48"/>
                  <a:pt x="11" y="48"/>
                  <a:pt x="11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6" y="52"/>
                  <a:pt x="6" y="52"/>
                  <a:pt x="6" y="52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4"/>
                  <a:pt x="0" y="64"/>
                  <a:pt x="0" y="64"/>
                </a:cubicBezTo>
                <a:cubicBezTo>
                  <a:pt x="2" y="68"/>
                  <a:pt x="2" y="68"/>
                  <a:pt x="2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8" y="69"/>
                  <a:pt x="8" y="69"/>
                  <a:pt x="8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9" y="70"/>
                  <a:pt x="9" y="70"/>
                  <a:pt x="9" y="70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9"/>
                  <a:pt x="14" y="70"/>
                  <a:pt x="15" y="70"/>
                </a:cubicBezTo>
                <a:cubicBezTo>
                  <a:pt x="15" y="70"/>
                  <a:pt x="18" y="67"/>
                  <a:pt x="18" y="67"/>
                </a:cubicBezTo>
                <a:cubicBezTo>
                  <a:pt x="22" y="63"/>
                  <a:pt x="22" y="63"/>
                  <a:pt x="22" y="63"/>
                </a:cubicBezTo>
                <a:cubicBezTo>
                  <a:pt x="25" y="62"/>
                  <a:pt x="25" y="62"/>
                  <a:pt x="25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1"/>
                  <a:pt x="24" y="61"/>
                  <a:pt x="24" y="61"/>
                </a:cubicBezTo>
                <a:cubicBezTo>
                  <a:pt x="33" y="57"/>
                  <a:pt x="33" y="57"/>
                  <a:pt x="33" y="57"/>
                </a:cubicBezTo>
                <a:cubicBezTo>
                  <a:pt x="37" y="59"/>
                  <a:pt x="37" y="59"/>
                  <a:pt x="37" y="59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4"/>
                  <a:pt x="40" y="64"/>
                  <a:pt x="40" y="64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59"/>
                  <a:pt x="43" y="59"/>
                  <a:pt x="43" y="59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39" y="44"/>
                  <a:pt x="39" y="44"/>
                  <a:pt x="39" y="44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2"/>
                  <a:pt x="33" y="41"/>
                  <a:pt x="33" y="41"/>
                </a:cubicBezTo>
                <a:cubicBezTo>
                  <a:pt x="32" y="41"/>
                  <a:pt x="28" y="39"/>
                  <a:pt x="28" y="39"/>
                </a:cubicBezTo>
                <a:cubicBezTo>
                  <a:pt x="26" y="34"/>
                  <a:pt x="26" y="34"/>
                  <a:pt x="26" y="34"/>
                </a:cubicBezTo>
                <a:cubicBezTo>
                  <a:pt x="24" y="26"/>
                  <a:pt x="24" y="26"/>
                  <a:pt x="24" y="26"/>
                </a:cubicBezTo>
                <a:cubicBezTo>
                  <a:pt x="26" y="23"/>
                  <a:pt x="26" y="23"/>
                  <a:pt x="26" y="23"/>
                </a:cubicBezTo>
                <a:cubicBezTo>
                  <a:pt x="25" y="16"/>
                  <a:pt x="25" y="16"/>
                  <a:pt x="25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5"/>
                  <a:pt x="37" y="15"/>
                  <a:pt x="37" y="1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0"/>
                  <a:pt x="37" y="10"/>
                  <a:pt x="37" y="10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2"/>
                  <a:pt x="39" y="2"/>
                  <a:pt x="39" y="2"/>
                </a:cubicBezTo>
                <a:cubicBezTo>
                  <a:pt x="37" y="0"/>
                  <a:pt x="37" y="0"/>
                  <a:pt x="3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5"/>
                  <a:pt x="27" y="5"/>
                  <a:pt x="27" y="5"/>
                </a:cubicBezTo>
                <a:lnTo>
                  <a:pt x="27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8" name="Freeform 1422"/>
          <p:cNvSpPr>
            <a:spLocks/>
          </p:cNvSpPr>
          <p:nvPr/>
        </p:nvSpPr>
        <p:spPr bwMode="auto">
          <a:xfrm>
            <a:off x="4303713" y="3894138"/>
            <a:ext cx="187325" cy="141287"/>
          </a:xfrm>
          <a:custGeom>
            <a:avLst/>
            <a:gdLst/>
            <a:ahLst/>
            <a:cxnLst>
              <a:cxn ang="0">
                <a:pos x="114" y="79"/>
              </a:cxn>
              <a:cxn ang="0">
                <a:pos x="120" y="79"/>
              </a:cxn>
              <a:cxn ang="0">
                <a:pos x="138" y="55"/>
              </a:cxn>
              <a:cxn ang="0">
                <a:pos x="144" y="49"/>
              </a:cxn>
              <a:cxn ang="0">
                <a:pos x="132" y="49"/>
              </a:cxn>
              <a:cxn ang="0">
                <a:pos x="108" y="25"/>
              </a:cxn>
              <a:cxn ang="0">
                <a:pos x="96" y="0"/>
              </a:cxn>
              <a:cxn ang="0">
                <a:pos x="90" y="0"/>
              </a:cxn>
              <a:cxn ang="0">
                <a:pos x="54" y="19"/>
              </a:cxn>
              <a:cxn ang="0">
                <a:pos x="24" y="43"/>
              </a:cxn>
              <a:cxn ang="0">
                <a:pos x="6" y="67"/>
              </a:cxn>
              <a:cxn ang="0">
                <a:pos x="0" y="85"/>
              </a:cxn>
              <a:cxn ang="0">
                <a:pos x="0" y="97"/>
              </a:cxn>
              <a:cxn ang="0">
                <a:pos x="6" y="109"/>
              </a:cxn>
              <a:cxn ang="0">
                <a:pos x="36" y="103"/>
              </a:cxn>
              <a:cxn ang="0">
                <a:pos x="36" y="109"/>
              </a:cxn>
              <a:cxn ang="0">
                <a:pos x="42" y="85"/>
              </a:cxn>
              <a:cxn ang="0">
                <a:pos x="72" y="85"/>
              </a:cxn>
              <a:cxn ang="0">
                <a:pos x="96" y="85"/>
              </a:cxn>
              <a:cxn ang="0">
                <a:pos x="114" y="79"/>
              </a:cxn>
            </a:cxnLst>
            <a:rect l="0" t="0" r="r" b="b"/>
            <a:pathLst>
              <a:path w="144" h="109">
                <a:moveTo>
                  <a:pt x="114" y="79"/>
                </a:moveTo>
                <a:lnTo>
                  <a:pt x="120" y="79"/>
                </a:lnTo>
                <a:lnTo>
                  <a:pt x="138" y="55"/>
                </a:lnTo>
                <a:lnTo>
                  <a:pt x="144" y="49"/>
                </a:lnTo>
                <a:lnTo>
                  <a:pt x="132" y="49"/>
                </a:lnTo>
                <a:lnTo>
                  <a:pt x="108" y="25"/>
                </a:lnTo>
                <a:lnTo>
                  <a:pt x="96" y="0"/>
                </a:lnTo>
                <a:lnTo>
                  <a:pt x="90" y="0"/>
                </a:lnTo>
                <a:lnTo>
                  <a:pt x="54" y="19"/>
                </a:lnTo>
                <a:lnTo>
                  <a:pt x="24" y="43"/>
                </a:lnTo>
                <a:lnTo>
                  <a:pt x="6" y="67"/>
                </a:lnTo>
                <a:lnTo>
                  <a:pt x="0" y="85"/>
                </a:lnTo>
                <a:lnTo>
                  <a:pt x="0" y="97"/>
                </a:lnTo>
                <a:lnTo>
                  <a:pt x="6" y="109"/>
                </a:lnTo>
                <a:lnTo>
                  <a:pt x="36" y="103"/>
                </a:lnTo>
                <a:lnTo>
                  <a:pt x="36" y="109"/>
                </a:lnTo>
                <a:lnTo>
                  <a:pt x="42" y="85"/>
                </a:lnTo>
                <a:lnTo>
                  <a:pt x="72" y="85"/>
                </a:lnTo>
                <a:lnTo>
                  <a:pt x="96" y="85"/>
                </a:lnTo>
                <a:lnTo>
                  <a:pt x="114" y="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29" name="Freeform 1423"/>
          <p:cNvSpPr>
            <a:spLocks/>
          </p:cNvSpPr>
          <p:nvPr/>
        </p:nvSpPr>
        <p:spPr bwMode="auto">
          <a:xfrm>
            <a:off x="4303713" y="3894138"/>
            <a:ext cx="187325" cy="141287"/>
          </a:xfrm>
          <a:custGeom>
            <a:avLst/>
            <a:gdLst/>
            <a:ahLst/>
            <a:cxnLst>
              <a:cxn ang="0">
                <a:pos x="114" y="79"/>
              </a:cxn>
              <a:cxn ang="0">
                <a:pos x="120" y="79"/>
              </a:cxn>
              <a:cxn ang="0">
                <a:pos x="138" y="55"/>
              </a:cxn>
              <a:cxn ang="0">
                <a:pos x="144" y="49"/>
              </a:cxn>
              <a:cxn ang="0">
                <a:pos x="132" y="49"/>
              </a:cxn>
              <a:cxn ang="0">
                <a:pos x="108" y="25"/>
              </a:cxn>
              <a:cxn ang="0">
                <a:pos x="96" y="0"/>
              </a:cxn>
              <a:cxn ang="0">
                <a:pos x="90" y="0"/>
              </a:cxn>
              <a:cxn ang="0">
                <a:pos x="54" y="19"/>
              </a:cxn>
              <a:cxn ang="0">
                <a:pos x="24" y="43"/>
              </a:cxn>
              <a:cxn ang="0">
                <a:pos x="6" y="67"/>
              </a:cxn>
              <a:cxn ang="0">
                <a:pos x="0" y="85"/>
              </a:cxn>
              <a:cxn ang="0">
                <a:pos x="0" y="97"/>
              </a:cxn>
              <a:cxn ang="0">
                <a:pos x="6" y="109"/>
              </a:cxn>
              <a:cxn ang="0">
                <a:pos x="36" y="103"/>
              </a:cxn>
              <a:cxn ang="0">
                <a:pos x="36" y="109"/>
              </a:cxn>
              <a:cxn ang="0">
                <a:pos x="42" y="85"/>
              </a:cxn>
              <a:cxn ang="0">
                <a:pos x="72" y="85"/>
              </a:cxn>
              <a:cxn ang="0">
                <a:pos x="96" y="85"/>
              </a:cxn>
            </a:cxnLst>
            <a:rect l="0" t="0" r="r" b="b"/>
            <a:pathLst>
              <a:path w="144" h="109">
                <a:moveTo>
                  <a:pt x="114" y="79"/>
                </a:moveTo>
                <a:lnTo>
                  <a:pt x="120" y="79"/>
                </a:lnTo>
                <a:lnTo>
                  <a:pt x="138" y="55"/>
                </a:lnTo>
                <a:lnTo>
                  <a:pt x="144" y="49"/>
                </a:lnTo>
                <a:lnTo>
                  <a:pt x="132" y="49"/>
                </a:lnTo>
                <a:lnTo>
                  <a:pt x="108" y="25"/>
                </a:lnTo>
                <a:lnTo>
                  <a:pt x="96" y="0"/>
                </a:lnTo>
                <a:lnTo>
                  <a:pt x="90" y="0"/>
                </a:lnTo>
                <a:lnTo>
                  <a:pt x="54" y="19"/>
                </a:lnTo>
                <a:lnTo>
                  <a:pt x="24" y="43"/>
                </a:lnTo>
                <a:lnTo>
                  <a:pt x="6" y="67"/>
                </a:lnTo>
                <a:lnTo>
                  <a:pt x="0" y="85"/>
                </a:lnTo>
                <a:lnTo>
                  <a:pt x="0" y="97"/>
                </a:lnTo>
                <a:lnTo>
                  <a:pt x="6" y="109"/>
                </a:lnTo>
                <a:lnTo>
                  <a:pt x="36" y="103"/>
                </a:lnTo>
                <a:lnTo>
                  <a:pt x="36" y="109"/>
                </a:lnTo>
                <a:lnTo>
                  <a:pt x="42" y="85"/>
                </a:lnTo>
                <a:lnTo>
                  <a:pt x="72" y="85"/>
                </a:lnTo>
                <a:lnTo>
                  <a:pt x="96" y="85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0" name="Freeform 1424"/>
          <p:cNvSpPr>
            <a:spLocks/>
          </p:cNvSpPr>
          <p:nvPr/>
        </p:nvSpPr>
        <p:spPr bwMode="auto">
          <a:xfrm>
            <a:off x="4427538" y="3997325"/>
            <a:ext cx="23812" cy="635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6" y="6"/>
              </a:cxn>
              <a:cxn ang="0">
                <a:pos x="18" y="0"/>
              </a:cxn>
              <a:cxn ang="0">
                <a:pos x="0" y="6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6" y="6"/>
                </a:lnTo>
                <a:lnTo>
                  <a:pt x="18" y="0"/>
                </a:lnTo>
                <a:lnTo>
                  <a:pt x="0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1" name="Freeform 1425"/>
          <p:cNvSpPr>
            <a:spLocks/>
          </p:cNvSpPr>
          <p:nvPr/>
        </p:nvSpPr>
        <p:spPr bwMode="auto">
          <a:xfrm>
            <a:off x="4427538" y="3997325"/>
            <a:ext cx="23812" cy="635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6" y="6"/>
              </a:cxn>
              <a:cxn ang="0">
                <a:pos x="18" y="0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6" y="6"/>
                </a:lnTo>
                <a:lnTo>
                  <a:pt x="18" y="0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2" name="Freeform 1426"/>
          <p:cNvSpPr>
            <a:spLocks/>
          </p:cNvSpPr>
          <p:nvPr/>
        </p:nvSpPr>
        <p:spPr bwMode="auto">
          <a:xfrm>
            <a:off x="4349750" y="4003675"/>
            <a:ext cx="101600" cy="131763"/>
          </a:xfrm>
          <a:custGeom>
            <a:avLst/>
            <a:gdLst/>
            <a:ahLst/>
            <a:cxnLst>
              <a:cxn ang="0">
                <a:pos x="60" y="6"/>
              </a:cxn>
              <a:cxn ang="0">
                <a:pos x="60" y="0"/>
              </a:cxn>
              <a:cxn ang="0">
                <a:pos x="36" y="0"/>
              </a:cxn>
              <a:cxn ang="0">
                <a:pos x="6" y="0"/>
              </a:cxn>
              <a:cxn ang="0">
                <a:pos x="0" y="24"/>
              </a:cxn>
              <a:cxn ang="0">
                <a:pos x="12" y="42"/>
              </a:cxn>
              <a:cxn ang="0">
                <a:pos x="0" y="66"/>
              </a:cxn>
              <a:cxn ang="0">
                <a:pos x="0" y="84"/>
              </a:cxn>
              <a:cxn ang="0">
                <a:pos x="6" y="102"/>
              </a:cxn>
              <a:cxn ang="0">
                <a:pos x="36" y="102"/>
              </a:cxn>
              <a:cxn ang="0">
                <a:pos x="78" y="90"/>
              </a:cxn>
              <a:cxn ang="0">
                <a:pos x="60" y="36"/>
              </a:cxn>
              <a:cxn ang="0">
                <a:pos x="60" y="6"/>
              </a:cxn>
            </a:cxnLst>
            <a:rect l="0" t="0" r="r" b="b"/>
            <a:pathLst>
              <a:path w="78" h="102">
                <a:moveTo>
                  <a:pt x="60" y="6"/>
                </a:moveTo>
                <a:lnTo>
                  <a:pt x="60" y="0"/>
                </a:lnTo>
                <a:lnTo>
                  <a:pt x="36" y="0"/>
                </a:lnTo>
                <a:lnTo>
                  <a:pt x="6" y="0"/>
                </a:lnTo>
                <a:lnTo>
                  <a:pt x="0" y="24"/>
                </a:lnTo>
                <a:lnTo>
                  <a:pt x="12" y="42"/>
                </a:lnTo>
                <a:lnTo>
                  <a:pt x="0" y="66"/>
                </a:lnTo>
                <a:lnTo>
                  <a:pt x="0" y="84"/>
                </a:lnTo>
                <a:lnTo>
                  <a:pt x="6" y="102"/>
                </a:lnTo>
                <a:lnTo>
                  <a:pt x="36" y="102"/>
                </a:lnTo>
                <a:lnTo>
                  <a:pt x="78" y="90"/>
                </a:lnTo>
                <a:lnTo>
                  <a:pt x="60" y="36"/>
                </a:lnTo>
                <a:lnTo>
                  <a:pt x="60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3" name="Freeform 1427"/>
          <p:cNvSpPr>
            <a:spLocks/>
          </p:cNvSpPr>
          <p:nvPr/>
        </p:nvSpPr>
        <p:spPr bwMode="auto">
          <a:xfrm>
            <a:off x="4500563" y="3902075"/>
            <a:ext cx="296862" cy="266700"/>
          </a:xfrm>
          <a:custGeom>
            <a:avLst/>
            <a:gdLst/>
            <a:ahLst/>
            <a:cxnLst>
              <a:cxn ang="0">
                <a:pos x="120" y="151"/>
              </a:cxn>
              <a:cxn ang="0">
                <a:pos x="150" y="163"/>
              </a:cxn>
              <a:cxn ang="0">
                <a:pos x="180" y="121"/>
              </a:cxn>
              <a:cxn ang="0">
                <a:pos x="198" y="73"/>
              </a:cxn>
              <a:cxn ang="0">
                <a:pos x="204" y="55"/>
              </a:cxn>
              <a:cxn ang="0">
                <a:pos x="222" y="49"/>
              </a:cxn>
              <a:cxn ang="0">
                <a:pos x="228" y="31"/>
              </a:cxn>
              <a:cxn ang="0">
                <a:pos x="210" y="25"/>
              </a:cxn>
              <a:cxn ang="0">
                <a:pos x="198" y="7"/>
              </a:cxn>
              <a:cxn ang="0">
                <a:pos x="204" y="0"/>
              </a:cxn>
              <a:cxn ang="0">
                <a:pos x="174" y="25"/>
              </a:cxn>
              <a:cxn ang="0">
                <a:pos x="144" y="31"/>
              </a:cxn>
              <a:cxn ang="0">
                <a:pos x="108" y="31"/>
              </a:cxn>
              <a:cxn ang="0">
                <a:pos x="84" y="43"/>
              </a:cxn>
              <a:cxn ang="0">
                <a:pos x="48" y="31"/>
              </a:cxn>
              <a:cxn ang="0">
                <a:pos x="24" y="31"/>
              </a:cxn>
              <a:cxn ang="0">
                <a:pos x="12" y="49"/>
              </a:cxn>
              <a:cxn ang="0">
                <a:pos x="12" y="67"/>
              </a:cxn>
              <a:cxn ang="0">
                <a:pos x="12" y="91"/>
              </a:cxn>
              <a:cxn ang="0">
                <a:pos x="0" y="133"/>
              </a:cxn>
              <a:cxn ang="0">
                <a:pos x="0" y="163"/>
              </a:cxn>
              <a:cxn ang="0">
                <a:pos x="24" y="163"/>
              </a:cxn>
              <a:cxn ang="0">
                <a:pos x="48" y="193"/>
              </a:cxn>
              <a:cxn ang="0">
                <a:pos x="72" y="199"/>
              </a:cxn>
              <a:cxn ang="0">
                <a:pos x="96" y="205"/>
              </a:cxn>
              <a:cxn ang="0">
                <a:pos x="102" y="175"/>
              </a:cxn>
              <a:cxn ang="0">
                <a:pos x="120" y="151"/>
              </a:cxn>
            </a:cxnLst>
            <a:rect l="0" t="0" r="r" b="b"/>
            <a:pathLst>
              <a:path w="228" h="205">
                <a:moveTo>
                  <a:pt x="120" y="151"/>
                </a:moveTo>
                <a:lnTo>
                  <a:pt x="150" y="163"/>
                </a:lnTo>
                <a:lnTo>
                  <a:pt x="180" y="121"/>
                </a:lnTo>
                <a:lnTo>
                  <a:pt x="198" y="73"/>
                </a:lnTo>
                <a:lnTo>
                  <a:pt x="204" y="55"/>
                </a:lnTo>
                <a:lnTo>
                  <a:pt x="222" y="49"/>
                </a:lnTo>
                <a:lnTo>
                  <a:pt x="228" y="31"/>
                </a:lnTo>
                <a:lnTo>
                  <a:pt x="210" y="25"/>
                </a:lnTo>
                <a:lnTo>
                  <a:pt x="198" y="7"/>
                </a:lnTo>
                <a:lnTo>
                  <a:pt x="204" y="0"/>
                </a:lnTo>
                <a:lnTo>
                  <a:pt x="174" y="25"/>
                </a:lnTo>
                <a:lnTo>
                  <a:pt x="144" y="31"/>
                </a:lnTo>
                <a:lnTo>
                  <a:pt x="108" y="31"/>
                </a:lnTo>
                <a:lnTo>
                  <a:pt x="84" y="43"/>
                </a:lnTo>
                <a:lnTo>
                  <a:pt x="48" y="31"/>
                </a:lnTo>
                <a:lnTo>
                  <a:pt x="24" y="31"/>
                </a:lnTo>
                <a:lnTo>
                  <a:pt x="12" y="49"/>
                </a:lnTo>
                <a:lnTo>
                  <a:pt x="12" y="67"/>
                </a:lnTo>
                <a:lnTo>
                  <a:pt x="12" y="91"/>
                </a:lnTo>
                <a:lnTo>
                  <a:pt x="0" y="133"/>
                </a:lnTo>
                <a:lnTo>
                  <a:pt x="0" y="163"/>
                </a:lnTo>
                <a:lnTo>
                  <a:pt x="24" y="163"/>
                </a:lnTo>
                <a:lnTo>
                  <a:pt x="48" y="193"/>
                </a:lnTo>
                <a:lnTo>
                  <a:pt x="72" y="199"/>
                </a:lnTo>
                <a:lnTo>
                  <a:pt x="96" y="205"/>
                </a:lnTo>
                <a:lnTo>
                  <a:pt x="102" y="175"/>
                </a:lnTo>
                <a:lnTo>
                  <a:pt x="120" y="1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4" name="Freeform 1428"/>
          <p:cNvSpPr>
            <a:spLocks/>
          </p:cNvSpPr>
          <p:nvPr/>
        </p:nvSpPr>
        <p:spPr bwMode="auto">
          <a:xfrm>
            <a:off x="4789488" y="4003675"/>
            <a:ext cx="320675" cy="187325"/>
          </a:xfrm>
          <a:custGeom>
            <a:avLst/>
            <a:gdLst/>
            <a:ahLst/>
            <a:cxnLst>
              <a:cxn ang="0">
                <a:pos x="78" y="36"/>
              </a:cxn>
              <a:cxn ang="0">
                <a:pos x="72" y="48"/>
              </a:cxn>
              <a:cxn ang="0">
                <a:pos x="36" y="60"/>
              </a:cxn>
              <a:cxn ang="0">
                <a:pos x="12" y="66"/>
              </a:cxn>
              <a:cxn ang="0">
                <a:pos x="0" y="102"/>
              </a:cxn>
              <a:cxn ang="0">
                <a:pos x="12" y="132"/>
              </a:cxn>
              <a:cxn ang="0">
                <a:pos x="18" y="144"/>
              </a:cxn>
              <a:cxn ang="0">
                <a:pos x="42" y="132"/>
              </a:cxn>
              <a:cxn ang="0">
                <a:pos x="66" y="132"/>
              </a:cxn>
              <a:cxn ang="0">
                <a:pos x="78" y="138"/>
              </a:cxn>
              <a:cxn ang="0">
                <a:pos x="78" y="114"/>
              </a:cxn>
              <a:cxn ang="0">
                <a:pos x="114" y="108"/>
              </a:cxn>
              <a:cxn ang="0">
                <a:pos x="144" y="120"/>
              </a:cxn>
              <a:cxn ang="0">
                <a:pos x="198" y="108"/>
              </a:cxn>
              <a:cxn ang="0">
                <a:pos x="246" y="102"/>
              </a:cxn>
              <a:cxn ang="0">
                <a:pos x="246" y="102"/>
              </a:cxn>
              <a:cxn ang="0">
                <a:pos x="210" y="66"/>
              </a:cxn>
              <a:cxn ang="0">
                <a:pos x="186" y="54"/>
              </a:cxn>
              <a:cxn ang="0">
                <a:pos x="168" y="24"/>
              </a:cxn>
              <a:cxn ang="0">
                <a:pos x="156" y="0"/>
              </a:cxn>
              <a:cxn ang="0">
                <a:pos x="108" y="30"/>
              </a:cxn>
              <a:cxn ang="0">
                <a:pos x="78" y="36"/>
              </a:cxn>
            </a:cxnLst>
            <a:rect l="0" t="0" r="r" b="b"/>
            <a:pathLst>
              <a:path w="246" h="144">
                <a:moveTo>
                  <a:pt x="78" y="36"/>
                </a:moveTo>
                <a:lnTo>
                  <a:pt x="72" y="48"/>
                </a:lnTo>
                <a:lnTo>
                  <a:pt x="36" y="60"/>
                </a:lnTo>
                <a:lnTo>
                  <a:pt x="12" y="66"/>
                </a:lnTo>
                <a:lnTo>
                  <a:pt x="0" y="102"/>
                </a:lnTo>
                <a:lnTo>
                  <a:pt x="12" y="132"/>
                </a:lnTo>
                <a:lnTo>
                  <a:pt x="18" y="144"/>
                </a:lnTo>
                <a:lnTo>
                  <a:pt x="42" y="132"/>
                </a:lnTo>
                <a:lnTo>
                  <a:pt x="66" y="132"/>
                </a:lnTo>
                <a:lnTo>
                  <a:pt x="78" y="138"/>
                </a:lnTo>
                <a:lnTo>
                  <a:pt x="78" y="114"/>
                </a:lnTo>
                <a:lnTo>
                  <a:pt x="114" y="108"/>
                </a:lnTo>
                <a:lnTo>
                  <a:pt x="144" y="120"/>
                </a:lnTo>
                <a:lnTo>
                  <a:pt x="198" y="108"/>
                </a:lnTo>
                <a:lnTo>
                  <a:pt x="246" y="102"/>
                </a:lnTo>
                <a:lnTo>
                  <a:pt x="246" y="102"/>
                </a:lnTo>
                <a:lnTo>
                  <a:pt x="210" y="66"/>
                </a:lnTo>
                <a:lnTo>
                  <a:pt x="186" y="54"/>
                </a:lnTo>
                <a:lnTo>
                  <a:pt x="168" y="24"/>
                </a:lnTo>
                <a:lnTo>
                  <a:pt x="156" y="0"/>
                </a:lnTo>
                <a:lnTo>
                  <a:pt x="108" y="30"/>
                </a:lnTo>
                <a:lnTo>
                  <a:pt x="78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5" name="Freeform 1429"/>
          <p:cNvSpPr>
            <a:spLocks/>
          </p:cNvSpPr>
          <p:nvPr/>
        </p:nvSpPr>
        <p:spPr bwMode="auto">
          <a:xfrm>
            <a:off x="4695825" y="4176713"/>
            <a:ext cx="195263" cy="233362"/>
          </a:xfrm>
          <a:custGeom>
            <a:avLst/>
            <a:gdLst/>
            <a:ahLst/>
            <a:cxnLst>
              <a:cxn ang="0">
                <a:pos x="66" y="162"/>
              </a:cxn>
              <a:cxn ang="0">
                <a:pos x="90" y="144"/>
              </a:cxn>
              <a:cxn ang="0">
                <a:pos x="114" y="96"/>
              </a:cxn>
              <a:cxn ang="0">
                <a:pos x="132" y="78"/>
              </a:cxn>
              <a:cxn ang="0">
                <a:pos x="150" y="6"/>
              </a:cxn>
              <a:cxn ang="0">
                <a:pos x="138" y="0"/>
              </a:cxn>
              <a:cxn ang="0">
                <a:pos x="114" y="0"/>
              </a:cxn>
              <a:cxn ang="0">
                <a:pos x="90" y="12"/>
              </a:cxn>
              <a:cxn ang="0">
                <a:pos x="72" y="18"/>
              </a:cxn>
              <a:cxn ang="0">
                <a:pos x="60" y="30"/>
              </a:cxn>
              <a:cxn ang="0">
                <a:pos x="48" y="36"/>
              </a:cxn>
              <a:cxn ang="0">
                <a:pos x="48" y="48"/>
              </a:cxn>
              <a:cxn ang="0">
                <a:pos x="60" y="54"/>
              </a:cxn>
              <a:cxn ang="0">
                <a:pos x="54" y="84"/>
              </a:cxn>
              <a:cxn ang="0">
                <a:pos x="48" y="114"/>
              </a:cxn>
              <a:cxn ang="0">
                <a:pos x="30" y="114"/>
              </a:cxn>
              <a:cxn ang="0">
                <a:pos x="12" y="126"/>
              </a:cxn>
              <a:cxn ang="0">
                <a:pos x="0" y="138"/>
              </a:cxn>
              <a:cxn ang="0">
                <a:pos x="18" y="156"/>
              </a:cxn>
              <a:cxn ang="0">
                <a:pos x="24" y="180"/>
              </a:cxn>
              <a:cxn ang="0">
                <a:pos x="42" y="162"/>
              </a:cxn>
              <a:cxn ang="0">
                <a:pos x="66" y="162"/>
              </a:cxn>
            </a:cxnLst>
            <a:rect l="0" t="0" r="r" b="b"/>
            <a:pathLst>
              <a:path w="150" h="180">
                <a:moveTo>
                  <a:pt x="66" y="162"/>
                </a:moveTo>
                <a:lnTo>
                  <a:pt x="90" y="144"/>
                </a:lnTo>
                <a:lnTo>
                  <a:pt x="114" y="96"/>
                </a:lnTo>
                <a:lnTo>
                  <a:pt x="132" y="78"/>
                </a:lnTo>
                <a:lnTo>
                  <a:pt x="150" y="6"/>
                </a:lnTo>
                <a:lnTo>
                  <a:pt x="138" y="0"/>
                </a:lnTo>
                <a:lnTo>
                  <a:pt x="114" y="0"/>
                </a:lnTo>
                <a:lnTo>
                  <a:pt x="90" y="12"/>
                </a:lnTo>
                <a:lnTo>
                  <a:pt x="72" y="18"/>
                </a:lnTo>
                <a:lnTo>
                  <a:pt x="60" y="30"/>
                </a:lnTo>
                <a:lnTo>
                  <a:pt x="48" y="36"/>
                </a:lnTo>
                <a:lnTo>
                  <a:pt x="48" y="48"/>
                </a:lnTo>
                <a:lnTo>
                  <a:pt x="60" y="54"/>
                </a:lnTo>
                <a:lnTo>
                  <a:pt x="54" y="84"/>
                </a:lnTo>
                <a:lnTo>
                  <a:pt x="48" y="114"/>
                </a:lnTo>
                <a:lnTo>
                  <a:pt x="30" y="114"/>
                </a:lnTo>
                <a:lnTo>
                  <a:pt x="12" y="126"/>
                </a:lnTo>
                <a:lnTo>
                  <a:pt x="0" y="138"/>
                </a:lnTo>
                <a:lnTo>
                  <a:pt x="18" y="156"/>
                </a:lnTo>
                <a:lnTo>
                  <a:pt x="24" y="180"/>
                </a:lnTo>
                <a:lnTo>
                  <a:pt x="42" y="162"/>
                </a:lnTo>
                <a:lnTo>
                  <a:pt x="66" y="1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6" name="Freeform 1430"/>
          <p:cNvSpPr>
            <a:spLocks/>
          </p:cNvSpPr>
          <p:nvPr/>
        </p:nvSpPr>
        <p:spPr bwMode="auto">
          <a:xfrm>
            <a:off x="4656138" y="4224338"/>
            <a:ext cx="117475" cy="130175"/>
          </a:xfrm>
          <a:custGeom>
            <a:avLst/>
            <a:gdLst/>
            <a:ahLst/>
            <a:cxnLst>
              <a:cxn ang="0">
                <a:pos x="60" y="78"/>
              </a:cxn>
              <a:cxn ang="0">
                <a:pos x="78" y="78"/>
              </a:cxn>
              <a:cxn ang="0">
                <a:pos x="84" y="48"/>
              </a:cxn>
              <a:cxn ang="0">
                <a:pos x="90" y="18"/>
              </a:cxn>
              <a:cxn ang="0">
                <a:pos x="78" y="12"/>
              </a:cxn>
              <a:cxn ang="0">
                <a:pos x="78" y="0"/>
              </a:cxn>
              <a:cxn ang="0">
                <a:pos x="48" y="0"/>
              </a:cxn>
              <a:cxn ang="0">
                <a:pos x="0" y="0"/>
              </a:cxn>
              <a:cxn ang="0">
                <a:pos x="0" y="18"/>
              </a:cxn>
              <a:cxn ang="0">
                <a:pos x="0" y="54"/>
              </a:cxn>
              <a:cxn ang="0">
                <a:pos x="30" y="102"/>
              </a:cxn>
              <a:cxn ang="0">
                <a:pos x="42" y="90"/>
              </a:cxn>
              <a:cxn ang="0">
                <a:pos x="60" y="78"/>
              </a:cxn>
            </a:cxnLst>
            <a:rect l="0" t="0" r="r" b="b"/>
            <a:pathLst>
              <a:path w="90" h="102">
                <a:moveTo>
                  <a:pt x="60" y="78"/>
                </a:moveTo>
                <a:lnTo>
                  <a:pt x="78" y="78"/>
                </a:lnTo>
                <a:lnTo>
                  <a:pt x="84" y="48"/>
                </a:lnTo>
                <a:lnTo>
                  <a:pt x="90" y="18"/>
                </a:lnTo>
                <a:lnTo>
                  <a:pt x="78" y="12"/>
                </a:lnTo>
                <a:lnTo>
                  <a:pt x="78" y="0"/>
                </a:lnTo>
                <a:lnTo>
                  <a:pt x="48" y="0"/>
                </a:lnTo>
                <a:lnTo>
                  <a:pt x="0" y="0"/>
                </a:lnTo>
                <a:lnTo>
                  <a:pt x="0" y="18"/>
                </a:lnTo>
                <a:lnTo>
                  <a:pt x="0" y="54"/>
                </a:lnTo>
                <a:lnTo>
                  <a:pt x="30" y="102"/>
                </a:lnTo>
                <a:lnTo>
                  <a:pt x="42" y="90"/>
                </a:lnTo>
                <a:lnTo>
                  <a:pt x="60" y="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7" name="Freeform 1431"/>
          <p:cNvSpPr>
            <a:spLocks/>
          </p:cNvSpPr>
          <p:nvPr/>
        </p:nvSpPr>
        <p:spPr bwMode="auto">
          <a:xfrm>
            <a:off x="4624388" y="3965575"/>
            <a:ext cx="187325" cy="258763"/>
          </a:xfrm>
          <a:custGeom>
            <a:avLst/>
            <a:gdLst/>
            <a:ahLst/>
            <a:cxnLst>
              <a:cxn ang="0">
                <a:pos x="144" y="174"/>
              </a:cxn>
              <a:cxn ang="0">
                <a:pos x="138" y="162"/>
              </a:cxn>
              <a:cxn ang="0">
                <a:pos x="126" y="132"/>
              </a:cxn>
              <a:cxn ang="0">
                <a:pos x="138" y="96"/>
              </a:cxn>
              <a:cxn ang="0">
                <a:pos x="132" y="96"/>
              </a:cxn>
              <a:cxn ang="0">
                <a:pos x="114" y="66"/>
              </a:cxn>
              <a:cxn ang="0">
                <a:pos x="114" y="48"/>
              </a:cxn>
              <a:cxn ang="0">
                <a:pos x="138" y="42"/>
              </a:cxn>
              <a:cxn ang="0">
                <a:pos x="126" y="0"/>
              </a:cxn>
              <a:cxn ang="0">
                <a:pos x="126" y="0"/>
              </a:cxn>
              <a:cxn ang="0">
                <a:pos x="108" y="6"/>
              </a:cxn>
              <a:cxn ang="0">
                <a:pos x="102" y="24"/>
              </a:cxn>
              <a:cxn ang="0">
                <a:pos x="84" y="72"/>
              </a:cxn>
              <a:cxn ang="0">
                <a:pos x="54" y="114"/>
              </a:cxn>
              <a:cxn ang="0">
                <a:pos x="24" y="102"/>
              </a:cxn>
              <a:cxn ang="0">
                <a:pos x="6" y="126"/>
              </a:cxn>
              <a:cxn ang="0">
                <a:pos x="0" y="156"/>
              </a:cxn>
              <a:cxn ang="0">
                <a:pos x="18" y="156"/>
              </a:cxn>
              <a:cxn ang="0">
                <a:pos x="24" y="198"/>
              </a:cxn>
              <a:cxn ang="0">
                <a:pos x="72" y="198"/>
              </a:cxn>
              <a:cxn ang="0">
                <a:pos x="102" y="198"/>
              </a:cxn>
              <a:cxn ang="0">
                <a:pos x="144" y="174"/>
              </a:cxn>
            </a:cxnLst>
            <a:rect l="0" t="0" r="r" b="b"/>
            <a:pathLst>
              <a:path w="144" h="198">
                <a:moveTo>
                  <a:pt x="144" y="174"/>
                </a:moveTo>
                <a:lnTo>
                  <a:pt x="138" y="162"/>
                </a:lnTo>
                <a:lnTo>
                  <a:pt x="126" y="132"/>
                </a:lnTo>
                <a:lnTo>
                  <a:pt x="138" y="96"/>
                </a:lnTo>
                <a:lnTo>
                  <a:pt x="132" y="96"/>
                </a:lnTo>
                <a:lnTo>
                  <a:pt x="114" y="66"/>
                </a:lnTo>
                <a:lnTo>
                  <a:pt x="114" y="48"/>
                </a:lnTo>
                <a:lnTo>
                  <a:pt x="138" y="42"/>
                </a:lnTo>
                <a:lnTo>
                  <a:pt x="126" y="0"/>
                </a:lnTo>
                <a:lnTo>
                  <a:pt x="126" y="0"/>
                </a:lnTo>
                <a:lnTo>
                  <a:pt x="108" y="6"/>
                </a:lnTo>
                <a:lnTo>
                  <a:pt x="102" y="24"/>
                </a:lnTo>
                <a:lnTo>
                  <a:pt x="84" y="72"/>
                </a:lnTo>
                <a:lnTo>
                  <a:pt x="54" y="114"/>
                </a:lnTo>
                <a:lnTo>
                  <a:pt x="24" y="102"/>
                </a:lnTo>
                <a:lnTo>
                  <a:pt x="6" y="126"/>
                </a:lnTo>
                <a:lnTo>
                  <a:pt x="0" y="156"/>
                </a:lnTo>
                <a:lnTo>
                  <a:pt x="18" y="156"/>
                </a:lnTo>
                <a:lnTo>
                  <a:pt x="24" y="198"/>
                </a:lnTo>
                <a:lnTo>
                  <a:pt x="72" y="198"/>
                </a:lnTo>
                <a:lnTo>
                  <a:pt x="102" y="198"/>
                </a:lnTo>
                <a:lnTo>
                  <a:pt x="144" y="1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8" name="Freeform 1432"/>
          <p:cNvSpPr>
            <a:spLocks/>
          </p:cNvSpPr>
          <p:nvPr/>
        </p:nvSpPr>
        <p:spPr bwMode="auto">
          <a:xfrm>
            <a:off x="4624388" y="3965575"/>
            <a:ext cx="187325" cy="258763"/>
          </a:xfrm>
          <a:custGeom>
            <a:avLst/>
            <a:gdLst/>
            <a:ahLst/>
            <a:cxnLst>
              <a:cxn ang="0">
                <a:pos x="144" y="174"/>
              </a:cxn>
              <a:cxn ang="0">
                <a:pos x="138" y="162"/>
              </a:cxn>
              <a:cxn ang="0">
                <a:pos x="126" y="132"/>
              </a:cxn>
              <a:cxn ang="0">
                <a:pos x="138" y="96"/>
              </a:cxn>
              <a:cxn ang="0">
                <a:pos x="132" y="96"/>
              </a:cxn>
              <a:cxn ang="0">
                <a:pos x="114" y="66"/>
              </a:cxn>
              <a:cxn ang="0">
                <a:pos x="114" y="48"/>
              </a:cxn>
              <a:cxn ang="0">
                <a:pos x="138" y="42"/>
              </a:cxn>
              <a:cxn ang="0">
                <a:pos x="126" y="0"/>
              </a:cxn>
              <a:cxn ang="0">
                <a:pos x="126" y="0"/>
              </a:cxn>
              <a:cxn ang="0">
                <a:pos x="108" y="6"/>
              </a:cxn>
              <a:cxn ang="0">
                <a:pos x="102" y="24"/>
              </a:cxn>
              <a:cxn ang="0">
                <a:pos x="84" y="72"/>
              </a:cxn>
              <a:cxn ang="0">
                <a:pos x="54" y="114"/>
              </a:cxn>
              <a:cxn ang="0">
                <a:pos x="24" y="102"/>
              </a:cxn>
              <a:cxn ang="0">
                <a:pos x="6" y="126"/>
              </a:cxn>
              <a:cxn ang="0">
                <a:pos x="0" y="156"/>
              </a:cxn>
              <a:cxn ang="0">
                <a:pos x="18" y="156"/>
              </a:cxn>
              <a:cxn ang="0">
                <a:pos x="24" y="198"/>
              </a:cxn>
              <a:cxn ang="0">
                <a:pos x="72" y="198"/>
              </a:cxn>
              <a:cxn ang="0">
                <a:pos x="102" y="198"/>
              </a:cxn>
            </a:cxnLst>
            <a:rect l="0" t="0" r="r" b="b"/>
            <a:pathLst>
              <a:path w="144" h="198">
                <a:moveTo>
                  <a:pt x="144" y="174"/>
                </a:moveTo>
                <a:lnTo>
                  <a:pt x="138" y="162"/>
                </a:lnTo>
                <a:lnTo>
                  <a:pt x="126" y="132"/>
                </a:lnTo>
                <a:lnTo>
                  <a:pt x="138" y="96"/>
                </a:lnTo>
                <a:lnTo>
                  <a:pt x="132" y="96"/>
                </a:lnTo>
                <a:lnTo>
                  <a:pt x="114" y="66"/>
                </a:lnTo>
                <a:lnTo>
                  <a:pt x="114" y="48"/>
                </a:lnTo>
                <a:lnTo>
                  <a:pt x="138" y="42"/>
                </a:lnTo>
                <a:lnTo>
                  <a:pt x="126" y="0"/>
                </a:lnTo>
                <a:lnTo>
                  <a:pt x="126" y="0"/>
                </a:lnTo>
                <a:lnTo>
                  <a:pt x="108" y="6"/>
                </a:lnTo>
                <a:lnTo>
                  <a:pt x="102" y="24"/>
                </a:lnTo>
                <a:lnTo>
                  <a:pt x="84" y="72"/>
                </a:lnTo>
                <a:lnTo>
                  <a:pt x="54" y="114"/>
                </a:lnTo>
                <a:lnTo>
                  <a:pt x="24" y="102"/>
                </a:lnTo>
                <a:lnTo>
                  <a:pt x="6" y="126"/>
                </a:lnTo>
                <a:lnTo>
                  <a:pt x="0" y="156"/>
                </a:lnTo>
                <a:lnTo>
                  <a:pt x="18" y="156"/>
                </a:lnTo>
                <a:lnTo>
                  <a:pt x="24" y="198"/>
                </a:lnTo>
                <a:lnTo>
                  <a:pt x="72" y="198"/>
                </a:lnTo>
                <a:lnTo>
                  <a:pt x="102" y="198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39" name="Freeform 1433"/>
          <p:cNvSpPr>
            <a:spLocks/>
          </p:cNvSpPr>
          <p:nvPr/>
        </p:nvSpPr>
        <p:spPr bwMode="auto">
          <a:xfrm>
            <a:off x="4451350" y="3956050"/>
            <a:ext cx="63500" cy="157163"/>
          </a:xfrm>
          <a:custGeom>
            <a:avLst/>
            <a:gdLst/>
            <a:ahLst/>
            <a:cxnLst>
              <a:cxn ang="0">
                <a:pos x="48" y="48"/>
              </a:cxn>
              <a:cxn ang="0">
                <a:pos x="48" y="24"/>
              </a:cxn>
              <a:cxn ang="0">
                <a:pos x="48" y="6"/>
              </a:cxn>
              <a:cxn ang="0">
                <a:pos x="42" y="6"/>
              </a:cxn>
              <a:cxn ang="0">
                <a:pos x="30" y="0"/>
              </a:cxn>
              <a:cxn ang="0">
                <a:pos x="24" y="6"/>
              </a:cxn>
              <a:cxn ang="0">
                <a:pos x="6" y="30"/>
              </a:cxn>
              <a:cxn ang="0">
                <a:pos x="0" y="30"/>
              </a:cxn>
              <a:cxn ang="0">
                <a:pos x="0" y="48"/>
              </a:cxn>
              <a:cxn ang="0">
                <a:pos x="6" y="90"/>
              </a:cxn>
              <a:cxn ang="0">
                <a:pos x="24" y="120"/>
              </a:cxn>
              <a:cxn ang="0">
                <a:pos x="24" y="120"/>
              </a:cxn>
              <a:cxn ang="0">
                <a:pos x="36" y="120"/>
              </a:cxn>
              <a:cxn ang="0">
                <a:pos x="36" y="90"/>
              </a:cxn>
              <a:cxn ang="0">
                <a:pos x="48" y="48"/>
              </a:cxn>
            </a:cxnLst>
            <a:rect l="0" t="0" r="r" b="b"/>
            <a:pathLst>
              <a:path w="48" h="120">
                <a:moveTo>
                  <a:pt x="48" y="48"/>
                </a:moveTo>
                <a:lnTo>
                  <a:pt x="48" y="24"/>
                </a:lnTo>
                <a:lnTo>
                  <a:pt x="48" y="6"/>
                </a:lnTo>
                <a:lnTo>
                  <a:pt x="42" y="6"/>
                </a:lnTo>
                <a:lnTo>
                  <a:pt x="30" y="0"/>
                </a:lnTo>
                <a:lnTo>
                  <a:pt x="24" y="6"/>
                </a:lnTo>
                <a:lnTo>
                  <a:pt x="6" y="30"/>
                </a:lnTo>
                <a:lnTo>
                  <a:pt x="0" y="30"/>
                </a:lnTo>
                <a:lnTo>
                  <a:pt x="0" y="48"/>
                </a:lnTo>
                <a:lnTo>
                  <a:pt x="6" y="90"/>
                </a:lnTo>
                <a:lnTo>
                  <a:pt x="24" y="120"/>
                </a:lnTo>
                <a:lnTo>
                  <a:pt x="24" y="120"/>
                </a:lnTo>
                <a:lnTo>
                  <a:pt x="36" y="120"/>
                </a:lnTo>
                <a:lnTo>
                  <a:pt x="36" y="90"/>
                </a:lnTo>
                <a:lnTo>
                  <a:pt x="48" y="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0" name="Freeform 1434"/>
          <p:cNvSpPr>
            <a:spLocks/>
          </p:cNvSpPr>
          <p:nvPr/>
        </p:nvSpPr>
        <p:spPr bwMode="auto">
          <a:xfrm>
            <a:off x="4427538" y="3997325"/>
            <a:ext cx="55562" cy="123825"/>
          </a:xfrm>
          <a:custGeom>
            <a:avLst/>
            <a:gdLst/>
            <a:ahLst/>
            <a:cxnLst>
              <a:cxn ang="0">
                <a:pos x="18" y="18"/>
              </a:cxn>
              <a:cxn ang="0">
                <a:pos x="18" y="0"/>
              </a:cxn>
              <a:cxn ang="0">
                <a:pos x="6" y="6"/>
              </a:cxn>
              <a:cxn ang="0">
                <a:pos x="0" y="6"/>
              </a:cxn>
              <a:cxn ang="0">
                <a:pos x="0" y="12"/>
              </a:cxn>
              <a:cxn ang="0">
                <a:pos x="0" y="42"/>
              </a:cxn>
              <a:cxn ang="0">
                <a:pos x="18" y="96"/>
              </a:cxn>
              <a:cxn ang="0">
                <a:pos x="42" y="90"/>
              </a:cxn>
              <a:cxn ang="0">
                <a:pos x="24" y="60"/>
              </a:cxn>
              <a:cxn ang="0">
                <a:pos x="18" y="18"/>
              </a:cxn>
            </a:cxnLst>
            <a:rect l="0" t="0" r="r" b="b"/>
            <a:pathLst>
              <a:path w="42" h="96">
                <a:moveTo>
                  <a:pt x="18" y="18"/>
                </a:moveTo>
                <a:lnTo>
                  <a:pt x="18" y="0"/>
                </a:lnTo>
                <a:lnTo>
                  <a:pt x="6" y="6"/>
                </a:lnTo>
                <a:lnTo>
                  <a:pt x="0" y="6"/>
                </a:lnTo>
                <a:lnTo>
                  <a:pt x="0" y="12"/>
                </a:lnTo>
                <a:lnTo>
                  <a:pt x="0" y="42"/>
                </a:lnTo>
                <a:lnTo>
                  <a:pt x="18" y="96"/>
                </a:lnTo>
                <a:lnTo>
                  <a:pt x="42" y="90"/>
                </a:lnTo>
                <a:lnTo>
                  <a:pt x="24" y="60"/>
                </a:lnTo>
                <a:lnTo>
                  <a:pt x="18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1" name="Freeform 1435"/>
          <p:cNvSpPr>
            <a:spLocks/>
          </p:cNvSpPr>
          <p:nvPr/>
        </p:nvSpPr>
        <p:spPr bwMode="auto">
          <a:xfrm>
            <a:off x="4719638" y="4692650"/>
            <a:ext cx="320675" cy="325438"/>
          </a:xfrm>
          <a:custGeom>
            <a:avLst/>
            <a:gdLst/>
            <a:ahLst/>
            <a:cxnLst>
              <a:cxn ang="0">
                <a:pos x="126" y="252"/>
              </a:cxn>
              <a:cxn ang="0">
                <a:pos x="144" y="246"/>
              </a:cxn>
              <a:cxn ang="0">
                <a:pos x="156" y="162"/>
              </a:cxn>
              <a:cxn ang="0">
                <a:pos x="156" y="108"/>
              </a:cxn>
              <a:cxn ang="0">
                <a:pos x="168" y="102"/>
              </a:cxn>
              <a:cxn ang="0">
                <a:pos x="174" y="36"/>
              </a:cxn>
              <a:cxn ang="0">
                <a:pos x="222" y="24"/>
              </a:cxn>
              <a:cxn ang="0">
                <a:pos x="240" y="18"/>
              </a:cxn>
              <a:cxn ang="0">
                <a:pos x="240" y="18"/>
              </a:cxn>
              <a:cxn ang="0">
                <a:pos x="240" y="18"/>
              </a:cxn>
              <a:cxn ang="0">
                <a:pos x="246" y="18"/>
              </a:cxn>
              <a:cxn ang="0">
                <a:pos x="234" y="12"/>
              </a:cxn>
              <a:cxn ang="0">
                <a:pos x="210" y="12"/>
              </a:cxn>
              <a:cxn ang="0">
                <a:pos x="216" y="18"/>
              </a:cxn>
              <a:cxn ang="0">
                <a:pos x="210" y="12"/>
              </a:cxn>
              <a:cxn ang="0">
                <a:pos x="174" y="18"/>
              </a:cxn>
              <a:cxn ang="0">
                <a:pos x="126" y="18"/>
              </a:cxn>
              <a:cxn ang="0">
                <a:pos x="114" y="12"/>
              </a:cxn>
              <a:cxn ang="0">
                <a:pos x="30" y="12"/>
              </a:cxn>
              <a:cxn ang="0">
                <a:pos x="18" y="0"/>
              </a:cxn>
              <a:cxn ang="0">
                <a:pos x="6" y="6"/>
              </a:cxn>
              <a:cxn ang="0">
                <a:pos x="0" y="42"/>
              </a:cxn>
              <a:cxn ang="0">
                <a:pos x="42" y="126"/>
              </a:cxn>
              <a:cxn ang="0">
                <a:pos x="48" y="144"/>
              </a:cxn>
              <a:cxn ang="0">
                <a:pos x="60" y="222"/>
              </a:cxn>
              <a:cxn ang="0">
                <a:pos x="90" y="252"/>
              </a:cxn>
              <a:cxn ang="0">
                <a:pos x="96" y="240"/>
              </a:cxn>
              <a:cxn ang="0">
                <a:pos x="126" y="252"/>
              </a:cxn>
            </a:cxnLst>
            <a:rect l="0" t="0" r="r" b="b"/>
            <a:pathLst>
              <a:path w="246" h="252">
                <a:moveTo>
                  <a:pt x="126" y="252"/>
                </a:moveTo>
                <a:lnTo>
                  <a:pt x="144" y="246"/>
                </a:lnTo>
                <a:lnTo>
                  <a:pt x="156" y="162"/>
                </a:lnTo>
                <a:lnTo>
                  <a:pt x="156" y="108"/>
                </a:lnTo>
                <a:lnTo>
                  <a:pt x="168" y="102"/>
                </a:lnTo>
                <a:lnTo>
                  <a:pt x="174" y="36"/>
                </a:lnTo>
                <a:lnTo>
                  <a:pt x="222" y="24"/>
                </a:lnTo>
                <a:lnTo>
                  <a:pt x="240" y="18"/>
                </a:lnTo>
                <a:lnTo>
                  <a:pt x="240" y="18"/>
                </a:lnTo>
                <a:lnTo>
                  <a:pt x="240" y="18"/>
                </a:lnTo>
                <a:lnTo>
                  <a:pt x="246" y="18"/>
                </a:lnTo>
                <a:lnTo>
                  <a:pt x="234" y="12"/>
                </a:lnTo>
                <a:lnTo>
                  <a:pt x="210" y="12"/>
                </a:lnTo>
                <a:lnTo>
                  <a:pt x="216" y="18"/>
                </a:lnTo>
                <a:lnTo>
                  <a:pt x="210" y="12"/>
                </a:lnTo>
                <a:lnTo>
                  <a:pt x="174" y="18"/>
                </a:lnTo>
                <a:lnTo>
                  <a:pt x="126" y="18"/>
                </a:lnTo>
                <a:lnTo>
                  <a:pt x="114" y="12"/>
                </a:lnTo>
                <a:lnTo>
                  <a:pt x="30" y="12"/>
                </a:lnTo>
                <a:lnTo>
                  <a:pt x="18" y="0"/>
                </a:lnTo>
                <a:lnTo>
                  <a:pt x="6" y="6"/>
                </a:lnTo>
                <a:lnTo>
                  <a:pt x="0" y="42"/>
                </a:lnTo>
                <a:lnTo>
                  <a:pt x="42" y="126"/>
                </a:lnTo>
                <a:lnTo>
                  <a:pt x="48" y="144"/>
                </a:lnTo>
                <a:lnTo>
                  <a:pt x="60" y="222"/>
                </a:lnTo>
                <a:lnTo>
                  <a:pt x="90" y="252"/>
                </a:lnTo>
                <a:lnTo>
                  <a:pt x="96" y="240"/>
                </a:lnTo>
                <a:lnTo>
                  <a:pt x="126" y="2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2" name="Freeform 1436"/>
          <p:cNvSpPr>
            <a:spLocks/>
          </p:cNvSpPr>
          <p:nvPr/>
        </p:nvSpPr>
        <p:spPr bwMode="auto">
          <a:xfrm>
            <a:off x="4451350" y="3800475"/>
            <a:ext cx="79375" cy="93663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4" y="11"/>
              </a:cxn>
              <a:cxn ang="0">
                <a:pos x="9" y="10"/>
              </a:cxn>
              <a:cxn ang="0">
                <a:pos x="10" y="8"/>
              </a:cxn>
              <a:cxn ang="0">
                <a:pos x="10" y="0"/>
              </a:cxn>
            </a:cxnLst>
            <a:rect l="0" t="0" r="r" b="b"/>
            <a:pathLst>
              <a:path w="10" h="12">
                <a:moveTo>
                  <a:pt x="0" y="12"/>
                </a:moveTo>
                <a:cubicBezTo>
                  <a:pt x="4" y="11"/>
                  <a:pt x="4" y="11"/>
                  <a:pt x="4" y="11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10" y="8"/>
                  <a:pt x="10" y="8"/>
                </a:cubicBezTo>
                <a:cubicBezTo>
                  <a:pt x="10" y="7"/>
                  <a:pt x="10" y="0"/>
                  <a:pt x="10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3" name="Freeform 1437"/>
          <p:cNvSpPr>
            <a:spLocks/>
          </p:cNvSpPr>
          <p:nvPr/>
        </p:nvSpPr>
        <p:spPr bwMode="auto">
          <a:xfrm>
            <a:off x="144463" y="1727200"/>
            <a:ext cx="676275" cy="922338"/>
          </a:xfrm>
          <a:custGeom>
            <a:avLst/>
            <a:gdLst/>
            <a:ahLst/>
            <a:cxnLst>
              <a:cxn ang="0">
                <a:pos x="504" y="96"/>
              </a:cxn>
              <a:cxn ang="0">
                <a:pos x="486" y="78"/>
              </a:cxn>
              <a:cxn ang="0">
                <a:pos x="432" y="84"/>
              </a:cxn>
              <a:cxn ang="0">
                <a:pos x="354" y="48"/>
              </a:cxn>
              <a:cxn ang="0">
                <a:pos x="318" y="54"/>
              </a:cxn>
              <a:cxn ang="0">
                <a:pos x="288" y="36"/>
              </a:cxn>
              <a:cxn ang="0">
                <a:pos x="282" y="18"/>
              </a:cxn>
              <a:cxn ang="0">
                <a:pos x="228" y="0"/>
              </a:cxn>
              <a:cxn ang="0">
                <a:pos x="198" y="24"/>
              </a:cxn>
              <a:cxn ang="0">
                <a:pos x="150" y="42"/>
              </a:cxn>
              <a:cxn ang="0">
                <a:pos x="114" y="66"/>
              </a:cxn>
              <a:cxn ang="0">
                <a:pos x="90" y="126"/>
              </a:cxn>
              <a:cxn ang="0">
                <a:pos x="42" y="138"/>
              </a:cxn>
              <a:cxn ang="0">
                <a:pos x="42" y="174"/>
              </a:cxn>
              <a:cxn ang="0">
                <a:pos x="78" y="222"/>
              </a:cxn>
              <a:cxn ang="0">
                <a:pos x="114" y="240"/>
              </a:cxn>
              <a:cxn ang="0">
                <a:pos x="114" y="264"/>
              </a:cxn>
              <a:cxn ang="0">
                <a:pos x="90" y="276"/>
              </a:cxn>
              <a:cxn ang="0">
                <a:pos x="60" y="264"/>
              </a:cxn>
              <a:cxn ang="0">
                <a:pos x="0" y="306"/>
              </a:cxn>
              <a:cxn ang="0">
                <a:pos x="18" y="324"/>
              </a:cxn>
              <a:cxn ang="0">
                <a:pos x="42" y="348"/>
              </a:cxn>
              <a:cxn ang="0">
                <a:pos x="96" y="348"/>
              </a:cxn>
              <a:cxn ang="0">
                <a:pos x="138" y="354"/>
              </a:cxn>
              <a:cxn ang="0">
                <a:pos x="120" y="396"/>
              </a:cxn>
              <a:cxn ang="0">
                <a:pos x="72" y="414"/>
              </a:cxn>
              <a:cxn ang="0">
                <a:pos x="36" y="438"/>
              </a:cxn>
              <a:cxn ang="0">
                <a:pos x="30" y="468"/>
              </a:cxn>
              <a:cxn ang="0">
                <a:pos x="72" y="498"/>
              </a:cxn>
              <a:cxn ang="0">
                <a:pos x="78" y="529"/>
              </a:cxn>
              <a:cxn ang="0">
                <a:pos x="108" y="541"/>
              </a:cxn>
              <a:cxn ang="0">
                <a:pos x="114" y="583"/>
              </a:cxn>
              <a:cxn ang="0">
                <a:pos x="156" y="577"/>
              </a:cxn>
              <a:cxn ang="0">
                <a:pos x="210" y="577"/>
              </a:cxn>
              <a:cxn ang="0">
                <a:pos x="180" y="631"/>
              </a:cxn>
              <a:cxn ang="0">
                <a:pos x="90" y="709"/>
              </a:cxn>
              <a:cxn ang="0">
                <a:pos x="192" y="655"/>
              </a:cxn>
              <a:cxn ang="0">
                <a:pos x="270" y="571"/>
              </a:cxn>
              <a:cxn ang="0">
                <a:pos x="264" y="553"/>
              </a:cxn>
              <a:cxn ang="0">
                <a:pos x="312" y="492"/>
              </a:cxn>
              <a:cxn ang="0">
                <a:pos x="324" y="517"/>
              </a:cxn>
              <a:cxn ang="0">
                <a:pos x="330" y="547"/>
              </a:cxn>
              <a:cxn ang="0">
                <a:pos x="366" y="517"/>
              </a:cxn>
              <a:cxn ang="0">
                <a:pos x="408" y="492"/>
              </a:cxn>
              <a:cxn ang="0">
                <a:pos x="426" y="505"/>
              </a:cxn>
              <a:cxn ang="0">
                <a:pos x="516" y="523"/>
              </a:cxn>
              <a:cxn ang="0">
                <a:pos x="516" y="96"/>
              </a:cxn>
              <a:cxn ang="0">
                <a:pos x="504" y="96"/>
              </a:cxn>
            </a:cxnLst>
            <a:rect l="0" t="0" r="r" b="b"/>
            <a:pathLst>
              <a:path w="516" h="709">
                <a:moveTo>
                  <a:pt x="504" y="96"/>
                </a:moveTo>
                <a:lnTo>
                  <a:pt x="486" y="78"/>
                </a:lnTo>
                <a:lnTo>
                  <a:pt x="432" y="84"/>
                </a:lnTo>
                <a:lnTo>
                  <a:pt x="354" y="48"/>
                </a:lnTo>
                <a:lnTo>
                  <a:pt x="318" y="54"/>
                </a:lnTo>
                <a:lnTo>
                  <a:pt x="288" y="36"/>
                </a:lnTo>
                <a:lnTo>
                  <a:pt x="282" y="18"/>
                </a:lnTo>
                <a:lnTo>
                  <a:pt x="228" y="0"/>
                </a:lnTo>
                <a:lnTo>
                  <a:pt x="198" y="24"/>
                </a:lnTo>
                <a:lnTo>
                  <a:pt x="150" y="42"/>
                </a:lnTo>
                <a:lnTo>
                  <a:pt x="114" y="66"/>
                </a:lnTo>
                <a:lnTo>
                  <a:pt x="90" y="126"/>
                </a:lnTo>
                <a:lnTo>
                  <a:pt x="42" y="138"/>
                </a:lnTo>
                <a:lnTo>
                  <a:pt x="42" y="174"/>
                </a:lnTo>
                <a:lnTo>
                  <a:pt x="78" y="222"/>
                </a:lnTo>
                <a:lnTo>
                  <a:pt x="114" y="240"/>
                </a:lnTo>
                <a:lnTo>
                  <a:pt x="114" y="264"/>
                </a:lnTo>
                <a:lnTo>
                  <a:pt x="90" y="276"/>
                </a:lnTo>
                <a:lnTo>
                  <a:pt x="60" y="264"/>
                </a:lnTo>
                <a:lnTo>
                  <a:pt x="0" y="306"/>
                </a:lnTo>
                <a:lnTo>
                  <a:pt x="18" y="324"/>
                </a:lnTo>
                <a:lnTo>
                  <a:pt x="42" y="348"/>
                </a:lnTo>
                <a:lnTo>
                  <a:pt x="96" y="348"/>
                </a:lnTo>
                <a:lnTo>
                  <a:pt x="138" y="354"/>
                </a:lnTo>
                <a:lnTo>
                  <a:pt x="120" y="396"/>
                </a:lnTo>
                <a:lnTo>
                  <a:pt x="72" y="414"/>
                </a:lnTo>
                <a:lnTo>
                  <a:pt x="36" y="438"/>
                </a:lnTo>
                <a:lnTo>
                  <a:pt x="30" y="468"/>
                </a:lnTo>
                <a:lnTo>
                  <a:pt x="72" y="498"/>
                </a:lnTo>
                <a:lnTo>
                  <a:pt x="78" y="529"/>
                </a:lnTo>
                <a:lnTo>
                  <a:pt x="108" y="541"/>
                </a:lnTo>
                <a:lnTo>
                  <a:pt x="114" y="583"/>
                </a:lnTo>
                <a:lnTo>
                  <a:pt x="156" y="577"/>
                </a:lnTo>
                <a:lnTo>
                  <a:pt x="210" y="577"/>
                </a:lnTo>
                <a:lnTo>
                  <a:pt x="180" y="631"/>
                </a:lnTo>
                <a:lnTo>
                  <a:pt x="90" y="709"/>
                </a:lnTo>
                <a:lnTo>
                  <a:pt x="192" y="655"/>
                </a:lnTo>
                <a:lnTo>
                  <a:pt x="270" y="571"/>
                </a:lnTo>
                <a:lnTo>
                  <a:pt x="264" y="553"/>
                </a:lnTo>
                <a:lnTo>
                  <a:pt x="312" y="492"/>
                </a:lnTo>
                <a:lnTo>
                  <a:pt x="324" y="517"/>
                </a:lnTo>
                <a:lnTo>
                  <a:pt x="330" y="547"/>
                </a:lnTo>
                <a:lnTo>
                  <a:pt x="366" y="517"/>
                </a:lnTo>
                <a:lnTo>
                  <a:pt x="408" y="492"/>
                </a:lnTo>
                <a:lnTo>
                  <a:pt x="426" y="505"/>
                </a:lnTo>
                <a:lnTo>
                  <a:pt x="516" y="523"/>
                </a:lnTo>
                <a:lnTo>
                  <a:pt x="516" y="96"/>
                </a:lnTo>
                <a:lnTo>
                  <a:pt x="504" y="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4" name="Freeform 1439"/>
          <p:cNvSpPr>
            <a:spLocks/>
          </p:cNvSpPr>
          <p:nvPr/>
        </p:nvSpPr>
        <p:spPr bwMode="auto">
          <a:xfrm>
            <a:off x="1220788" y="2898775"/>
            <a:ext cx="1435100" cy="741363"/>
          </a:xfrm>
          <a:custGeom>
            <a:avLst/>
            <a:gdLst/>
            <a:ahLst/>
            <a:cxnLst>
              <a:cxn ang="0">
                <a:pos x="300" y="439"/>
              </a:cxn>
              <a:cxn ang="0">
                <a:pos x="348" y="433"/>
              </a:cxn>
              <a:cxn ang="0">
                <a:pos x="432" y="475"/>
              </a:cxn>
              <a:cxn ang="0">
                <a:pos x="474" y="523"/>
              </a:cxn>
              <a:cxn ang="0">
                <a:pos x="528" y="553"/>
              </a:cxn>
              <a:cxn ang="0">
                <a:pos x="528" y="511"/>
              </a:cxn>
              <a:cxn ang="0">
                <a:pos x="570" y="469"/>
              </a:cxn>
              <a:cxn ang="0">
                <a:pos x="666" y="475"/>
              </a:cxn>
              <a:cxn ang="0">
                <a:pos x="744" y="463"/>
              </a:cxn>
              <a:cxn ang="0">
                <a:pos x="780" y="487"/>
              </a:cxn>
              <a:cxn ang="0">
                <a:pos x="829" y="565"/>
              </a:cxn>
              <a:cxn ang="0">
                <a:pos x="841" y="511"/>
              </a:cxn>
              <a:cxn ang="0">
                <a:pos x="847" y="409"/>
              </a:cxn>
              <a:cxn ang="0">
                <a:pos x="931" y="343"/>
              </a:cxn>
              <a:cxn ang="0">
                <a:pos x="919" y="271"/>
              </a:cxn>
              <a:cxn ang="0">
                <a:pos x="943" y="277"/>
              </a:cxn>
              <a:cxn ang="0">
                <a:pos x="949" y="253"/>
              </a:cxn>
              <a:cxn ang="0">
                <a:pos x="979" y="217"/>
              </a:cxn>
              <a:cxn ang="0">
                <a:pos x="1039" y="193"/>
              </a:cxn>
              <a:cxn ang="0">
                <a:pos x="1099" y="114"/>
              </a:cxn>
              <a:cxn ang="0">
                <a:pos x="1063" y="48"/>
              </a:cxn>
              <a:cxn ang="0">
                <a:pos x="955" y="120"/>
              </a:cxn>
              <a:cxn ang="0">
                <a:pos x="883" y="162"/>
              </a:cxn>
              <a:cxn ang="0">
                <a:pos x="804" y="150"/>
              </a:cxn>
              <a:cxn ang="0">
                <a:pos x="666" y="24"/>
              </a:cxn>
              <a:cxn ang="0">
                <a:pos x="564" y="0"/>
              </a:cxn>
              <a:cxn ang="0">
                <a:pos x="48" y="36"/>
              </a:cxn>
              <a:cxn ang="0">
                <a:pos x="36" y="24"/>
              </a:cxn>
              <a:cxn ang="0">
                <a:pos x="18" y="78"/>
              </a:cxn>
              <a:cxn ang="0">
                <a:pos x="0" y="174"/>
              </a:cxn>
              <a:cxn ang="0">
                <a:pos x="12" y="235"/>
              </a:cxn>
              <a:cxn ang="0">
                <a:pos x="66" y="337"/>
              </a:cxn>
              <a:cxn ang="0">
                <a:pos x="138" y="403"/>
              </a:cxn>
              <a:cxn ang="0">
                <a:pos x="192" y="409"/>
              </a:cxn>
            </a:cxnLst>
            <a:rect l="0" t="0" r="r" b="b"/>
            <a:pathLst>
              <a:path w="1099" h="571">
                <a:moveTo>
                  <a:pt x="252" y="439"/>
                </a:moveTo>
                <a:lnTo>
                  <a:pt x="300" y="439"/>
                </a:lnTo>
                <a:lnTo>
                  <a:pt x="318" y="427"/>
                </a:lnTo>
                <a:lnTo>
                  <a:pt x="348" y="433"/>
                </a:lnTo>
                <a:lnTo>
                  <a:pt x="396" y="487"/>
                </a:lnTo>
                <a:lnTo>
                  <a:pt x="432" y="475"/>
                </a:lnTo>
                <a:lnTo>
                  <a:pt x="456" y="493"/>
                </a:lnTo>
                <a:lnTo>
                  <a:pt x="474" y="523"/>
                </a:lnTo>
                <a:lnTo>
                  <a:pt x="498" y="547"/>
                </a:lnTo>
                <a:lnTo>
                  <a:pt x="528" y="553"/>
                </a:lnTo>
                <a:lnTo>
                  <a:pt x="528" y="553"/>
                </a:lnTo>
                <a:lnTo>
                  <a:pt x="528" y="511"/>
                </a:lnTo>
                <a:lnTo>
                  <a:pt x="552" y="487"/>
                </a:lnTo>
                <a:lnTo>
                  <a:pt x="570" y="469"/>
                </a:lnTo>
                <a:lnTo>
                  <a:pt x="630" y="475"/>
                </a:lnTo>
                <a:lnTo>
                  <a:pt x="666" y="475"/>
                </a:lnTo>
                <a:lnTo>
                  <a:pt x="714" y="463"/>
                </a:lnTo>
                <a:lnTo>
                  <a:pt x="744" y="463"/>
                </a:lnTo>
                <a:lnTo>
                  <a:pt x="774" y="457"/>
                </a:lnTo>
                <a:lnTo>
                  <a:pt x="780" y="487"/>
                </a:lnTo>
                <a:lnTo>
                  <a:pt x="792" y="529"/>
                </a:lnTo>
                <a:lnTo>
                  <a:pt x="829" y="565"/>
                </a:lnTo>
                <a:lnTo>
                  <a:pt x="847" y="571"/>
                </a:lnTo>
                <a:lnTo>
                  <a:pt x="841" y="511"/>
                </a:lnTo>
                <a:lnTo>
                  <a:pt x="817" y="445"/>
                </a:lnTo>
                <a:lnTo>
                  <a:pt x="847" y="409"/>
                </a:lnTo>
                <a:lnTo>
                  <a:pt x="877" y="397"/>
                </a:lnTo>
                <a:lnTo>
                  <a:pt x="931" y="343"/>
                </a:lnTo>
                <a:lnTo>
                  <a:pt x="925" y="307"/>
                </a:lnTo>
                <a:lnTo>
                  <a:pt x="919" y="271"/>
                </a:lnTo>
                <a:lnTo>
                  <a:pt x="937" y="283"/>
                </a:lnTo>
                <a:lnTo>
                  <a:pt x="943" y="277"/>
                </a:lnTo>
                <a:lnTo>
                  <a:pt x="937" y="253"/>
                </a:lnTo>
                <a:lnTo>
                  <a:pt x="949" y="253"/>
                </a:lnTo>
                <a:lnTo>
                  <a:pt x="967" y="247"/>
                </a:lnTo>
                <a:lnTo>
                  <a:pt x="979" y="217"/>
                </a:lnTo>
                <a:lnTo>
                  <a:pt x="1003" y="211"/>
                </a:lnTo>
                <a:lnTo>
                  <a:pt x="1039" y="193"/>
                </a:lnTo>
                <a:lnTo>
                  <a:pt x="1039" y="144"/>
                </a:lnTo>
                <a:lnTo>
                  <a:pt x="1099" y="114"/>
                </a:lnTo>
                <a:lnTo>
                  <a:pt x="1087" y="54"/>
                </a:lnTo>
                <a:lnTo>
                  <a:pt x="1063" y="48"/>
                </a:lnTo>
                <a:lnTo>
                  <a:pt x="1015" y="108"/>
                </a:lnTo>
                <a:lnTo>
                  <a:pt x="955" y="120"/>
                </a:lnTo>
                <a:lnTo>
                  <a:pt x="925" y="126"/>
                </a:lnTo>
                <a:lnTo>
                  <a:pt x="883" y="162"/>
                </a:lnTo>
                <a:lnTo>
                  <a:pt x="804" y="186"/>
                </a:lnTo>
                <a:lnTo>
                  <a:pt x="804" y="150"/>
                </a:lnTo>
                <a:lnTo>
                  <a:pt x="768" y="72"/>
                </a:lnTo>
                <a:lnTo>
                  <a:pt x="666" y="24"/>
                </a:lnTo>
                <a:lnTo>
                  <a:pt x="624" y="12"/>
                </a:lnTo>
                <a:lnTo>
                  <a:pt x="564" y="0"/>
                </a:lnTo>
                <a:lnTo>
                  <a:pt x="42" y="0"/>
                </a:lnTo>
                <a:lnTo>
                  <a:pt x="48" y="36"/>
                </a:lnTo>
                <a:lnTo>
                  <a:pt x="30" y="48"/>
                </a:lnTo>
                <a:lnTo>
                  <a:pt x="36" y="24"/>
                </a:lnTo>
                <a:lnTo>
                  <a:pt x="0" y="12"/>
                </a:lnTo>
                <a:lnTo>
                  <a:pt x="18" y="78"/>
                </a:lnTo>
                <a:lnTo>
                  <a:pt x="12" y="126"/>
                </a:lnTo>
                <a:lnTo>
                  <a:pt x="0" y="174"/>
                </a:lnTo>
                <a:lnTo>
                  <a:pt x="12" y="211"/>
                </a:lnTo>
                <a:lnTo>
                  <a:pt x="12" y="235"/>
                </a:lnTo>
                <a:lnTo>
                  <a:pt x="42" y="295"/>
                </a:lnTo>
                <a:lnTo>
                  <a:pt x="66" y="337"/>
                </a:lnTo>
                <a:lnTo>
                  <a:pt x="84" y="367"/>
                </a:lnTo>
                <a:lnTo>
                  <a:pt x="138" y="403"/>
                </a:lnTo>
                <a:lnTo>
                  <a:pt x="144" y="415"/>
                </a:lnTo>
                <a:lnTo>
                  <a:pt x="192" y="409"/>
                </a:lnTo>
                <a:lnTo>
                  <a:pt x="252" y="43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5" name="Freeform 1440"/>
          <p:cNvSpPr>
            <a:spLocks/>
          </p:cNvSpPr>
          <p:nvPr/>
        </p:nvSpPr>
        <p:spPr bwMode="auto">
          <a:xfrm>
            <a:off x="2136775" y="3905250"/>
            <a:ext cx="111125" cy="112713"/>
          </a:xfrm>
          <a:custGeom>
            <a:avLst/>
            <a:gdLst/>
            <a:ahLst/>
            <a:cxnLst>
              <a:cxn ang="0">
                <a:pos x="14" y="14"/>
              </a:cxn>
              <a:cxn ang="0">
                <a:pos x="13" y="11"/>
              </a:cxn>
              <a:cxn ang="0">
                <a:pos x="14" y="0"/>
              </a:cxn>
              <a:cxn ang="0">
                <a:pos x="7" y="3"/>
              </a:cxn>
              <a:cxn ang="0">
                <a:pos x="0" y="6"/>
              </a:cxn>
              <a:cxn ang="0">
                <a:pos x="5" y="14"/>
              </a:cxn>
              <a:cxn ang="0">
                <a:pos x="9" y="13"/>
              </a:cxn>
              <a:cxn ang="0">
                <a:pos x="14" y="14"/>
              </a:cxn>
            </a:cxnLst>
            <a:rect l="0" t="0" r="r" b="b"/>
            <a:pathLst>
              <a:path w="14" h="14">
                <a:moveTo>
                  <a:pt x="14" y="14"/>
                </a:moveTo>
                <a:cubicBezTo>
                  <a:pt x="14" y="12"/>
                  <a:pt x="13" y="11"/>
                  <a:pt x="13" y="11"/>
                </a:cubicBezTo>
                <a:cubicBezTo>
                  <a:pt x="14" y="0"/>
                  <a:pt x="14" y="0"/>
                  <a:pt x="14" y="0"/>
                </a:cubicBezTo>
                <a:cubicBezTo>
                  <a:pt x="7" y="3"/>
                  <a:pt x="7" y="3"/>
                  <a:pt x="7" y="3"/>
                </a:cubicBezTo>
                <a:cubicBezTo>
                  <a:pt x="0" y="6"/>
                  <a:pt x="0" y="6"/>
                  <a:pt x="0" y="6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3"/>
                  <a:pt x="9" y="13"/>
                  <a:pt x="9" y="13"/>
                </a:cubicBezTo>
                <a:lnTo>
                  <a:pt x="14" y="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6" name="Freeform 1441"/>
          <p:cNvSpPr>
            <a:spLocks/>
          </p:cNvSpPr>
          <p:nvPr/>
        </p:nvSpPr>
        <p:spPr bwMode="auto">
          <a:xfrm>
            <a:off x="2176463" y="4008438"/>
            <a:ext cx="95250" cy="69850"/>
          </a:xfrm>
          <a:custGeom>
            <a:avLst/>
            <a:gdLst/>
            <a:ahLst/>
            <a:cxnLst>
              <a:cxn ang="0">
                <a:pos x="9" y="1"/>
              </a:cxn>
              <a:cxn ang="0">
                <a:pos x="4" y="0"/>
              </a:cxn>
              <a:cxn ang="0">
                <a:pos x="0" y="1"/>
              </a:cxn>
              <a:cxn ang="0">
                <a:pos x="2" y="3"/>
              </a:cxn>
              <a:cxn ang="0">
                <a:pos x="11" y="9"/>
              </a:cxn>
              <a:cxn ang="0">
                <a:pos x="12" y="5"/>
              </a:cxn>
              <a:cxn ang="0">
                <a:pos x="9" y="1"/>
              </a:cxn>
            </a:cxnLst>
            <a:rect l="0" t="0" r="r" b="b"/>
            <a:pathLst>
              <a:path w="12" h="9">
                <a:moveTo>
                  <a:pt x="9" y="1"/>
                </a:moveTo>
                <a:cubicBezTo>
                  <a:pt x="4" y="0"/>
                  <a:pt x="4" y="0"/>
                  <a:pt x="4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3"/>
                  <a:pt x="2" y="3"/>
                  <a:pt x="2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4"/>
                  <a:pt x="10" y="2"/>
                  <a:pt x="9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7" name="Freeform 1442"/>
          <p:cNvSpPr>
            <a:spLocks/>
          </p:cNvSpPr>
          <p:nvPr/>
        </p:nvSpPr>
        <p:spPr bwMode="auto">
          <a:xfrm>
            <a:off x="2263775" y="4048125"/>
            <a:ext cx="141288" cy="60325"/>
          </a:xfrm>
          <a:custGeom>
            <a:avLst/>
            <a:gdLst/>
            <a:ahLst/>
            <a:cxnLst>
              <a:cxn ang="0">
                <a:pos x="14" y="1"/>
              </a:cxn>
              <a:cxn ang="0">
                <a:pos x="9" y="1"/>
              </a:cxn>
              <a:cxn ang="0">
                <a:pos x="2" y="1"/>
              </a:cxn>
              <a:cxn ang="0">
                <a:pos x="1" y="0"/>
              </a:cxn>
              <a:cxn ang="0">
                <a:pos x="0" y="4"/>
              </a:cxn>
              <a:cxn ang="0">
                <a:pos x="4" y="8"/>
              </a:cxn>
              <a:cxn ang="0">
                <a:pos x="6" y="8"/>
              </a:cxn>
              <a:cxn ang="0">
                <a:pos x="7" y="6"/>
              </a:cxn>
              <a:cxn ang="0">
                <a:pos x="10" y="3"/>
              </a:cxn>
              <a:cxn ang="0">
                <a:pos x="14" y="4"/>
              </a:cxn>
              <a:cxn ang="0">
                <a:pos x="15" y="7"/>
              </a:cxn>
              <a:cxn ang="0">
                <a:pos x="18" y="4"/>
              </a:cxn>
              <a:cxn ang="0">
                <a:pos x="14" y="1"/>
              </a:cxn>
            </a:cxnLst>
            <a:rect l="0" t="0" r="r" b="b"/>
            <a:pathLst>
              <a:path w="18" h="8">
                <a:moveTo>
                  <a:pt x="14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3" y="2"/>
                  <a:pt x="2" y="1"/>
                </a:cubicBezTo>
                <a:cubicBezTo>
                  <a:pt x="1" y="1"/>
                  <a:pt x="1" y="1"/>
                  <a:pt x="1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7" y="6"/>
                  <a:pt x="7" y="6"/>
                  <a:pt x="7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7"/>
                  <a:pt x="15" y="7"/>
                  <a:pt x="15" y="7"/>
                </a:cubicBezTo>
                <a:cubicBezTo>
                  <a:pt x="18" y="4"/>
                  <a:pt x="18" y="4"/>
                  <a:pt x="18" y="4"/>
                </a:cubicBezTo>
                <a:lnTo>
                  <a:pt x="14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8" name="Freeform 1443"/>
          <p:cNvSpPr>
            <a:spLocks/>
          </p:cNvSpPr>
          <p:nvPr/>
        </p:nvSpPr>
        <p:spPr bwMode="auto">
          <a:xfrm>
            <a:off x="2357438" y="3978275"/>
            <a:ext cx="290512" cy="319088"/>
          </a:xfrm>
          <a:custGeom>
            <a:avLst/>
            <a:gdLst/>
            <a:ahLst/>
            <a:cxnLst>
              <a:cxn ang="0">
                <a:pos x="37" y="34"/>
              </a:cxn>
              <a:cxn ang="0">
                <a:pos x="37" y="34"/>
              </a:cxn>
              <a:cxn ang="0">
                <a:pos x="37" y="27"/>
              </a:cxn>
              <a:cxn ang="0">
                <a:pos x="35" y="23"/>
              </a:cxn>
              <a:cxn ang="0">
                <a:pos x="36" y="21"/>
              </a:cxn>
              <a:cxn ang="0">
                <a:pos x="31" y="20"/>
              </a:cxn>
              <a:cxn ang="0">
                <a:pos x="21" y="16"/>
              </a:cxn>
              <a:cxn ang="0">
                <a:pos x="19" y="11"/>
              </a:cxn>
              <a:cxn ang="0">
                <a:pos x="20" y="3"/>
              </a:cxn>
              <a:cxn ang="0">
                <a:pos x="24" y="1"/>
              </a:cxn>
              <a:cxn ang="0">
                <a:pos x="24" y="0"/>
              </a:cxn>
              <a:cxn ang="0">
                <a:pos x="17" y="2"/>
              </a:cxn>
              <a:cxn ang="0">
                <a:pos x="13" y="4"/>
              </a:cxn>
              <a:cxn ang="0">
                <a:pos x="11" y="9"/>
              </a:cxn>
              <a:cxn ang="0">
                <a:pos x="9" y="10"/>
              </a:cxn>
              <a:cxn ang="0">
                <a:pos x="6" y="13"/>
              </a:cxn>
              <a:cxn ang="0">
                <a:pos x="3" y="16"/>
              </a:cxn>
              <a:cxn ang="0">
                <a:pos x="4" y="18"/>
              </a:cxn>
              <a:cxn ang="0">
                <a:pos x="5" y="23"/>
              </a:cxn>
              <a:cxn ang="0">
                <a:pos x="5" y="26"/>
              </a:cxn>
              <a:cxn ang="0">
                <a:pos x="6" y="30"/>
              </a:cxn>
              <a:cxn ang="0">
                <a:pos x="2" y="33"/>
              </a:cxn>
              <a:cxn ang="0">
                <a:pos x="0" y="35"/>
              </a:cxn>
              <a:cxn ang="0">
                <a:pos x="8" y="38"/>
              </a:cxn>
              <a:cxn ang="0">
                <a:pos x="12" y="41"/>
              </a:cxn>
            </a:cxnLst>
            <a:rect l="0" t="0" r="r" b="b"/>
            <a:pathLst>
              <a:path w="37" h="41">
                <a:moveTo>
                  <a:pt x="37" y="34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27"/>
                  <a:pt x="37" y="27"/>
                  <a:pt x="37" y="27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21"/>
                  <a:pt x="36" y="21"/>
                  <a:pt x="36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21" y="16"/>
                  <a:pt x="21" y="16"/>
                  <a:pt x="21" y="16"/>
                </a:cubicBezTo>
                <a:cubicBezTo>
                  <a:pt x="19" y="11"/>
                  <a:pt x="19" y="11"/>
                  <a:pt x="19" y="11"/>
                </a:cubicBezTo>
                <a:cubicBezTo>
                  <a:pt x="20" y="3"/>
                  <a:pt x="20" y="3"/>
                  <a:pt x="20" y="3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4"/>
                  <a:pt x="13" y="4"/>
                  <a:pt x="13" y="4"/>
                </a:cubicBezTo>
                <a:cubicBezTo>
                  <a:pt x="11" y="9"/>
                  <a:pt x="11" y="9"/>
                  <a:pt x="11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6" y="13"/>
                  <a:pt x="6" y="13"/>
                  <a:pt x="6" y="13"/>
                </a:cubicBezTo>
                <a:cubicBezTo>
                  <a:pt x="3" y="16"/>
                  <a:pt x="3" y="16"/>
                  <a:pt x="3" y="16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6"/>
                  <a:pt x="5" y="26"/>
                  <a:pt x="5" y="26"/>
                </a:cubicBezTo>
                <a:cubicBezTo>
                  <a:pt x="6" y="30"/>
                  <a:pt x="6" y="30"/>
                  <a:pt x="6" y="30"/>
                </a:cubicBezTo>
                <a:cubicBezTo>
                  <a:pt x="2" y="33"/>
                  <a:pt x="2" y="33"/>
                  <a:pt x="2" y="33"/>
                </a:cubicBezTo>
                <a:cubicBezTo>
                  <a:pt x="0" y="35"/>
                  <a:pt x="0" y="35"/>
                  <a:pt x="0" y="35"/>
                </a:cubicBezTo>
                <a:cubicBezTo>
                  <a:pt x="8" y="38"/>
                  <a:pt x="8" y="38"/>
                  <a:pt x="8" y="38"/>
                </a:cubicBezTo>
                <a:cubicBezTo>
                  <a:pt x="12" y="41"/>
                  <a:pt x="12" y="41"/>
                  <a:pt x="12" y="41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49" name="Freeform 1444"/>
          <p:cNvSpPr>
            <a:spLocks/>
          </p:cNvSpPr>
          <p:nvPr/>
        </p:nvSpPr>
        <p:spPr bwMode="auto">
          <a:xfrm>
            <a:off x="2452688" y="4243388"/>
            <a:ext cx="195262" cy="13970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0" y="42"/>
              </a:cxn>
              <a:cxn ang="0">
                <a:pos x="30" y="60"/>
              </a:cxn>
              <a:cxn ang="0">
                <a:pos x="48" y="78"/>
              </a:cxn>
              <a:cxn ang="0">
                <a:pos x="72" y="78"/>
              </a:cxn>
              <a:cxn ang="0">
                <a:pos x="84" y="96"/>
              </a:cxn>
              <a:cxn ang="0">
                <a:pos x="90" y="90"/>
              </a:cxn>
              <a:cxn ang="0">
                <a:pos x="84" y="96"/>
              </a:cxn>
              <a:cxn ang="0">
                <a:pos x="96" y="108"/>
              </a:cxn>
              <a:cxn ang="0">
                <a:pos x="108" y="42"/>
              </a:cxn>
              <a:cxn ang="0">
                <a:pos x="102" y="12"/>
              </a:cxn>
              <a:cxn ang="0">
                <a:pos x="150" y="0"/>
              </a:cxn>
              <a:cxn ang="0">
                <a:pos x="0" y="42"/>
              </a:cxn>
            </a:cxnLst>
            <a:rect l="0" t="0" r="r" b="b"/>
            <a:pathLst>
              <a:path w="150" h="108">
                <a:moveTo>
                  <a:pt x="0" y="42"/>
                </a:moveTo>
                <a:lnTo>
                  <a:pt x="0" y="42"/>
                </a:lnTo>
                <a:lnTo>
                  <a:pt x="30" y="60"/>
                </a:lnTo>
                <a:lnTo>
                  <a:pt x="48" y="78"/>
                </a:lnTo>
                <a:lnTo>
                  <a:pt x="72" y="78"/>
                </a:lnTo>
                <a:lnTo>
                  <a:pt x="84" y="96"/>
                </a:lnTo>
                <a:lnTo>
                  <a:pt x="90" y="90"/>
                </a:lnTo>
                <a:lnTo>
                  <a:pt x="84" y="96"/>
                </a:lnTo>
                <a:lnTo>
                  <a:pt x="96" y="108"/>
                </a:lnTo>
                <a:lnTo>
                  <a:pt x="108" y="42"/>
                </a:lnTo>
                <a:lnTo>
                  <a:pt x="102" y="12"/>
                </a:lnTo>
                <a:lnTo>
                  <a:pt x="150" y="0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0" name="Freeform 1445"/>
          <p:cNvSpPr>
            <a:spLocks/>
          </p:cNvSpPr>
          <p:nvPr/>
        </p:nvSpPr>
        <p:spPr bwMode="auto">
          <a:xfrm>
            <a:off x="2452688" y="4243388"/>
            <a:ext cx="195262" cy="13970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0" y="42"/>
              </a:cxn>
              <a:cxn ang="0">
                <a:pos x="30" y="60"/>
              </a:cxn>
              <a:cxn ang="0">
                <a:pos x="48" y="78"/>
              </a:cxn>
              <a:cxn ang="0">
                <a:pos x="72" y="78"/>
              </a:cxn>
              <a:cxn ang="0">
                <a:pos x="84" y="96"/>
              </a:cxn>
              <a:cxn ang="0">
                <a:pos x="90" y="90"/>
              </a:cxn>
              <a:cxn ang="0">
                <a:pos x="84" y="96"/>
              </a:cxn>
              <a:cxn ang="0">
                <a:pos x="96" y="108"/>
              </a:cxn>
              <a:cxn ang="0">
                <a:pos x="108" y="42"/>
              </a:cxn>
              <a:cxn ang="0">
                <a:pos x="102" y="12"/>
              </a:cxn>
              <a:cxn ang="0">
                <a:pos x="150" y="0"/>
              </a:cxn>
            </a:cxnLst>
            <a:rect l="0" t="0" r="r" b="b"/>
            <a:pathLst>
              <a:path w="150" h="108">
                <a:moveTo>
                  <a:pt x="0" y="42"/>
                </a:moveTo>
                <a:lnTo>
                  <a:pt x="0" y="42"/>
                </a:lnTo>
                <a:lnTo>
                  <a:pt x="30" y="60"/>
                </a:lnTo>
                <a:lnTo>
                  <a:pt x="48" y="78"/>
                </a:lnTo>
                <a:lnTo>
                  <a:pt x="72" y="78"/>
                </a:lnTo>
                <a:lnTo>
                  <a:pt x="84" y="96"/>
                </a:lnTo>
                <a:lnTo>
                  <a:pt x="90" y="90"/>
                </a:lnTo>
                <a:lnTo>
                  <a:pt x="84" y="96"/>
                </a:lnTo>
                <a:lnTo>
                  <a:pt x="96" y="108"/>
                </a:lnTo>
                <a:lnTo>
                  <a:pt x="108" y="42"/>
                </a:lnTo>
                <a:lnTo>
                  <a:pt x="102" y="12"/>
                </a:lnTo>
                <a:lnTo>
                  <a:pt x="150" y="0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1" name="Freeform 1446"/>
          <p:cNvSpPr>
            <a:spLocks/>
          </p:cNvSpPr>
          <p:nvPr/>
        </p:nvSpPr>
        <p:spPr bwMode="auto">
          <a:xfrm>
            <a:off x="2797175" y="4070350"/>
            <a:ext cx="117475" cy="179388"/>
          </a:xfrm>
          <a:custGeom>
            <a:avLst/>
            <a:gdLst/>
            <a:ahLst/>
            <a:cxnLst>
              <a:cxn ang="0">
                <a:pos x="90" y="126"/>
              </a:cxn>
              <a:cxn ang="0">
                <a:pos x="78" y="102"/>
              </a:cxn>
              <a:cxn ang="0">
                <a:pos x="66" y="78"/>
              </a:cxn>
              <a:cxn ang="0">
                <a:pos x="84" y="60"/>
              </a:cxn>
              <a:cxn ang="0">
                <a:pos x="90" y="42"/>
              </a:cxn>
              <a:cxn ang="0">
                <a:pos x="66" y="36"/>
              </a:cxn>
              <a:cxn ang="0">
                <a:pos x="60" y="18"/>
              </a:cxn>
              <a:cxn ang="0">
                <a:pos x="36" y="0"/>
              </a:cxn>
              <a:cxn ang="0">
                <a:pos x="12" y="24"/>
              </a:cxn>
              <a:cxn ang="0">
                <a:pos x="0" y="42"/>
              </a:cxn>
              <a:cxn ang="0">
                <a:pos x="6" y="60"/>
              </a:cxn>
              <a:cxn ang="0">
                <a:pos x="18" y="66"/>
              </a:cxn>
              <a:cxn ang="0">
                <a:pos x="30" y="84"/>
              </a:cxn>
              <a:cxn ang="0">
                <a:pos x="24" y="120"/>
              </a:cxn>
              <a:cxn ang="0">
                <a:pos x="42" y="138"/>
              </a:cxn>
              <a:cxn ang="0">
                <a:pos x="60" y="132"/>
              </a:cxn>
              <a:cxn ang="0">
                <a:pos x="90" y="126"/>
              </a:cxn>
              <a:cxn ang="0">
                <a:pos x="90" y="126"/>
              </a:cxn>
            </a:cxnLst>
            <a:rect l="0" t="0" r="r" b="b"/>
            <a:pathLst>
              <a:path w="90" h="138">
                <a:moveTo>
                  <a:pt x="90" y="126"/>
                </a:moveTo>
                <a:lnTo>
                  <a:pt x="78" y="102"/>
                </a:lnTo>
                <a:lnTo>
                  <a:pt x="66" y="78"/>
                </a:lnTo>
                <a:lnTo>
                  <a:pt x="84" y="60"/>
                </a:lnTo>
                <a:lnTo>
                  <a:pt x="90" y="42"/>
                </a:lnTo>
                <a:lnTo>
                  <a:pt x="66" y="36"/>
                </a:lnTo>
                <a:lnTo>
                  <a:pt x="60" y="18"/>
                </a:lnTo>
                <a:lnTo>
                  <a:pt x="36" y="0"/>
                </a:lnTo>
                <a:lnTo>
                  <a:pt x="12" y="24"/>
                </a:lnTo>
                <a:lnTo>
                  <a:pt x="0" y="42"/>
                </a:lnTo>
                <a:lnTo>
                  <a:pt x="6" y="60"/>
                </a:lnTo>
                <a:lnTo>
                  <a:pt x="18" y="66"/>
                </a:lnTo>
                <a:lnTo>
                  <a:pt x="30" y="84"/>
                </a:lnTo>
                <a:lnTo>
                  <a:pt x="24" y="120"/>
                </a:lnTo>
                <a:lnTo>
                  <a:pt x="42" y="138"/>
                </a:lnTo>
                <a:lnTo>
                  <a:pt x="60" y="132"/>
                </a:lnTo>
                <a:lnTo>
                  <a:pt x="90" y="126"/>
                </a:lnTo>
                <a:lnTo>
                  <a:pt x="90" y="1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2" name="Freeform 1447"/>
          <p:cNvSpPr>
            <a:spLocks/>
          </p:cNvSpPr>
          <p:nvPr/>
        </p:nvSpPr>
        <p:spPr bwMode="auto">
          <a:xfrm>
            <a:off x="2797175" y="4070350"/>
            <a:ext cx="117475" cy="179388"/>
          </a:xfrm>
          <a:custGeom>
            <a:avLst/>
            <a:gdLst/>
            <a:ahLst/>
            <a:cxnLst>
              <a:cxn ang="0">
                <a:pos x="90" y="126"/>
              </a:cxn>
              <a:cxn ang="0">
                <a:pos x="78" y="102"/>
              </a:cxn>
              <a:cxn ang="0">
                <a:pos x="66" y="78"/>
              </a:cxn>
              <a:cxn ang="0">
                <a:pos x="84" y="60"/>
              </a:cxn>
              <a:cxn ang="0">
                <a:pos x="90" y="42"/>
              </a:cxn>
              <a:cxn ang="0">
                <a:pos x="66" y="36"/>
              </a:cxn>
              <a:cxn ang="0">
                <a:pos x="60" y="18"/>
              </a:cxn>
              <a:cxn ang="0">
                <a:pos x="36" y="0"/>
              </a:cxn>
              <a:cxn ang="0">
                <a:pos x="12" y="24"/>
              </a:cxn>
              <a:cxn ang="0">
                <a:pos x="0" y="42"/>
              </a:cxn>
              <a:cxn ang="0">
                <a:pos x="6" y="60"/>
              </a:cxn>
              <a:cxn ang="0">
                <a:pos x="18" y="66"/>
              </a:cxn>
              <a:cxn ang="0">
                <a:pos x="30" y="84"/>
              </a:cxn>
              <a:cxn ang="0">
                <a:pos x="24" y="120"/>
              </a:cxn>
              <a:cxn ang="0">
                <a:pos x="42" y="138"/>
              </a:cxn>
              <a:cxn ang="0">
                <a:pos x="60" y="132"/>
              </a:cxn>
              <a:cxn ang="0">
                <a:pos x="90" y="126"/>
              </a:cxn>
              <a:cxn ang="0">
                <a:pos x="90" y="126"/>
              </a:cxn>
            </a:cxnLst>
            <a:rect l="0" t="0" r="r" b="b"/>
            <a:pathLst>
              <a:path w="90" h="138">
                <a:moveTo>
                  <a:pt x="90" y="126"/>
                </a:moveTo>
                <a:lnTo>
                  <a:pt x="78" y="102"/>
                </a:lnTo>
                <a:lnTo>
                  <a:pt x="66" y="78"/>
                </a:lnTo>
                <a:lnTo>
                  <a:pt x="84" y="60"/>
                </a:lnTo>
                <a:lnTo>
                  <a:pt x="90" y="42"/>
                </a:lnTo>
                <a:lnTo>
                  <a:pt x="66" y="36"/>
                </a:lnTo>
                <a:lnTo>
                  <a:pt x="60" y="18"/>
                </a:lnTo>
                <a:lnTo>
                  <a:pt x="36" y="0"/>
                </a:lnTo>
                <a:lnTo>
                  <a:pt x="12" y="24"/>
                </a:lnTo>
                <a:lnTo>
                  <a:pt x="0" y="42"/>
                </a:lnTo>
                <a:lnTo>
                  <a:pt x="6" y="60"/>
                </a:lnTo>
                <a:lnTo>
                  <a:pt x="18" y="66"/>
                </a:lnTo>
                <a:lnTo>
                  <a:pt x="30" y="84"/>
                </a:lnTo>
                <a:lnTo>
                  <a:pt x="24" y="120"/>
                </a:lnTo>
                <a:lnTo>
                  <a:pt x="42" y="138"/>
                </a:lnTo>
                <a:lnTo>
                  <a:pt x="60" y="132"/>
                </a:lnTo>
                <a:lnTo>
                  <a:pt x="90" y="126"/>
                </a:lnTo>
                <a:lnTo>
                  <a:pt x="90" y="126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3" name="Freeform 1448"/>
          <p:cNvSpPr>
            <a:spLocks/>
          </p:cNvSpPr>
          <p:nvPr/>
        </p:nvSpPr>
        <p:spPr bwMode="auto">
          <a:xfrm>
            <a:off x="2971800" y="4141788"/>
            <a:ext cx="76200" cy="93662"/>
          </a:xfrm>
          <a:custGeom>
            <a:avLst/>
            <a:gdLst/>
            <a:ahLst/>
            <a:cxnLst>
              <a:cxn ang="0">
                <a:pos x="6" y="42"/>
              </a:cxn>
              <a:cxn ang="0">
                <a:pos x="6" y="66"/>
              </a:cxn>
              <a:cxn ang="0">
                <a:pos x="12" y="72"/>
              </a:cxn>
              <a:cxn ang="0">
                <a:pos x="36" y="60"/>
              </a:cxn>
              <a:cxn ang="0">
                <a:pos x="60" y="24"/>
              </a:cxn>
              <a:cxn ang="0">
                <a:pos x="18" y="0"/>
              </a:cxn>
              <a:cxn ang="0">
                <a:pos x="6" y="0"/>
              </a:cxn>
              <a:cxn ang="0">
                <a:pos x="0" y="18"/>
              </a:cxn>
              <a:cxn ang="0">
                <a:pos x="6" y="42"/>
              </a:cxn>
            </a:cxnLst>
            <a:rect l="0" t="0" r="r" b="b"/>
            <a:pathLst>
              <a:path w="60" h="72">
                <a:moveTo>
                  <a:pt x="6" y="42"/>
                </a:moveTo>
                <a:lnTo>
                  <a:pt x="6" y="66"/>
                </a:lnTo>
                <a:lnTo>
                  <a:pt x="12" y="72"/>
                </a:lnTo>
                <a:lnTo>
                  <a:pt x="36" y="60"/>
                </a:lnTo>
                <a:lnTo>
                  <a:pt x="60" y="24"/>
                </a:lnTo>
                <a:lnTo>
                  <a:pt x="18" y="0"/>
                </a:lnTo>
                <a:lnTo>
                  <a:pt x="6" y="0"/>
                </a:lnTo>
                <a:lnTo>
                  <a:pt x="0" y="18"/>
                </a:lnTo>
                <a:lnTo>
                  <a:pt x="6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4" name="Freeform 1449"/>
          <p:cNvSpPr>
            <a:spLocks/>
          </p:cNvSpPr>
          <p:nvPr/>
        </p:nvSpPr>
        <p:spPr bwMode="auto">
          <a:xfrm>
            <a:off x="2500313" y="4837113"/>
            <a:ext cx="484187" cy="1006475"/>
          </a:xfrm>
          <a:custGeom>
            <a:avLst/>
            <a:gdLst/>
            <a:ahLst/>
            <a:cxnLst>
              <a:cxn ang="0">
                <a:pos x="47" y="37"/>
              </a:cxn>
              <a:cxn ang="0">
                <a:pos x="48" y="32"/>
              </a:cxn>
              <a:cxn ang="0">
                <a:pos x="50" y="29"/>
              </a:cxn>
              <a:cxn ang="0">
                <a:pos x="50" y="29"/>
              </a:cxn>
              <a:cxn ang="0">
                <a:pos x="57" y="22"/>
              </a:cxn>
              <a:cxn ang="0">
                <a:pos x="60" y="20"/>
              </a:cxn>
              <a:cxn ang="0">
                <a:pos x="62" y="14"/>
              </a:cxn>
              <a:cxn ang="0">
                <a:pos x="61" y="13"/>
              </a:cxn>
              <a:cxn ang="0">
                <a:pos x="58" y="15"/>
              </a:cxn>
              <a:cxn ang="0">
                <a:pos x="52" y="18"/>
              </a:cxn>
              <a:cxn ang="0">
                <a:pos x="47" y="17"/>
              </a:cxn>
              <a:cxn ang="0">
                <a:pos x="48" y="10"/>
              </a:cxn>
              <a:cxn ang="0">
                <a:pos x="45" y="8"/>
              </a:cxn>
              <a:cxn ang="0">
                <a:pos x="39" y="6"/>
              </a:cxn>
              <a:cxn ang="0">
                <a:pos x="36" y="4"/>
              </a:cxn>
              <a:cxn ang="0">
                <a:pos x="33" y="0"/>
              </a:cxn>
              <a:cxn ang="0">
                <a:pos x="33" y="0"/>
              </a:cxn>
              <a:cxn ang="0">
                <a:pos x="29" y="1"/>
              </a:cxn>
              <a:cxn ang="0">
                <a:pos x="28" y="2"/>
              </a:cxn>
              <a:cxn ang="0">
                <a:pos x="23" y="1"/>
              </a:cxn>
              <a:cxn ang="0">
                <a:pos x="21" y="1"/>
              </a:cxn>
              <a:cxn ang="0">
                <a:pos x="19" y="2"/>
              </a:cxn>
              <a:cxn ang="0">
                <a:pos x="20" y="3"/>
              </a:cxn>
              <a:cxn ang="0">
                <a:pos x="19" y="7"/>
              </a:cxn>
              <a:cxn ang="0">
                <a:pos x="16" y="10"/>
              </a:cxn>
              <a:cxn ang="0">
                <a:pos x="16" y="16"/>
              </a:cxn>
              <a:cxn ang="0">
                <a:pos x="14" y="20"/>
              </a:cxn>
              <a:cxn ang="0">
                <a:pos x="11" y="33"/>
              </a:cxn>
              <a:cxn ang="0">
                <a:pos x="12" y="43"/>
              </a:cxn>
              <a:cxn ang="0">
                <a:pos x="6" y="56"/>
              </a:cxn>
              <a:cxn ang="0">
                <a:pos x="5" y="70"/>
              </a:cxn>
              <a:cxn ang="0">
                <a:pos x="5" y="77"/>
              </a:cxn>
              <a:cxn ang="0">
                <a:pos x="4" y="84"/>
              </a:cxn>
              <a:cxn ang="0">
                <a:pos x="6" y="88"/>
              </a:cxn>
              <a:cxn ang="0">
                <a:pos x="3" y="104"/>
              </a:cxn>
              <a:cxn ang="0">
                <a:pos x="0" y="111"/>
              </a:cxn>
              <a:cxn ang="0">
                <a:pos x="1" y="116"/>
              </a:cxn>
              <a:cxn ang="0">
                <a:pos x="4" y="122"/>
              </a:cxn>
              <a:cxn ang="0">
                <a:pos x="20" y="129"/>
              </a:cxn>
              <a:cxn ang="0">
                <a:pos x="16" y="125"/>
              </a:cxn>
              <a:cxn ang="0">
                <a:pos x="14" y="118"/>
              </a:cxn>
              <a:cxn ang="0">
                <a:pos x="16" y="113"/>
              </a:cxn>
              <a:cxn ang="0">
                <a:pos x="19" y="107"/>
              </a:cxn>
              <a:cxn ang="0">
                <a:pos x="22" y="104"/>
              </a:cxn>
              <a:cxn ang="0">
                <a:pos x="24" y="99"/>
              </a:cxn>
              <a:cxn ang="0">
                <a:pos x="21" y="97"/>
              </a:cxn>
              <a:cxn ang="0">
                <a:pos x="19" y="93"/>
              </a:cxn>
              <a:cxn ang="0">
                <a:pos x="24" y="87"/>
              </a:cxn>
              <a:cxn ang="0">
                <a:pos x="27" y="83"/>
              </a:cxn>
              <a:cxn ang="0">
                <a:pos x="30" y="77"/>
              </a:cxn>
              <a:cxn ang="0">
                <a:pos x="28" y="74"/>
              </a:cxn>
              <a:cxn ang="0">
                <a:pos x="28" y="72"/>
              </a:cxn>
              <a:cxn ang="0">
                <a:pos x="34" y="70"/>
              </a:cxn>
              <a:cxn ang="0">
                <a:pos x="36" y="66"/>
              </a:cxn>
              <a:cxn ang="0">
                <a:pos x="37" y="62"/>
              </a:cxn>
              <a:cxn ang="0">
                <a:pos x="47" y="59"/>
              </a:cxn>
              <a:cxn ang="0">
                <a:pos x="51" y="56"/>
              </a:cxn>
              <a:cxn ang="0">
                <a:pos x="53" y="51"/>
              </a:cxn>
              <a:cxn ang="0">
                <a:pos x="51" y="47"/>
              </a:cxn>
              <a:cxn ang="0">
                <a:pos x="48" y="44"/>
              </a:cxn>
              <a:cxn ang="0">
                <a:pos x="51" y="45"/>
              </a:cxn>
              <a:cxn ang="0">
                <a:pos x="47" y="42"/>
              </a:cxn>
              <a:cxn ang="0">
                <a:pos x="47" y="37"/>
              </a:cxn>
            </a:cxnLst>
            <a:rect l="0" t="0" r="r" b="b"/>
            <a:pathLst>
              <a:path w="62" h="129">
                <a:moveTo>
                  <a:pt x="47" y="37"/>
                </a:moveTo>
                <a:cubicBezTo>
                  <a:pt x="48" y="32"/>
                  <a:pt x="48" y="32"/>
                  <a:pt x="48" y="32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7" y="22"/>
                  <a:pt x="57" y="22"/>
                  <a:pt x="57" y="22"/>
                </a:cubicBezTo>
                <a:cubicBezTo>
                  <a:pt x="60" y="20"/>
                  <a:pt x="60" y="20"/>
                  <a:pt x="60" y="20"/>
                </a:cubicBezTo>
                <a:cubicBezTo>
                  <a:pt x="62" y="14"/>
                  <a:pt x="62" y="14"/>
                  <a:pt x="62" y="14"/>
                </a:cubicBezTo>
                <a:cubicBezTo>
                  <a:pt x="61" y="13"/>
                  <a:pt x="61" y="13"/>
                  <a:pt x="61" y="13"/>
                </a:cubicBezTo>
                <a:cubicBezTo>
                  <a:pt x="58" y="15"/>
                  <a:pt x="58" y="15"/>
                  <a:pt x="58" y="15"/>
                </a:cubicBezTo>
                <a:cubicBezTo>
                  <a:pt x="52" y="18"/>
                  <a:pt x="52" y="18"/>
                  <a:pt x="52" y="18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0"/>
                  <a:pt x="48" y="10"/>
                  <a:pt x="48" y="10"/>
                </a:cubicBezTo>
                <a:cubicBezTo>
                  <a:pt x="45" y="8"/>
                  <a:pt x="45" y="8"/>
                  <a:pt x="45" y="8"/>
                </a:cubicBezTo>
                <a:cubicBezTo>
                  <a:pt x="39" y="6"/>
                  <a:pt x="39" y="6"/>
                  <a:pt x="39" y="6"/>
                </a:cubicBezTo>
                <a:cubicBezTo>
                  <a:pt x="36" y="4"/>
                  <a:pt x="36" y="4"/>
                  <a:pt x="36" y="4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1"/>
                  <a:pt x="29" y="1"/>
                  <a:pt x="29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19" y="2"/>
                  <a:pt x="19" y="2"/>
                  <a:pt x="19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7"/>
                  <a:pt x="19" y="7"/>
                  <a:pt x="19" y="7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6"/>
                  <a:pt x="16" y="16"/>
                  <a:pt x="16" y="16"/>
                </a:cubicBezTo>
                <a:cubicBezTo>
                  <a:pt x="14" y="20"/>
                  <a:pt x="14" y="20"/>
                  <a:pt x="14" y="20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43"/>
                  <a:pt x="12" y="43"/>
                  <a:pt x="12" y="43"/>
                </a:cubicBezTo>
                <a:cubicBezTo>
                  <a:pt x="6" y="56"/>
                  <a:pt x="6" y="56"/>
                  <a:pt x="6" y="56"/>
                </a:cubicBezTo>
                <a:cubicBezTo>
                  <a:pt x="5" y="70"/>
                  <a:pt x="5" y="70"/>
                  <a:pt x="5" y="70"/>
                </a:cubicBezTo>
                <a:cubicBezTo>
                  <a:pt x="5" y="77"/>
                  <a:pt x="5" y="77"/>
                  <a:pt x="5" y="77"/>
                </a:cubicBezTo>
                <a:cubicBezTo>
                  <a:pt x="4" y="84"/>
                  <a:pt x="4" y="84"/>
                  <a:pt x="4" y="84"/>
                </a:cubicBezTo>
                <a:cubicBezTo>
                  <a:pt x="6" y="88"/>
                  <a:pt x="6" y="88"/>
                  <a:pt x="6" y="88"/>
                </a:cubicBezTo>
                <a:cubicBezTo>
                  <a:pt x="3" y="104"/>
                  <a:pt x="3" y="104"/>
                  <a:pt x="3" y="104"/>
                </a:cubicBezTo>
                <a:cubicBezTo>
                  <a:pt x="0" y="111"/>
                  <a:pt x="0" y="111"/>
                  <a:pt x="0" y="111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22"/>
                  <a:pt x="4" y="122"/>
                  <a:pt x="4" y="12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24" y="99"/>
                  <a:pt x="24" y="99"/>
                  <a:pt x="24" y="99"/>
                </a:cubicBezTo>
                <a:cubicBezTo>
                  <a:pt x="21" y="97"/>
                  <a:pt x="21" y="97"/>
                  <a:pt x="21" y="97"/>
                </a:cubicBezTo>
                <a:cubicBezTo>
                  <a:pt x="19" y="93"/>
                  <a:pt x="19" y="93"/>
                  <a:pt x="19" y="93"/>
                </a:cubicBezTo>
                <a:cubicBezTo>
                  <a:pt x="24" y="87"/>
                  <a:pt x="24" y="87"/>
                  <a:pt x="24" y="87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8" y="81"/>
                  <a:pt x="30" y="77"/>
                </a:cubicBezTo>
                <a:cubicBezTo>
                  <a:pt x="33" y="73"/>
                  <a:pt x="28" y="74"/>
                  <a:pt x="28" y="74"/>
                </a:cubicBezTo>
                <a:cubicBezTo>
                  <a:pt x="28" y="72"/>
                  <a:pt x="28" y="72"/>
                  <a:pt x="28" y="72"/>
                </a:cubicBezTo>
                <a:cubicBezTo>
                  <a:pt x="34" y="70"/>
                  <a:pt x="34" y="70"/>
                  <a:pt x="34" y="70"/>
                </a:cubicBezTo>
                <a:cubicBezTo>
                  <a:pt x="36" y="66"/>
                  <a:pt x="36" y="66"/>
                  <a:pt x="36" y="66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2"/>
                  <a:pt x="42" y="60"/>
                  <a:pt x="47" y="59"/>
                </a:cubicBezTo>
                <a:cubicBezTo>
                  <a:pt x="52" y="58"/>
                  <a:pt x="51" y="56"/>
                  <a:pt x="51" y="56"/>
                </a:cubicBezTo>
                <a:cubicBezTo>
                  <a:pt x="53" y="51"/>
                  <a:pt x="53" y="51"/>
                  <a:pt x="53" y="51"/>
                </a:cubicBezTo>
                <a:cubicBezTo>
                  <a:pt x="51" y="47"/>
                  <a:pt x="51" y="47"/>
                  <a:pt x="51" y="47"/>
                </a:cubicBezTo>
                <a:cubicBezTo>
                  <a:pt x="48" y="44"/>
                  <a:pt x="48" y="44"/>
                  <a:pt x="48" y="44"/>
                </a:cubicBezTo>
                <a:cubicBezTo>
                  <a:pt x="51" y="45"/>
                  <a:pt x="51" y="45"/>
                  <a:pt x="51" y="45"/>
                </a:cubicBezTo>
                <a:cubicBezTo>
                  <a:pt x="47" y="42"/>
                  <a:pt x="47" y="42"/>
                  <a:pt x="47" y="42"/>
                </a:cubicBezTo>
                <a:lnTo>
                  <a:pt x="47" y="37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5" name="Freeform 1450"/>
          <p:cNvSpPr>
            <a:spLocks/>
          </p:cNvSpPr>
          <p:nvPr/>
        </p:nvSpPr>
        <p:spPr bwMode="auto">
          <a:xfrm>
            <a:off x="2778125" y="4772025"/>
            <a:ext cx="222250" cy="206375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36"/>
              </a:cxn>
              <a:cxn ang="0">
                <a:pos x="0" y="48"/>
              </a:cxn>
              <a:cxn ang="0">
                <a:pos x="18" y="72"/>
              </a:cxn>
              <a:cxn ang="0">
                <a:pos x="36" y="84"/>
              </a:cxn>
              <a:cxn ang="0">
                <a:pos x="72" y="96"/>
              </a:cxn>
              <a:cxn ang="0">
                <a:pos x="90" y="108"/>
              </a:cxn>
              <a:cxn ang="0">
                <a:pos x="84" y="150"/>
              </a:cxn>
              <a:cxn ang="0">
                <a:pos x="114" y="156"/>
              </a:cxn>
              <a:cxn ang="0">
                <a:pos x="150" y="138"/>
              </a:cxn>
              <a:cxn ang="0">
                <a:pos x="168" y="126"/>
              </a:cxn>
              <a:cxn ang="0">
                <a:pos x="162" y="114"/>
              </a:cxn>
              <a:cxn ang="0">
                <a:pos x="162" y="90"/>
              </a:cxn>
              <a:cxn ang="0">
                <a:pos x="144" y="84"/>
              </a:cxn>
              <a:cxn ang="0">
                <a:pos x="120" y="54"/>
              </a:cxn>
              <a:cxn ang="0">
                <a:pos x="108" y="42"/>
              </a:cxn>
              <a:cxn ang="0">
                <a:pos x="90" y="12"/>
              </a:cxn>
              <a:cxn ang="0">
                <a:pos x="90" y="6"/>
              </a:cxn>
              <a:cxn ang="0">
                <a:pos x="78" y="0"/>
              </a:cxn>
              <a:cxn ang="0">
                <a:pos x="48" y="0"/>
              </a:cxn>
            </a:cxnLst>
            <a:rect l="0" t="0" r="r" b="b"/>
            <a:pathLst>
              <a:path w="168" h="156">
                <a:moveTo>
                  <a:pt x="48" y="0"/>
                </a:moveTo>
                <a:lnTo>
                  <a:pt x="0" y="36"/>
                </a:lnTo>
                <a:lnTo>
                  <a:pt x="0" y="48"/>
                </a:lnTo>
                <a:lnTo>
                  <a:pt x="18" y="72"/>
                </a:lnTo>
                <a:lnTo>
                  <a:pt x="36" y="84"/>
                </a:lnTo>
                <a:lnTo>
                  <a:pt x="72" y="96"/>
                </a:lnTo>
                <a:lnTo>
                  <a:pt x="90" y="108"/>
                </a:lnTo>
                <a:lnTo>
                  <a:pt x="84" y="150"/>
                </a:lnTo>
                <a:lnTo>
                  <a:pt x="114" y="156"/>
                </a:lnTo>
                <a:lnTo>
                  <a:pt x="150" y="138"/>
                </a:lnTo>
                <a:lnTo>
                  <a:pt x="168" y="126"/>
                </a:lnTo>
                <a:lnTo>
                  <a:pt x="162" y="114"/>
                </a:lnTo>
                <a:lnTo>
                  <a:pt x="162" y="90"/>
                </a:lnTo>
                <a:lnTo>
                  <a:pt x="144" y="84"/>
                </a:lnTo>
                <a:lnTo>
                  <a:pt x="120" y="54"/>
                </a:lnTo>
                <a:lnTo>
                  <a:pt x="108" y="42"/>
                </a:lnTo>
                <a:lnTo>
                  <a:pt x="90" y="12"/>
                </a:lnTo>
                <a:lnTo>
                  <a:pt x="90" y="6"/>
                </a:lnTo>
                <a:lnTo>
                  <a:pt x="78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6" name="Freeform 1451"/>
          <p:cNvSpPr>
            <a:spLocks/>
          </p:cNvSpPr>
          <p:nvPr/>
        </p:nvSpPr>
        <p:spPr bwMode="auto">
          <a:xfrm>
            <a:off x="2870200" y="5062538"/>
            <a:ext cx="131763" cy="147637"/>
          </a:xfrm>
          <a:custGeom>
            <a:avLst/>
            <a:gdLst/>
            <a:ahLst/>
            <a:cxnLst>
              <a:cxn ang="0">
                <a:pos x="66" y="24"/>
              </a:cxn>
              <a:cxn ang="0">
                <a:pos x="36" y="6"/>
              </a:cxn>
              <a:cxn ang="0">
                <a:pos x="18" y="0"/>
              </a:cxn>
              <a:cxn ang="0">
                <a:pos x="6" y="18"/>
              </a:cxn>
              <a:cxn ang="0">
                <a:pos x="0" y="48"/>
              </a:cxn>
              <a:cxn ang="0">
                <a:pos x="0" y="78"/>
              </a:cxn>
              <a:cxn ang="0">
                <a:pos x="24" y="96"/>
              </a:cxn>
              <a:cxn ang="0">
                <a:pos x="36" y="108"/>
              </a:cxn>
              <a:cxn ang="0">
                <a:pos x="66" y="114"/>
              </a:cxn>
              <a:cxn ang="0">
                <a:pos x="96" y="90"/>
              </a:cxn>
              <a:cxn ang="0">
                <a:pos x="102" y="78"/>
              </a:cxn>
              <a:cxn ang="0">
                <a:pos x="84" y="42"/>
              </a:cxn>
              <a:cxn ang="0">
                <a:pos x="66" y="24"/>
              </a:cxn>
            </a:cxnLst>
            <a:rect l="0" t="0" r="r" b="b"/>
            <a:pathLst>
              <a:path w="102" h="114">
                <a:moveTo>
                  <a:pt x="66" y="24"/>
                </a:moveTo>
                <a:lnTo>
                  <a:pt x="36" y="6"/>
                </a:lnTo>
                <a:lnTo>
                  <a:pt x="18" y="0"/>
                </a:lnTo>
                <a:lnTo>
                  <a:pt x="6" y="18"/>
                </a:lnTo>
                <a:lnTo>
                  <a:pt x="0" y="48"/>
                </a:lnTo>
                <a:lnTo>
                  <a:pt x="0" y="78"/>
                </a:lnTo>
                <a:lnTo>
                  <a:pt x="24" y="96"/>
                </a:lnTo>
                <a:lnTo>
                  <a:pt x="36" y="108"/>
                </a:lnTo>
                <a:lnTo>
                  <a:pt x="66" y="114"/>
                </a:lnTo>
                <a:lnTo>
                  <a:pt x="96" y="90"/>
                </a:lnTo>
                <a:lnTo>
                  <a:pt x="102" y="78"/>
                </a:lnTo>
                <a:lnTo>
                  <a:pt x="84" y="42"/>
                </a:lnTo>
                <a:lnTo>
                  <a:pt x="66" y="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7" name="Freeform 1452"/>
          <p:cNvSpPr>
            <a:spLocks/>
          </p:cNvSpPr>
          <p:nvPr/>
        </p:nvSpPr>
        <p:spPr bwMode="auto">
          <a:xfrm>
            <a:off x="2584450" y="4532313"/>
            <a:ext cx="292100" cy="319087"/>
          </a:xfrm>
          <a:custGeom>
            <a:avLst/>
            <a:gdLst/>
            <a:ahLst/>
            <a:cxnLst>
              <a:cxn ang="0">
                <a:pos x="22" y="39"/>
              </a:cxn>
              <a:cxn ang="0">
                <a:pos x="22" y="37"/>
              </a:cxn>
              <a:cxn ang="0">
                <a:pos x="30" y="31"/>
              </a:cxn>
              <a:cxn ang="0">
                <a:pos x="35" y="31"/>
              </a:cxn>
              <a:cxn ang="0">
                <a:pos x="37" y="32"/>
              </a:cxn>
              <a:cxn ang="0">
                <a:pos x="37" y="25"/>
              </a:cxn>
              <a:cxn ang="0">
                <a:pos x="37" y="21"/>
              </a:cxn>
              <a:cxn ang="0">
                <a:pos x="31" y="20"/>
              </a:cxn>
              <a:cxn ang="0">
                <a:pos x="29" y="17"/>
              </a:cxn>
              <a:cxn ang="0">
                <a:pos x="29" y="13"/>
              </a:cxn>
              <a:cxn ang="0">
                <a:pos x="22" y="10"/>
              </a:cxn>
              <a:cxn ang="0">
                <a:pos x="16" y="7"/>
              </a:cxn>
              <a:cxn ang="0">
                <a:pos x="15" y="1"/>
              </a:cxn>
              <a:cxn ang="0">
                <a:pos x="9" y="0"/>
              </a:cxn>
              <a:cxn ang="0">
                <a:pos x="5" y="3"/>
              </a:cxn>
              <a:cxn ang="0">
                <a:pos x="1" y="4"/>
              </a:cxn>
              <a:cxn ang="0">
                <a:pos x="3" y="7"/>
              </a:cxn>
              <a:cxn ang="0">
                <a:pos x="2" y="15"/>
              </a:cxn>
              <a:cxn ang="0">
                <a:pos x="1" y="21"/>
              </a:cxn>
              <a:cxn ang="0">
                <a:pos x="0" y="26"/>
              </a:cxn>
              <a:cxn ang="0">
                <a:pos x="1" y="25"/>
              </a:cxn>
              <a:cxn ang="0">
                <a:pos x="4" y="28"/>
              </a:cxn>
              <a:cxn ang="0">
                <a:pos x="3" y="32"/>
              </a:cxn>
              <a:cxn ang="0">
                <a:pos x="7" y="39"/>
              </a:cxn>
              <a:cxn ang="0">
                <a:pos x="8" y="41"/>
              </a:cxn>
              <a:cxn ang="0">
                <a:pos x="10" y="40"/>
              </a:cxn>
              <a:cxn ang="0">
                <a:pos x="12" y="40"/>
              </a:cxn>
              <a:cxn ang="0">
                <a:pos x="17" y="41"/>
              </a:cxn>
              <a:cxn ang="0">
                <a:pos x="18" y="40"/>
              </a:cxn>
              <a:cxn ang="0">
                <a:pos x="22" y="39"/>
              </a:cxn>
              <a:cxn ang="0">
                <a:pos x="22" y="39"/>
              </a:cxn>
            </a:cxnLst>
            <a:rect l="0" t="0" r="r" b="b"/>
            <a:pathLst>
              <a:path w="37" h="41">
                <a:moveTo>
                  <a:pt x="22" y="39"/>
                </a:moveTo>
                <a:cubicBezTo>
                  <a:pt x="22" y="37"/>
                  <a:pt x="22" y="37"/>
                  <a:pt x="22" y="37"/>
                </a:cubicBezTo>
                <a:cubicBezTo>
                  <a:pt x="30" y="31"/>
                  <a:pt x="30" y="31"/>
                  <a:pt x="30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2" y="20"/>
                  <a:pt x="31" y="20"/>
                </a:cubicBezTo>
                <a:cubicBezTo>
                  <a:pt x="31" y="20"/>
                  <a:pt x="29" y="17"/>
                  <a:pt x="29" y="17"/>
                </a:cubicBezTo>
                <a:cubicBezTo>
                  <a:pt x="29" y="13"/>
                  <a:pt x="29" y="13"/>
                  <a:pt x="29" y="13"/>
                </a:cubicBezTo>
                <a:cubicBezTo>
                  <a:pt x="22" y="10"/>
                  <a:pt x="22" y="10"/>
                  <a:pt x="22" y="10"/>
                </a:cubicBezTo>
                <a:cubicBezTo>
                  <a:pt x="16" y="7"/>
                  <a:pt x="16" y="7"/>
                  <a:pt x="16" y="7"/>
                </a:cubicBezTo>
                <a:cubicBezTo>
                  <a:pt x="15" y="1"/>
                  <a:pt x="15" y="1"/>
                  <a:pt x="15" y="1"/>
                </a:cubicBezTo>
                <a:cubicBezTo>
                  <a:pt x="9" y="0"/>
                  <a:pt x="9" y="0"/>
                  <a:pt x="9" y="0"/>
                </a:cubicBezTo>
                <a:cubicBezTo>
                  <a:pt x="5" y="3"/>
                  <a:pt x="5" y="3"/>
                  <a:pt x="5" y="3"/>
                </a:cubicBezTo>
                <a:cubicBezTo>
                  <a:pt x="1" y="4"/>
                  <a:pt x="1" y="4"/>
                  <a:pt x="1" y="4"/>
                </a:cubicBezTo>
                <a:cubicBezTo>
                  <a:pt x="3" y="7"/>
                  <a:pt x="3" y="7"/>
                  <a:pt x="3" y="7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8"/>
                  <a:pt x="4" y="28"/>
                  <a:pt x="4" y="28"/>
                </a:cubicBezTo>
                <a:cubicBezTo>
                  <a:pt x="3" y="32"/>
                  <a:pt x="3" y="32"/>
                  <a:pt x="3" y="32"/>
                </a:cubicBezTo>
                <a:cubicBezTo>
                  <a:pt x="7" y="39"/>
                  <a:pt x="7" y="39"/>
                  <a:pt x="7" y="39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40"/>
                  <a:pt x="10" y="40"/>
                  <a:pt x="10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7" y="41"/>
                  <a:pt x="17" y="41"/>
                  <a:pt x="17" y="41"/>
                </a:cubicBezTo>
                <a:cubicBezTo>
                  <a:pt x="18" y="40"/>
                  <a:pt x="18" y="40"/>
                  <a:pt x="18" y="40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39"/>
                  <a:pt x="22" y="39"/>
                  <a:pt x="22" y="39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59" name="Freeform 1454"/>
          <p:cNvSpPr>
            <a:spLocks/>
          </p:cNvSpPr>
          <p:nvPr/>
        </p:nvSpPr>
        <p:spPr bwMode="auto">
          <a:xfrm>
            <a:off x="2876550" y="4781550"/>
            <a:ext cx="103188" cy="157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18" y="36"/>
              </a:cxn>
              <a:cxn ang="0">
                <a:pos x="30" y="48"/>
              </a:cxn>
              <a:cxn ang="0">
                <a:pos x="54" y="78"/>
              </a:cxn>
              <a:cxn ang="0">
                <a:pos x="66" y="96"/>
              </a:cxn>
              <a:cxn ang="0">
                <a:pos x="72" y="108"/>
              </a:cxn>
              <a:cxn ang="0">
                <a:pos x="78" y="120"/>
              </a:cxn>
              <a:cxn ang="0">
                <a:pos x="0" y="0"/>
              </a:cxn>
            </a:cxnLst>
            <a:rect l="0" t="0" r="r" b="b"/>
            <a:pathLst>
              <a:path w="78" h="120">
                <a:moveTo>
                  <a:pt x="0" y="0"/>
                </a:moveTo>
                <a:lnTo>
                  <a:pt x="0" y="6"/>
                </a:lnTo>
                <a:lnTo>
                  <a:pt x="18" y="36"/>
                </a:lnTo>
                <a:lnTo>
                  <a:pt x="30" y="48"/>
                </a:lnTo>
                <a:lnTo>
                  <a:pt x="54" y="78"/>
                </a:lnTo>
                <a:lnTo>
                  <a:pt x="66" y="96"/>
                </a:lnTo>
                <a:lnTo>
                  <a:pt x="72" y="108"/>
                </a:lnTo>
                <a:lnTo>
                  <a:pt x="78" y="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0" name="Freeform 1455"/>
          <p:cNvSpPr>
            <a:spLocks/>
          </p:cNvSpPr>
          <p:nvPr/>
        </p:nvSpPr>
        <p:spPr bwMode="auto">
          <a:xfrm>
            <a:off x="2876550" y="4781550"/>
            <a:ext cx="103188" cy="157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18" y="36"/>
              </a:cxn>
              <a:cxn ang="0">
                <a:pos x="30" y="48"/>
              </a:cxn>
              <a:cxn ang="0">
                <a:pos x="54" y="78"/>
              </a:cxn>
              <a:cxn ang="0">
                <a:pos x="66" y="96"/>
              </a:cxn>
              <a:cxn ang="0">
                <a:pos x="72" y="108"/>
              </a:cxn>
              <a:cxn ang="0">
                <a:pos x="78" y="120"/>
              </a:cxn>
            </a:cxnLst>
            <a:rect l="0" t="0" r="r" b="b"/>
            <a:pathLst>
              <a:path w="78" h="120">
                <a:moveTo>
                  <a:pt x="0" y="0"/>
                </a:moveTo>
                <a:lnTo>
                  <a:pt x="0" y="6"/>
                </a:lnTo>
                <a:lnTo>
                  <a:pt x="18" y="36"/>
                </a:lnTo>
                <a:lnTo>
                  <a:pt x="30" y="48"/>
                </a:lnTo>
                <a:lnTo>
                  <a:pt x="54" y="78"/>
                </a:lnTo>
                <a:lnTo>
                  <a:pt x="66" y="96"/>
                </a:lnTo>
                <a:lnTo>
                  <a:pt x="72" y="108"/>
                </a:lnTo>
                <a:lnTo>
                  <a:pt x="78" y="120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1" name="Freeform 1456"/>
          <p:cNvSpPr>
            <a:spLocks/>
          </p:cNvSpPr>
          <p:nvPr/>
        </p:nvSpPr>
        <p:spPr bwMode="auto">
          <a:xfrm>
            <a:off x="2882900" y="4125913"/>
            <a:ext cx="96838" cy="109537"/>
          </a:xfrm>
          <a:custGeom>
            <a:avLst/>
            <a:gdLst/>
            <a:ahLst/>
            <a:cxnLst>
              <a:cxn ang="0">
                <a:pos x="72" y="78"/>
              </a:cxn>
              <a:cxn ang="0">
                <a:pos x="72" y="54"/>
              </a:cxn>
              <a:cxn ang="0">
                <a:pos x="66" y="30"/>
              </a:cxn>
              <a:cxn ang="0">
                <a:pos x="72" y="12"/>
              </a:cxn>
              <a:cxn ang="0">
                <a:pos x="24" y="6"/>
              </a:cxn>
              <a:cxn ang="0">
                <a:pos x="24" y="0"/>
              </a:cxn>
              <a:cxn ang="0">
                <a:pos x="18" y="18"/>
              </a:cxn>
              <a:cxn ang="0">
                <a:pos x="0" y="36"/>
              </a:cxn>
              <a:cxn ang="0">
                <a:pos x="12" y="60"/>
              </a:cxn>
              <a:cxn ang="0">
                <a:pos x="24" y="84"/>
              </a:cxn>
              <a:cxn ang="0">
                <a:pos x="30" y="84"/>
              </a:cxn>
              <a:cxn ang="0">
                <a:pos x="42" y="78"/>
              </a:cxn>
              <a:cxn ang="0">
                <a:pos x="72" y="78"/>
              </a:cxn>
              <a:cxn ang="0">
                <a:pos x="72" y="78"/>
              </a:cxn>
            </a:cxnLst>
            <a:rect l="0" t="0" r="r" b="b"/>
            <a:pathLst>
              <a:path w="72" h="84">
                <a:moveTo>
                  <a:pt x="72" y="78"/>
                </a:moveTo>
                <a:lnTo>
                  <a:pt x="72" y="54"/>
                </a:lnTo>
                <a:lnTo>
                  <a:pt x="66" y="30"/>
                </a:lnTo>
                <a:lnTo>
                  <a:pt x="72" y="12"/>
                </a:lnTo>
                <a:lnTo>
                  <a:pt x="24" y="6"/>
                </a:lnTo>
                <a:lnTo>
                  <a:pt x="24" y="0"/>
                </a:lnTo>
                <a:lnTo>
                  <a:pt x="18" y="18"/>
                </a:lnTo>
                <a:lnTo>
                  <a:pt x="0" y="36"/>
                </a:lnTo>
                <a:lnTo>
                  <a:pt x="12" y="60"/>
                </a:lnTo>
                <a:lnTo>
                  <a:pt x="24" y="84"/>
                </a:lnTo>
                <a:lnTo>
                  <a:pt x="30" y="84"/>
                </a:lnTo>
                <a:lnTo>
                  <a:pt x="42" y="78"/>
                </a:lnTo>
                <a:lnTo>
                  <a:pt x="72" y="78"/>
                </a:lnTo>
                <a:lnTo>
                  <a:pt x="72" y="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2" name="Freeform 1457"/>
          <p:cNvSpPr>
            <a:spLocks/>
          </p:cNvSpPr>
          <p:nvPr/>
        </p:nvSpPr>
        <p:spPr bwMode="auto">
          <a:xfrm>
            <a:off x="2882900" y="4125913"/>
            <a:ext cx="96838" cy="109537"/>
          </a:xfrm>
          <a:custGeom>
            <a:avLst/>
            <a:gdLst/>
            <a:ahLst/>
            <a:cxnLst>
              <a:cxn ang="0">
                <a:pos x="72" y="78"/>
              </a:cxn>
              <a:cxn ang="0">
                <a:pos x="72" y="54"/>
              </a:cxn>
              <a:cxn ang="0">
                <a:pos x="66" y="30"/>
              </a:cxn>
              <a:cxn ang="0">
                <a:pos x="72" y="12"/>
              </a:cxn>
              <a:cxn ang="0">
                <a:pos x="24" y="6"/>
              </a:cxn>
              <a:cxn ang="0">
                <a:pos x="24" y="0"/>
              </a:cxn>
              <a:cxn ang="0">
                <a:pos x="18" y="18"/>
              </a:cxn>
              <a:cxn ang="0">
                <a:pos x="0" y="36"/>
              </a:cxn>
              <a:cxn ang="0">
                <a:pos x="12" y="60"/>
              </a:cxn>
              <a:cxn ang="0">
                <a:pos x="24" y="84"/>
              </a:cxn>
              <a:cxn ang="0">
                <a:pos x="30" y="84"/>
              </a:cxn>
              <a:cxn ang="0">
                <a:pos x="42" y="78"/>
              </a:cxn>
              <a:cxn ang="0">
                <a:pos x="72" y="78"/>
              </a:cxn>
              <a:cxn ang="0">
                <a:pos x="72" y="78"/>
              </a:cxn>
            </a:cxnLst>
            <a:rect l="0" t="0" r="r" b="b"/>
            <a:pathLst>
              <a:path w="72" h="84">
                <a:moveTo>
                  <a:pt x="72" y="78"/>
                </a:moveTo>
                <a:lnTo>
                  <a:pt x="72" y="54"/>
                </a:lnTo>
                <a:lnTo>
                  <a:pt x="66" y="30"/>
                </a:lnTo>
                <a:lnTo>
                  <a:pt x="72" y="12"/>
                </a:lnTo>
                <a:lnTo>
                  <a:pt x="24" y="6"/>
                </a:lnTo>
                <a:lnTo>
                  <a:pt x="24" y="0"/>
                </a:lnTo>
                <a:lnTo>
                  <a:pt x="18" y="18"/>
                </a:lnTo>
                <a:lnTo>
                  <a:pt x="0" y="36"/>
                </a:lnTo>
                <a:lnTo>
                  <a:pt x="12" y="60"/>
                </a:lnTo>
                <a:lnTo>
                  <a:pt x="24" y="84"/>
                </a:lnTo>
                <a:lnTo>
                  <a:pt x="30" y="84"/>
                </a:lnTo>
                <a:lnTo>
                  <a:pt x="42" y="78"/>
                </a:lnTo>
                <a:lnTo>
                  <a:pt x="72" y="78"/>
                </a:lnTo>
                <a:lnTo>
                  <a:pt x="72" y="78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3" name="Freeform 1458"/>
          <p:cNvSpPr>
            <a:spLocks/>
          </p:cNvSpPr>
          <p:nvPr/>
        </p:nvSpPr>
        <p:spPr bwMode="auto">
          <a:xfrm>
            <a:off x="2509838" y="3984625"/>
            <a:ext cx="334962" cy="280988"/>
          </a:xfrm>
          <a:custGeom>
            <a:avLst/>
            <a:gdLst/>
            <a:ahLst/>
            <a:cxnLst>
              <a:cxn ang="0">
                <a:pos x="38" y="21"/>
              </a:cxn>
              <a:cxn ang="0">
                <a:pos x="37" y="18"/>
              </a:cxn>
              <a:cxn ang="0">
                <a:pos x="39" y="15"/>
              </a:cxn>
              <a:cxn ang="0">
                <a:pos x="43" y="11"/>
              </a:cxn>
              <a:cxn ang="0">
                <a:pos x="42" y="11"/>
              </a:cxn>
              <a:cxn ang="0">
                <a:pos x="39" y="10"/>
              </a:cxn>
              <a:cxn ang="0">
                <a:pos x="38" y="8"/>
              </a:cxn>
              <a:cxn ang="0">
                <a:pos x="32" y="5"/>
              </a:cxn>
              <a:cxn ang="0">
                <a:pos x="22" y="6"/>
              </a:cxn>
              <a:cxn ang="0">
                <a:pos x="17" y="5"/>
              </a:cxn>
              <a:cxn ang="0">
                <a:pos x="16" y="3"/>
              </a:cxn>
              <a:cxn ang="0">
                <a:pos x="11" y="2"/>
              </a:cxn>
              <a:cxn ang="0">
                <a:pos x="6" y="3"/>
              </a:cxn>
              <a:cxn ang="0">
                <a:pos x="5" y="0"/>
              </a:cxn>
              <a:cxn ang="0">
                <a:pos x="1" y="2"/>
              </a:cxn>
              <a:cxn ang="0">
                <a:pos x="0" y="10"/>
              </a:cxn>
              <a:cxn ang="0">
                <a:pos x="2" y="15"/>
              </a:cxn>
              <a:cxn ang="0">
                <a:pos x="12" y="19"/>
              </a:cxn>
              <a:cxn ang="0">
                <a:pos x="17" y="20"/>
              </a:cxn>
              <a:cxn ang="0">
                <a:pos x="16" y="22"/>
              </a:cxn>
              <a:cxn ang="0">
                <a:pos x="18" y="26"/>
              </a:cxn>
              <a:cxn ang="0">
                <a:pos x="18" y="33"/>
              </a:cxn>
              <a:cxn ang="0">
                <a:pos x="18" y="33"/>
              </a:cxn>
              <a:cxn ang="0">
                <a:pos x="21" y="36"/>
              </a:cxn>
              <a:cxn ang="0">
                <a:pos x="30" y="33"/>
              </a:cxn>
              <a:cxn ang="0">
                <a:pos x="29" y="30"/>
              </a:cxn>
              <a:cxn ang="0">
                <a:pos x="26" y="25"/>
              </a:cxn>
              <a:cxn ang="0">
                <a:pos x="34" y="25"/>
              </a:cxn>
              <a:cxn ang="0">
                <a:pos x="39" y="23"/>
              </a:cxn>
              <a:cxn ang="0">
                <a:pos x="38" y="21"/>
              </a:cxn>
            </a:cxnLst>
            <a:rect l="0" t="0" r="r" b="b"/>
            <a:pathLst>
              <a:path w="43" h="36">
                <a:moveTo>
                  <a:pt x="38" y="21"/>
                </a:moveTo>
                <a:cubicBezTo>
                  <a:pt x="37" y="18"/>
                  <a:pt x="37" y="18"/>
                  <a:pt x="37" y="18"/>
                </a:cubicBezTo>
                <a:cubicBezTo>
                  <a:pt x="39" y="15"/>
                  <a:pt x="39" y="15"/>
                  <a:pt x="39" y="15"/>
                </a:cubicBezTo>
                <a:cubicBezTo>
                  <a:pt x="43" y="11"/>
                  <a:pt x="43" y="11"/>
                  <a:pt x="43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8"/>
                  <a:pt x="38" y="8"/>
                  <a:pt x="38" y="8"/>
                </a:cubicBezTo>
                <a:cubicBezTo>
                  <a:pt x="32" y="5"/>
                  <a:pt x="32" y="5"/>
                  <a:pt x="3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3"/>
                  <a:pt x="16" y="3"/>
                  <a:pt x="16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7" y="3"/>
                  <a:pt x="6" y="3"/>
                </a:cubicBezTo>
                <a:cubicBezTo>
                  <a:pt x="5" y="3"/>
                  <a:pt x="5" y="1"/>
                  <a:pt x="5" y="0"/>
                </a:cubicBezTo>
                <a:cubicBezTo>
                  <a:pt x="1" y="2"/>
                  <a:pt x="1" y="2"/>
                  <a:pt x="1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5"/>
                  <a:pt x="2" y="15"/>
                  <a:pt x="2" y="15"/>
                </a:cubicBezTo>
                <a:cubicBezTo>
                  <a:pt x="12" y="19"/>
                  <a:pt x="12" y="19"/>
                  <a:pt x="12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6" y="22"/>
                  <a:pt x="16" y="22"/>
                  <a:pt x="16" y="2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21" y="36"/>
                  <a:pt x="21" y="36"/>
                  <a:pt x="21" y="36"/>
                </a:cubicBezTo>
                <a:cubicBezTo>
                  <a:pt x="30" y="33"/>
                  <a:pt x="30" y="33"/>
                  <a:pt x="30" y="33"/>
                </a:cubicBezTo>
                <a:cubicBezTo>
                  <a:pt x="29" y="30"/>
                  <a:pt x="29" y="30"/>
                  <a:pt x="29" y="30"/>
                </a:cubicBezTo>
                <a:cubicBezTo>
                  <a:pt x="26" y="25"/>
                  <a:pt x="26" y="25"/>
                  <a:pt x="26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38" y="21"/>
                  <a:pt x="38" y="21"/>
                  <a:pt x="38" y="21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4" name="Freeform 1459"/>
          <p:cNvSpPr>
            <a:spLocks/>
          </p:cNvSpPr>
          <p:nvPr/>
        </p:nvSpPr>
        <p:spPr bwMode="auto">
          <a:xfrm>
            <a:off x="2295525" y="4297363"/>
            <a:ext cx="315913" cy="436562"/>
          </a:xfrm>
          <a:custGeom>
            <a:avLst/>
            <a:gdLst/>
            <a:ahLst/>
            <a:cxnLst>
              <a:cxn ang="0">
                <a:pos x="228" y="204"/>
              </a:cxn>
              <a:cxn ang="0">
                <a:pos x="228" y="198"/>
              </a:cxn>
              <a:cxn ang="0">
                <a:pos x="216" y="198"/>
              </a:cxn>
              <a:cxn ang="0">
                <a:pos x="210" y="162"/>
              </a:cxn>
              <a:cxn ang="0">
                <a:pos x="180" y="174"/>
              </a:cxn>
              <a:cxn ang="0">
                <a:pos x="156" y="156"/>
              </a:cxn>
              <a:cxn ang="0">
                <a:pos x="156" y="120"/>
              </a:cxn>
              <a:cxn ang="0">
                <a:pos x="180" y="84"/>
              </a:cxn>
              <a:cxn ang="0">
                <a:pos x="198" y="72"/>
              </a:cxn>
              <a:cxn ang="0">
                <a:pos x="204" y="54"/>
              </a:cxn>
              <a:cxn ang="0">
                <a:pos x="192" y="36"/>
              </a:cxn>
              <a:cxn ang="0">
                <a:pos x="168" y="36"/>
              </a:cxn>
              <a:cxn ang="0">
                <a:pos x="150" y="18"/>
              </a:cxn>
              <a:cxn ang="0">
                <a:pos x="120" y="0"/>
              </a:cxn>
              <a:cxn ang="0">
                <a:pos x="120" y="0"/>
              </a:cxn>
              <a:cxn ang="0">
                <a:pos x="108" y="24"/>
              </a:cxn>
              <a:cxn ang="0">
                <a:pos x="84" y="48"/>
              </a:cxn>
              <a:cxn ang="0">
                <a:pos x="66" y="54"/>
              </a:cxn>
              <a:cxn ang="0">
                <a:pos x="42" y="78"/>
              </a:cxn>
              <a:cxn ang="0">
                <a:pos x="24" y="72"/>
              </a:cxn>
              <a:cxn ang="0">
                <a:pos x="18" y="60"/>
              </a:cxn>
              <a:cxn ang="0">
                <a:pos x="0" y="72"/>
              </a:cxn>
              <a:cxn ang="0">
                <a:pos x="18" y="114"/>
              </a:cxn>
              <a:cxn ang="0">
                <a:pos x="54" y="174"/>
              </a:cxn>
              <a:cxn ang="0">
                <a:pos x="90" y="252"/>
              </a:cxn>
              <a:cxn ang="0">
                <a:pos x="90" y="264"/>
              </a:cxn>
              <a:cxn ang="0">
                <a:pos x="216" y="337"/>
              </a:cxn>
              <a:cxn ang="0">
                <a:pos x="222" y="337"/>
              </a:cxn>
              <a:cxn ang="0">
                <a:pos x="228" y="307"/>
              </a:cxn>
              <a:cxn ang="0">
                <a:pos x="234" y="270"/>
              </a:cxn>
              <a:cxn ang="0">
                <a:pos x="240" y="222"/>
              </a:cxn>
              <a:cxn ang="0">
                <a:pos x="228" y="204"/>
              </a:cxn>
            </a:cxnLst>
            <a:rect l="0" t="0" r="r" b="b"/>
            <a:pathLst>
              <a:path w="240" h="337">
                <a:moveTo>
                  <a:pt x="228" y="204"/>
                </a:moveTo>
                <a:lnTo>
                  <a:pt x="228" y="198"/>
                </a:lnTo>
                <a:lnTo>
                  <a:pt x="216" y="198"/>
                </a:lnTo>
                <a:lnTo>
                  <a:pt x="210" y="162"/>
                </a:lnTo>
                <a:lnTo>
                  <a:pt x="180" y="174"/>
                </a:lnTo>
                <a:lnTo>
                  <a:pt x="156" y="156"/>
                </a:lnTo>
                <a:lnTo>
                  <a:pt x="156" y="120"/>
                </a:lnTo>
                <a:lnTo>
                  <a:pt x="180" y="84"/>
                </a:lnTo>
                <a:lnTo>
                  <a:pt x="198" y="72"/>
                </a:lnTo>
                <a:lnTo>
                  <a:pt x="204" y="54"/>
                </a:lnTo>
                <a:lnTo>
                  <a:pt x="192" y="36"/>
                </a:lnTo>
                <a:lnTo>
                  <a:pt x="168" y="36"/>
                </a:lnTo>
                <a:lnTo>
                  <a:pt x="150" y="18"/>
                </a:lnTo>
                <a:lnTo>
                  <a:pt x="120" y="0"/>
                </a:lnTo>
                <a:lnTo>
                  <a:pt x="120" y="0"/>
                </a:lnTo>
                <a:lnTo>
                  <a:pt x="108" y="24"/>
                </a:lnTo>
                <a:lnTo>
                  <a:pt x="84" y="48"/>
                </a:lnTo>
                <a:lnTo>
                  <a:pt x="66" y="54"/>
                </a:lnTo>
                <a:lnTo>
                  <a:pt x="42" y="78"/>
                </a:lnTo>
                <a:lnTo>
                  <a:pt x="24" y="72"/>
                </a:lnTo>
                <a:lnTo>
                  <a:pt x="18" y="60"/>
                </a:lnTo>
                <a:lnTo>
                  <a:pt x="0" y="72"/>
                </a:lnTo>
                <a:lnTo>
                  <a:pt x="18" y="114"/>
                </a:lnTo>
                <a:lnTo>
                  <a:pt x="54" y="174"/>
                </a:lnTo>
                <a:lnTo>
                  <a:pt x="90" y="252"/>
                </a:lnTo>
                <a:lnTo>
                  <a:pt x="90" y="264"/>
                </a:lnTo>
                <a:lnTo>
                  <a:pt x="216" y="337"/>
                </a:lnTo>
                <a:lnTo>
                  <a:pt x="222" y="337"/>
                </a:lnTo>
                <a:lnTo>
                  <a:pt x="228" y="307"/>
                </a:lnTo>
                <a:lnTo>
                  <a:pt x="234" y="270"/>
                </a:lnTo>
                <a:lnTo>
                  <a:pt x="240" y="222"/>
                </a:lnTo>
                <a:lnTo>
                  <a:pt x="228" y="2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5" name="Freeform 1460"/>
          <p:cNvSpPr>
            <a:spLocks/>
          </p:cNvSpPr>
          <p:nvPr/>
        </p:nvSpPr>
        <p:spPr bwMode="auto">
          <a:xfrm>
            <a:off x="2295525" y="4297363"/>
            <a:ext cx="315913" cy="436562"/>
          </a:xfrm>
          <a:custGeom>
            <a:avLst/>
            <a:gdLst/>
            <a:ahLst/>
            <a:cxnLst>
              <a:cxn ang="0">
                <a:pos x="228" y="204"/>
              </a:cxn>
              <a:cxn ang="0">
                <a:pos x="228" y="198"/>
              </a:cxn>
              <a:cxn ang="0">
                <a:pos x="216" y="198"/>
              </a:cxn>
              <a:cxn ang="0">
                <a:pos x="210" y="162"/>
              </a:cxn>
              <a:cxn ang="0">
                <a:pos x="180" y="174"/>
              </a:cxn>
              <a:cxn ang="0">
                <a:pos x="156" y="156"/>
              </a:cxn>
              <a:cxn ang="0">
                <a:pos x="156" y="120"/>
              </a:cxn>
              <a:cxn ang="0">
                <a:pos x="180" y="84"/>
              </a:cxn>
              <a:cxn ang="0">
                <a:pos x="198" y="72"/>
              </a:cxn>
              <a:cxn ang="0">
                <a:pos x="204" y="54"/>
              </a:cxn>
              <a:cxn ang="0">
                <a:pos x="192" y="36"/>
              </a:cxn>
              <a:cxn ang="0">
                <a:pos x="168" y="36"/>
              </a:cxn>
              <a:cxn ang="0">
                <a:pos x="150" y="18"/>
              </a:cxn>
              <a:cxn ang="0">
                <a:pos x="120" y="0"/>
              </a:cxn>
              <a:cxn ang="0">
                <a:pos x="120" y="0"/>
              </a:cxn>
              <a:cxn ang="0">
                <a:pos x="108" y="24"/>
              </a:cxn>
              <a:cxn ang="0">
                <a:pos x="84" y="48"/>
              </a:cxn>
              <a:cxn ang="0">
                <a:pos x="66" y="54"/>
              </a:cxn>
              <a:cxn ang="0">
                <a:pos x="42" y="78"/>
              </a:cxn>
              <a:cxn ang="0">
                <a:pos x="24" y="72"/>
              </a:cxn>
              <a:cxn ang="0">
                <a:pos x="18" y="60"/>
              </a:cxn>
              <a:cxn ang="0">
                <a:pos x="0" y="72"/>
              </a:cxn>
              <a:cxn ang="0">
                <a:pos x="18" y="114"/>
              </a:cxn>
              <a:cxn ang="0">
                <a:pos x="54" y="174"/>
              </a:cxn>
              <a:cxn ang="0">
                <a:pos x="90" y="252"/>
              </a:cxn>
              <a:cxn ang="0">
                <a:pos x="90" y="264"/>
              </a:cxn>
              <a:cxn ang="0">
                <a:pos x="216" y="337"/>
              </a:cxn>
              <a:cxn ang="0">
                <a:pos x="222" y="337"/>
              </a:cxn>
              <a:cxn ang="0">
                <a:pos x="228" y="307"/>
              </a:cxn>
              <a:cxn ang="0">
                <a:pos x="234" y="270"/>
              </a:cxn>
              <a:cxn ang="0">
                <a:pos x="240" y="222"/>
              </a:cxn>
              <a:cxn ang="0">
                <a:pos x="228" y="204"/>
              </a:cxn>
            </a:cxnLst>
            <a:rect l="0" t="0" r="r" b="b"/>
            <a:pathLst>
              <a:path w="240" h="337">
                <a:moveTo>
                  <a:pt x="228" y="204"/>
                </a:moveTo>
                <a:lnTo>
                  <a:pt x="228" y="198"/>
                </a:lnTo>
                <a:lnTo>
                  <a:pt x="216" y="198"/>
                </a:lnTo>
                <a:lnTo>
                  <a:pt x="210" y="162"/>
                </a:lnTo>
                <a:lnTo>
                  <a:pt x="180" y="174"/>
                </a:lnTo>
                <a:lnTo>
                  <a:pt x="156" y="156"/>
                </a:lnTo>
                <a:lnTo>
                  <a:pt x="156" y="120"/>
                </a:lnTo>
                <a:lnTo>
                  <a:pt x="180" y="84"/>
                </a:lnTo>
                <a:lnTo>
                  <a:pt x="198" y="72"/>
                </a:lnTo>
                <a:lnTo>
                  <a:pt x="204" y="54"/>
                </a:lnTo>
                <a:lnTo>
                  <a:pt x="192" y="36"/>
                </a:lnTo>
                <a:lnTo>
                  <a:pt x="168" y="36"/>
                </a:lnTo>
                <a:lnTo>
                  <a:pt x="150" y="18"/>
                </a:lnTo>
                <a:lnTo>
                  <a:pt x="120" y="0"/>
                </a:lnTo>
                <a:lnTo>
                  <a:pt x="120" y="0"/>
                </a:lnTo>
                <a:lnTo>
                  <a:pt x="108" y="24"/>
                </a:lnTo>
                <a:lnTo>
                  <a:pt x="84" y="48"/>
                </a:lnTo>
                <a:lnTo>
                  <a:pt x="66" y="54"/>
                </a:lnTo>
                <a:lnTo>
                  <a:pt x="42" y="78"/>
                </a:lnTo>
                <a:lnTo>
                  <a:pt x="24" y="72"/>
                </a:lnTo>
                <a:lnTo>
                  <a:pt x="18" y="60"/>
                </a:lnTo>
                <a:lnTo>
                  <a:pt x="0" y="72"/>
                </a:lnTo>
                <a:lnTo>
                  <a:pt x="18" y="114"/>
                </a:lnTo>
                <a:lnTo>
                  <a:pt x="54" y="174"/>
                </a:lnTo>
                <a:lnTo>
                  <a:pt x="90" y="252"/>
                </a:lnTo>
                <a:lnTo>
                  <a:pt x="90" y="264"/>
                </a:lnTo>
                <a:lnTo>
                  <a:pt x="216" y="337"/>
                </a:lnTo>
                <a:lnTo>
                  <a:pt x="222" y="337"/>
                </a:lnTo>
                <a:lnTo>
                  <a:pt x="228" y="307"/>
                </a:lnTo>
                <a:lnTo>
                  <a:pt x="234" y="270"/>
                </a:lnTo>
                <a:lnTo>
                  <a:pt x="240" y="222"/>
                </a:lnTo>
                <a:lnTo>
                  <a:pt x="228" y="204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6" name="Freeform 1461"/>
          <p:cNvSpPr>
            <a:spLocks/>
          </p:cNvSpPr>
          <p:nvPr/>
        </p:nvSpPr>
        <p:spPr bwMode="auto">
          <a:xfrm>
            <a:off x="2317750" y="4249738"/>
            <a:ext cx="134938" cy="149225"/>
          </a:xfrm>
          <a:custGeom>
            <a:avLst/>
            <a:gdLst/>
            <a:ahLst/>
            <a:cxnLst>
              <a:cxn ang="0">
                <a:pos x="24" y="114"/>
              </a:cxn>
              <a:cxn ang="0">
                <a:pos x="48" y="90"/>
              </a:cxn>
              <a:cxn ang="0">
                <a:pos x="66" y="84"/>
              </a:cxn>
              <a:cxn ang="0">
                <a:pos x="90" y="60"/>
              </a:cxn>
              <a:cxn ang="0">
                <a:pos x="102" y="36"/>
              </a:cxn>
              <a:cxn ang="0">
                <a:pos x="78" y="18"/>
              </a:cxn>
              <a:cxn ang="0">
                <a:pos x="30" y="0"/>
              </a:cxn>
              <a:cxn ang="0">
                <a:pos x="24" y="12"/>
              </a:cxn>
              <a:cxn ang="0">
                <a:pos x="0" y="66"/>
              </a:cxn>
              <a:cxn ang="0">
                <a:pos x="12" y="90"/>
              </a:cxn>
              <a:cxn ang="0">
                <a:pos x="0" y="96"/>
              </a:cxn>
              <a:cxn ang="0">
                <a:pos x="6" y="108"/>
              </a:cxn>
              <a:cxn ang="0">
                <a:pos x="24" y="114"/>
              </a:cxn>
            </a:cxnLst>
            <a:rect l="0" t="0" r="r" b="b"/>
            <a:pathLst>
              <a:path w="102" h="114">
                <a:moveTo>
                  <a:pt x="24" y="114"/>
                </a:moveTo>
                <a:lnTo>
                  <a:pt x="48" y="90"/>
                </a:lnTo>
                <a:lnTo>
                  <a:pt x="66" y="84"/>
                </a:lnTo>
                <a:lnTo>
                  <a:pt x="90" y="60"/>
                </a:lnTo>
                <a:lnTo>
                  <a:pt x="102" y="36"/>
                </a:lnTo>
                <a:lnTo>
                  <a:pt x="78" y="18"/>
                </a:lnTo>
                <a:lnTo>
                  <a:pt x="30" y="0"/>
                </a:lnTo>
                <a:lnTo>
                  <a:pt x="24" y="12"/>
                </a:lnTo>
                <a:lnTo>
                  <a:pt x="0" y="66"/>
                </a:lnTo>
                <a:lnTo>
                  <a:pt x="12" y="90"/>
                </a:lnTo>
                <a:lnTo>
                  <a:pt x="0" y="96"/>
                </a:lnTo>
                <a:lnTo>
                  <a:pt x="6" y="108"/>
                </a:lnTo>
                <a:lnTo>
                  <a:pt x="24" y="1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7" name="Freeform 1462"/>
          <p:cNvSpPr>
            <a:spLocks/>
          </p:cNvSpPr>
          <p:nvPr/>
        </p:nvSpPr>
        <p:spPr bwMode="auto">
          <a:xfrm>
            <a:off x="2097088" y="3883025"/>
            <a:ext cx="150812" cy="69850"/>
          </a:xfrm>
          <a:custGeom>
            <a:avLst/>
            <a:gdLst/>
            <a:ahLst/>
            <a:cxnLst>
              <a:cxn ang="0">
                <a:pos x="19" y="3"/>
              </a:cxn>
              <a:cxn ang="0">
                <a:pos x="8" y="1"/>
              </a:cxn>
              <a:cxn ang="0">
                <a:pos x="5" y="0"/>
              </a:cxn>
              <a:cxn ang="0">
                <a:pos x="1" y="3"/>
              </a:cxn>
              <a:cxn ang="0">
                <a:pos x="0" y="6"/>
              </a:cxn>
              <a:cxn ang="0">
                <a:pos x="0" y="6"/>
              </a:cxn>
              <a:cxn ang="0">
                <a:pos x="5" y="9"/>
              </a:cxn>
              <a:cxn ang="0">
                <a:pos x="12" y="6"/>
              </a:cxn>
              <a:cxn ang="0">
                <a:pos x="19" y="3"/>
              </a:cxn>
            </a:cxnLst>
            <a:rect l="0" t="0" r="r" b="b"/>
            <a:pathLst>
              <a:path w="19" h="9">
                <a:moveTo>
                  <a:pt x="19" y="3"/>
                </a:moveTo>
                <a:cubicBezTo>
                  <a:pt x="19" y="3"/>
                  <a:pt x="10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1" y="3"/>
                  <a:pt x="1" y="3"/>
                  <a:pt x="1" y="3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9"/>
                  <a:pt x="5" y="9"/>
                  <a:pt x="5" y="9"/>
                </a:cubicBezTo>
                <a:cubicBezTo>
                  <a:pt x="12" y="6"/>
                  <a:pt x="12" y="6"/>
                  <a:pt x="12" y="6"/>
                </a:cubicBezTo>
                <a:lnTo>
                  <a:pt x="19" y="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8" name="Freeform 1463"/>
          <p:cNvSpPr>
            <a:spLocks/>
          </p:cNvSpPr>
          <p:nvPr/>
        </p:nvSpPr>
        <p:spPr bwMode="auto">
          <a:xfrm>
            <a:off x="2017713" y="3841750"/>
            <a:ext cx="119062" cy="98425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1" y="4"/>
              </a:cxn>
              <a:cxn ang="0">
                <a:pos x="11" y="0"/>
              </a:cxn>
              <a:cxn ang="0">
                <a:pos x="6" y="0"/>
              </a:cxn>
              <a:cxn ang="0">
                <a:pos x="4" y="1"/>
              </a:cxn>
              <a:cxn ang="0">
                <a:pos x="6" y="5"/>
              </a:cxn>
              <a:cxn ang="0">
                <a:pos x="3" y="5"/>
              </a:cxn>
              <a:cxn ang="0">
                <a:pos x="1" y="8"/>
              </a:cxn>
              <a:cxn ang="0">
                <a:pos x="0" y="10"/>
              </a:cxn>
              <a:cxn ang="0">
                <a:pos x="1" y="11"/>
              </a:cxn>
              <a:cxn ang="0">
                <a:pos x="7" y="12"/>
              </a:cxn>
              <a:cxn ang="0">
                <a:pos x="10" y="11"/>
              </a:cxn>
              <a:cxn ang="0">
                <a:pos x="11" y="8"/>
              </a:cxn>
              <a:cxn ang="0">
                <a:pos x="15" y="5"/>
              </a:cxn>
            </a:cxnLst>
            <a:rect l="0" t="0" r="r" b="b"/>
            <a:pathLst>
              <a:path w="15" h="12">
                <a:moveTo>
                  <a:pt x="15" y="5"/>
                </a:moveTo>
                <a:cubicBezTo>
                  <a:pt x="13" y="5"/>
                  <a:pt x="11" y="4"/>
                  <a:pt x="11" y="4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0"/>
                  <a:pt x="6" y="0"/>
                  <a:pt x="6" y="0"/>
                </a:cubicBezTo>
                <a:cubicBezTo>
                  <a:pt x="4" y="1"/>
                  <a:pt x="4" y="1"/>
                  <a:pt x="4" y="1"/>
                </a:cubicBezTo>
                <a:cubicBezTo>
                  <a:pt x="6" y="5"/>
                  <a:pt x="6" y="5"/>
                  <a:pt x="6" y="5"/>
                </a:cubicBezTo>
                <a:cubicBezTo>
                  <a:pt x="3" y="5"/>
                  <a:pt x="3" y="5"/>
                  <a:pt x="3" y="5"/>
                </a:cubicBezTo>
                <a:cubicBezTo>
                  <a:pt x="1" y="8"/>
                  <a:pt x="1" y="8"/>
                  <a:pt x="1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10" y="11"/>
                  <a:pt x="10" y="11"/>
                  <a:pt x="10" y="11"/>
                </a:cubicBezTo>
                <a:cubicBezTo>
                  <a:pt x="11" y="8"/>
                  <a:pt x="11" y="8"/>
                  <a:pt x="11" y="8"/>
                </a:cubicBezTo>
                <a:lnTo>
                  <a:pt x="15" y="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69" name="Freeform 1464"/>
          <p:cNvSpPr>
            <a:spLocks/>
          </p:cNvSpPr>
          <p:nvPr/>
        </p:nvSpPr>
        <p:spPr bwMode="auto">
          <a:xfrm>
            <a:off x="1408113" y="3429000"/>
            <a:ext cx="754062" cy="493713"/>
          </a:xfrm>
          <a:custGeom>
            <a:avLst/>
            <a:gdLst/>
            <a:ahLst/>
            <a:cxnLst>
              <a:cxn ang="0">
                <a:pos x="486" y="348"/>
              </a:cxn>
              <a:cxn ang="0">
                <a:pos x="504" y="348"/>
              </a:cxn>
              <a:cxn ang="0">
                <a:pos x="492" y="324"/>
              </a:cxn>
              <a:cxn ang="0">
                <a:pos x="504" y="318"/>
              </a:cxn>
              <a:cxn ang="0">
                <a:pos x="534" y="318"/>
              </a:cxn>
              <a:cxn ang="0">
                <a:pos x="528" y="312"/>
              </a:cxn>
              <a:cxn ang="0">
                <a:pos x="546" y="300"/>
              </a:cxn>
              <a:cxn ang="0">
                <a:pos x="564" y="288"/>
              </a:cxn>
              <a:cxn ang="0">
                <a:pos x="576" y="240"/>
              </a:cxn>
              <a:cxn ang="0">
                <a:pos x="504" y="252"/>
              </a:cxn>
              <a:cxn ang="0">
                <a:pos x="474" y="294"/>
              </a:cxn>
              <a:cxn ang="0">
                <a:pos x="426" y="300"/>
              </a:cxn>
              <a:cxn ang="0">
                <a:pos x="378" y="240"/>
              </a:cxn>
              <a:cxn ang="0">
                <a:pos x="372" y="162"/>
              </a:cxn>
              <a:cxn ang="0">
                <a:pos x="384" y="144"/>
              </a:cxn>
              <a:cxn ang="0">
                <a:pos x="354" y="138"/>
              </a:cxn>
              <a:cxn ang="0">
                <a:pos x="330" y="114"/>
              </a:cxn>
              <a:cxn ang="0">
                <a:pos x="312" y="84"/>
              </a:cxn>
              <a:cxn ang="0">
                <a:pos x="288" y="66"/>
              </a:cxn>
              <a:cxn ang="0">
                <a:pos x="252" y="78"/>
              </a:cxn>
              <a:cxn ang="0">
                <a:pos x="204" y="24"/>
              </a:cxn>
              <a:cxn ang="0">
                <a:pos x="174" y="18"/>
              </a:cxn>
              <a:cxn ang="0">
                <a:pos x="156" y="30"/>
              </a:cxn>
              <a:cxn ang="0">
                <a:pos x="108" y="30"/>
              </a:cxn>
              <a:cxn ang="0">
                <a:pos x="48" y="0"/>
              </a:cxn>
              <a:cxn ang="0">
                <a:pos x="0" y="6"/>
              </a:cxn>
              <a:cxn ang="0">
                <a:pos x="36" y="72"/>
              </a:cxn>
              <a:cxn ang="0">
                <a:pos x="60" y="108"/>
              </a:cxn>
              <a:cxn ang="0">
                <a:pos x="54" y="120"/>
              </a:cxn>
              <a:cxn ang="0">
                <a:pos x="96" y="150"/>
              </a:cxn>
              <a:cxn ang="0">
                <a:pos x="102" y="180"/>
              </a:cxn>
              <a:cxn ang="0">
                <a:pos x="120" y="192"/>
              </a:cxn>
              <a:cxn ang="0">
                <a:pos x="144" y="216"/>
              </a:cxn>
              <a:cxn ang="0">
                <a:pos x="150" y="198"/>
              </a:cxn>
              <a:cxn ang="0">
                <a:pos x="126" y="180"/>
              </a:cxn>
              <a:cxn ang="0">
                <a:pos x="102" y="126"/>
              </a:cxn>
              <a:cxn ang="0">
                <a:pos x="60" y="66"/>
              </a:cxn>
              <a:cxn ang="0">
                <a:pos x="48" y="30"/>
              </a:cxn>
              <a:cxn ang="0">
                <a:pos x="78" y="42"/>
              </a:cxn>
              <a:cxn ang="0">
                <a:pos x="108" y="102"/>
              </a:cxn>
              <a:cxn ang="0">
                <a:pos x="120" y="120"/>
              </a:cxn>
              <a:cxn ang="0">
                <a:pos x="150" y="138"/>
              </a:cxn>
              <a:cxn ang="0">
                <a:pos x="150" y="156"/>
              </a:cxn>
              <a:cxn ang="0">
                <a:pos x="174" y="168"/>
              </a:cxn>
              <a:cxn ang="0">
                <a:pos x="186" y="186"/>
              </a:cxn>
              <a:cxn ang="0">
                <a:pos x="216" y="216"/>
              </a:cxn>
              <a:cxn ang="0">
                <a:pos x="222" y="258"/>
              </a:cxn>
              <a:cxn ang="0">
                <a:pos x="222" y="276"/>
              </a:cxn>
              <a:cxn ang="0">
                <a:pos x="300" y="324"/>
              </a:cxn>
              <a:cxn ang="0">
                <a:pos x="336" y="342"/>
              </a:cxn>
              <a:cxn ang="0">
                <a:pos x="402" y="360"/>
              </a:cxn>
              <a:cxn ang="0">
                <a:pos x="420" y="354"/>
              </a:cxn>
              <a:cxn ang="0">
                <a:pos x="438" y="354"/>
              </a:cxn>
              <a:cxn ang="0">
                <a:pos x="468" y="379"/>
              </a:cxn>
              <a:cxn ang="0">
                <a:pos x="474" y="366"/>
              </a:cxn>
              <a:cxn ang="0">
                <a:pos x="486" y="348"/>
              </a:cxn>
            </a:cxnLst>
            <a:rect l="0" t="0" r="r" b="b"/>
            <a:pathLst>
              <a:path w="576" h="379">
                <a:moveTo>
                  <a:pt x="486" y="348"/>
                </a:moveTo>
                <a:lnTo>
                  <a:pt x="504" y="348"/>
                </a:lnTo>
                <a:lnTo>
                  <a:pt x="492" y="324"/>
                </a:lnTo>
                <a:lnTo>
                  <a:pt x="504" y="318"/>
                </a:lnTo>
                <a:lnTo>
                  <a:pt x="534" y="318"/>
                </a:lnTo>
                <a:lnTo>
                  <a:pt x="528" y="312"/>
                </a:lnTo>
                <a:lnTo>
                  <a:pt x="546" y="300"/>
                </a:lnTo>
                <a:lnTo>
                  <a:pt x="564" y="288"/>
                </a:lnTo>
                <a:lnTo>
                  <a:pt x="576" y="240"/>
                </a:lnTo>
                <a:lnTo>
                  <a:pt x="504" y="252"/>
                </a:lnTo>
                <a:lnTo>
                  <a:pt x="474" y="294"/>
                </a:lnTo>
                <a:lnTo>
                  <a:pt x="426" y="300"/>
                </a:lnTo>
                <a:lnTo>
                  <a:pt x="378" y="240"/>
                </a:lnTo>
                <a:lnTo>
                  <a:pt x="372" y="162"/>
                </a:lnTo>
                <a:lnTo>
                  <a:pt x="384" y="144"/>
                </a:lnTo>
                <a:lnTo>
                  <a:pt x="354" y="138"/>
                </a:lnTo>
                <a:lnTo>
                  <a:pt x="330" y="114"/>
                </a:lnTo>
                <a:lnTo>
                  <a:pt x="312" y="84"/>
                </a:lnTo>
                <a:lnTo>
                  <a:pt x="288" y="66"/>
                </a:lnTo>
                <a:lnTo>
                  <a:pt x="252" y="78"/>
                </a:lnTo>
                <a:lnTo>
                  <a:pt x="204" y="24"/>
                </a:lnTo>
                <a:lnTo>
                  <a:pt x="174" y="18"/>
                </a:lnTo>
                <a:lnTo>
                  <a:pt x="156" y="30"/>
                </a:lnTo>
                <a:lnTo>
                  <a:pt x="108" y="30"/>
                </a:lnTo>
                <a:lnTo>
                  <a:pt x="48" y="0"/>
                </a:lnTo>
                <a:lnTo>
                  <a:pt x="0" y="6"/>
                </a:lnTo>
                <a:lnTo>
                  <a:pt x="36" y="72"/>
                </a:lnTo>
                <a:lnTo>
                  <a:pt x="60" y="108"/>
                </a:lnTo>
                <a:lnTo>
                  <a:pt x="54" y="120"/>
                </a:lnTo>
                <a:lnTo>
                  <a:pt x="96" y="150"/>
                </a:lnTo>
                <a:lnTo>
                  <a:pt x="102" y="180"/>
                </a:lnTo>
                <a:lnTo>
                  <a:pt x="120" y="192"/>
                </a:lnTo>
                <a:lnTo>
                  <a:pt x="144" y="216"/>
                </a:lnTo>
                <a:lnTo>
                  <a:pt x="150" y="198"/>
                </a:lnTo>
                <a:lnTo>
                  <a:pt x="126" y="180"/>
                </a:lnTo>
                <a:lnTo>
                  <a:pt x="102" y="126"/>
                </a:lnTo>
                <a:lnTo>
                  <a:pt x="60" y="66"/>
                </a:lnTo>
                <a:lnTo>
                  <a:pt x="48" y="30"/>
                </a:lnTo>
                <a:lnTo>
                  <a:pt x="78" y="42"/>
                </a:lnTo>
                <a:lnTo>
                  <a:pt x="108" y="102"/>
                </a:lnTo>
                <a:lnTo>
                  <a:pt x="120" y="120"/>
                </a:lnTo>
                <a:lnTo>
                  <a:pt x="150" y="138"/>
                </a:lnTo>
                <a:lnTo>
                  <a:pt x="150" y="156"/>
                </a:lnTo>
                <a:lnTo>
                  <a:pt x="174" y="168"/>
                </a:lnTo>
                <a:lnTo>
                  <a:pt x="186" y="186"/>
                </a:lnTo>
                <a:lnTo>
                  <a:pt x="216" y="216"/>
                </a:lnTo>
                <a:lnTo>
                  <a:pt x="222" y="258"/>
                </a:lnTo>
                <a:lnTo>
                  <a:pt x="222" y="276"/>
                </a:lnTo>
                <a:lnTo>
                  <a:pt x="300" y="324"/>
                </a:lnTo>
                <a:lnTo>
                  <a:pt x="336" y="342"/>
                </a:lnTo>
                <a:lnTo>
                  <a:pt x="402" y="360"/>
                </a:lnTo>
                <a:lnTo>
                  <a:pt x="420" y="354"/>
                </a:lnTo>
                <a:lnTo>
                  <a:pt x="438" y="354"/>
                </a:lnTo>
                <a:lnTo>
                  <a:pt x="468" y="379"/>
                </a:lnTo>
                <a:lnTo>
                  <a:pt x="474" y="366"/>
                </a:lnTo>
                <a:lnTo>
                  <a:pt x="486" y="3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0" name="Freeform 1465"/>
          <p:cNvSpPr>
            <a:spLocks/>
          </p:cNvSpPr>
          <p:nvPr/>
        </p:nvSpPr>
        <p:spPr bwMode="auto">
          <a:xfrm rot="20747712">
            <a:off x="2641600" y="1450975"/>
            <a:ext cx="812800" cy="896938"/>
          </a:xfrm>
          <a:custGeom>
            <a:avLst/>
            <a:gdLst/>
            <a:ahLst/>
            <a:cxnLst>
              <a:cxn ang="0">
                <a:pos x="764" y="46"/>
              </a:cxn>
              <a:cxn ang="0">
                <a:pos x="700" y="13"/>
              </a:cxn>
              <a:cxn ang="0">
                <a:pos x="651" y="2"/>
              </a:cxn>
              <a:cxn ang="0">
                <a:pos x="496" y="52"/>
              </a:cxn>
              <a:cxn ang="0">
                <a:pos x="452" y="110"/>
              </a:cxn>
              <a:cxn ang="0">
                <a:pos x="334" y="112"/>
              </a:cxn>
              <a:cxn ang="0">
                <a:pos x="241" y="182"/>
              </a:cxn>
              <a:cxn ang="0">
                <a:pos x="160" y="289"/>
              </a:cxn>
              <a:cxn ang="0">
                <a:pos x="44" y="319"/>
              </a:cxn>
              <a:cxn ang="0">
                <a:pos x="17" y="402"/>
              </a:cxn>
              <a:cxn ang="0">
                <a:pos x="2" y="482"/>
              </a:cxn>
              <a:cxn ang="0">
                <a:pos x="59" y="568"/>
              </a:cxn>
              <a:cxn ang="0">
                <a:pos x="169" y="621"/>
              </a:cxn>
              <a:cxn ang="0">
                <a:pos x="203" y="785"/>
              </a:cxn>
              <a:cxn ang="0">
                <a:pos x="181" y="986"/>
              </a:cxn>
              <a:cxn ang="0">
                <a:pos x="218" y="1042"/>
              </a:cxn>
              <a:cxn ang="0">
                <a:pos x="183" y="1075"/>
              </a:cxn>
              <a:cxn ang="0">
                <a:pos x="206" y="1111"/>
              </a:cxn>
              <a:cxn ang="0">
                <a:pos x="154" y="1135"/>
              </a:cxn>
              <a:cxn ang="0">
                <a:pos x="219" y="1201"/>
              </a:cxn>
              <a:cxn ang="0">
                <a:pos x="258" y="1158"/>
              </a:cxn>
              <a:cxn ang="0">
                <a:pos x="252" y="1261"/>
              </a:cxn>
              <a:cxn ang="0">
                <a:pos x="184" y="1302"/>
              </a:cxn>
              <a:cxn ang="0">
                <a:pos x="142" y="1483"/>
              </a:cxn>
              <a:cxn ang="0">
                <a:pos x="180" y="1606"/>
              </a:cxn>
              <a:cxn ang="0">
                <a:pos x="200" y="1754"/>
              </a:cxn>
              <a:cxn ang="0">
                <a:pos x="270" y="1897"/>
              </a:cxn>
              <a:cxn ang="0">
                <a:pos x="370" y="1959"/>
              </a:cxn>
              <a:cxn ang="0">
                <a:pos x="401" y="2022"/>
              </a:cxn>
              <a:cxn ang="0">
                <a:pos x="460" y="2047"/>
              </a:cxn>
              <a:cxn ang="0">
                <a:pos x="512" y="1998"/>
              </a:cxn>
              <a:cxn ang="0">
                <a:pos x="539" y="1891"/>
              </a:cxn>
              <a:cxn ang="0">
                <a:pos x="570" y="1779"/>
              </a:cxn>
              <a:cxn ang="0">
                <a:pos x="622" y="1629"/>
              </a:cxn>
              <a:cxn ang="0">
                <a:pos x="718" y="1524"/>
              </a:cxn>
              <a:cxn ang="0">
                <a:pos x="831" y="1436"/>
              </a:cxn>
              <a:cxn ang="0">
                <a:pos x="893" y="1316"/>
              </a:cxn>
              <a:cxn ang="0">
                <a:pos x="974" y="1265"/>
              </a:cxn>
              <a:cxn ang="0">
                <a:pos x="1092" y="1158"/>
              </a:cxn>
              <a:cxn ang="0">
                <a:pos x="1088" y="1080"/>
              </a:cxn>
              <a:cxn ang="0">
                <a:pos x="983" y="1102"/>
              </a:cxn>
              <a:cxn ang="0">
                <a:pos x="958" y="1038"/>
              </a:cxn>
              <a:cxn ang="0">
                <a:pos x="1058" y="1028"/>
              </a:cxn>
              <a:cxn ang="0">
                <a:pos x="1123" y="1019"/>
              </a:cxn>
              <a:cxn ang="0">
                <a:pos x="1085" y="937"/>
              </a:cxn>
              <a:cxn ang="0">
                <a:pos x="1003" y="908"/>
              </a:cxn>
              <a:cxn ang="0">
                <a:pos x="1042" y="896"/>
              </a:cxn>
              <a:cxn ang="0">
                <a:pos x="1021" y="838"/>
              </a:cxn>
              <a:cxn ang="0">
                <a:pos x="1043" y="801"/>
              </a:cxn>
              <a:cxn ang="0">
                <a:pos x="1062" y="725"/>
              </a:cxn>
              <a:cxn ang="0">
                <a:pos x="1064" y="663"/>
              </a:cxn>
              <a:cxn ang="0">
                <a:pos x="1052" y="610"/>
              </a:cxn>
              <a:cxn ang="0">
                <a:pos x="974" y="535"/>
              </a:cxn>
              <a:cxn ang="0">
                <a:pos x="1006" y="468"/>
              </a:cxn>
              <a:cxn ang="0">
                <a:pos x="958" y="436"/>
              </a:cxn>
              <a:cxn ang="0">
                <a:pos x="912" y="328"/>
              </a:cxn>
              <a:cxn ang="0">
                <a:pos x="924" y="146"/>
              </a:cxn>
              <a:cxn ang="0">
                <a:pos x="917" y="60"/>
              </a:cxn>
              <a:cxn ang="0">
                <a:pos x="863" y="84"/>
              </a:cxn>
              <a:cxn ang="0">
                <a:pos x="821" y="143"/>
              </a:cxn>
              <a:cxn ang="0">
                <a:pos x="795" y="110"/>
              </a:cxn>
              <a:cxn ang="0">
                <a:pos x="750" y="151"/>
              </a:cxn>
              <a:cxn ang="0">
                <a:pos x="718" y="105"/>
              </a:cxn>
            </a:cxnLst>
            <a:rect l="0" t="0" r="r" b="b"/>
            <a:pathLst>
              <a:path w="1125" h="2047">
                <a:moveTo>
                  <a:pt x="718" y="105"/>
                </a:moveTo>
                <a:lnTo>
                  <a:pt x="722" y="102"/>
                </a:lnTo>
                <a:lnTo>
                  <a:pt x="730" y="95"/>
                </a:lnTo>
                <a:lnTo>
                  <a:pt x="740" y="83"/>
                </a:lnTo>
                <a:lnTo>
                  <a:pt x="751" y="70"/>
                </a:lnTo>
                <a:lnTo>
                  <a:pt x="760" y="58"/>
                </a:lnTo>
                <a:lnTo>
                  <a:pt x="764" y="46"/>
                </a:lnTo>
                <a:lnTo>
                  <a:pt x="761" y="37"/>
                </a:lnTo>
                <a:lnTo>
                  <a:pt x="748" y="32"/>
                </a:lnTo>
                <a:lnTo>
                  <a:pt x="735" y="30"/>
                </a:lnTo>
                <a:lnTo>
                  <a:pt x="725" y="27"/>
                </a:lnTo>
                <a:lnTo>
                  <a:pt x="716" y="22"/>
                </a:lnTo>
                <a:lnTo>
                  <a:pt x="708" y="17"/>
                </a:lnTo>
                <a:lnTo>
                  <a:pt x="700" y="13"/>
                </a:lnTo>
                <a:lnTo>
                  <a:pt x="693" y="8"/>
                </a:lnTo>
                <a:lnTo>
                  <a:pt x="686" y="4"/>
                </a:lnTo>
                <a:lnTo>
                  <a:pt x="678" y="1"/>
                </a:lnTo>
                <a:lnTo>
                  <a:pt x="672" y="0"/>
                </a:lnTo>
                <a:lnTo>
                  <a:pt x="665" y="0"/>
                </a:lnTo>
                <a:lnTo>
                  <a:pt x="658" y="0"/>
                </a:lnTo>
                <a:lnTo>
                  <a:pt x="651" y="2"/>
                </a:lnTo>
                <a:lnTo>
                  <a:pt x="633" y="7"/>
                </a:lnTo>
                <a:lnTo>
                  <a:pt x="610" y="13"/>
                </a:lnTo>
                <a:lnTo>
                  <a:pt x="583" y="19"/>
                </a:lnTo>
                <a:lnTo>
                  <a:pt x="558" y="25"/>
                </a:lnTo>
                <a:lnTo>
                  <a:pt x="534" y="34"/>
                </a:lnTo>
                <a:lnTo>
                  <a:pt x="512" y="42"/>
                </a:lnTo>
                <a:lnTo>
                  <a:pt x="496" y="52"/>
                </a:lnTo>
                <a:lnTo>
                  <a:pt x="487" y="62"/>
                </a:lnTo>
                <a:lnTo>
                  <a:pt x="483" y="74"/>
                </a:lnTo>
                <a:lnTo>
                  <a:pt x="478" y="84"/>
                </a:lnTo>
                <a:lnTo>
                  <a:pt x="474" y="93"/>
                </a:lnTo>
                <a:lnTo>
                  <a:pt x="468" y="102"/>
                </a:lnTo>
                <a:lnTo>
                  <a:pt x="461" y="107"/>
                </a:lnTo>
                <a:lnTo>
                  <a:pt x="452" y="110"/>
                </a:lnTo>
                <a:lnTo>
                  <a:pt x="440" y="110"/>
                </a:lnTo>
                <a:lnTo>
                  <a:pt x="426" y="105"/>
                </a:lnTo>
                <a:lnTo>
                  <a:pt x="409" y="100"/>
                </a:lnTo>
                <a:lnTo>
                  <a:pt x="391" y="98"/>
                </a:lnTo>
                <a:lnTo>
                  <a:pt x="371" y="100"/>
                </a:lnTo>
                <a:lnTo>
                  <a:pt x="351" y="105"/>
                </a:lnTo>
                <a:lnTo>
                  <a:pt x="334" y="112"/>
                </a:lnTo>
                <a:lnTo>
                  <a:pt x="319" y="120"/>
                </a:lnTo>
                <a:lnTo>
                  <a:pt x="306" y="130"/>
                </a:lnTo>
                <a:lnTo>
                  <a:pt x="300" y="141"/>
                </a:lnTo>
                <a:lnTo>
                  <a:pt x="291" y="151"/>
                </a:lnTo>
                <a:lnTo>
                  <a:pt x="278" y="161"/>
                </a:lnTo>
                <a:lnTo>
                  <a:pt x="260" y="172"/>
                </a:lnTo>
                <a:lnTo>
                  <a:pt x="241" y="182"/>
                </a:lnTo>
                <a:lnTo>
                  <a:pt x="221" y="194"/>
                </a:lnTo>
                <a:lnTo>
                  <a:pt x="204" y="208"/>
                </a:lnTo>
                <a:lnTo>
                  <a:pt x="191" y="224"/>
                </a:lnTo>
                <a:lnTo>
                  <a:pt x="184" y="242"/>
                </a:lnTo>
                <a:lnTo>
                  <a:pt x="180" y="261"/>
                </a:lnTo>
                <a:lnTo>
                  <a:pt x="172" y="277"/>
                </a:lnTo>
                <a:lnTo>
                  <a:pt x="160" y="289"/>
                </a:lnTo>
                <a:lnTo>
                  <a:pt x="146" y="299"/>
                </a:lnTo>
                <a:lnTo>
                  <a:pt x="130" y="305"/>
                </a:lnTo>
                <a:lnTo>
                  <a:pt x="113" y="311"/>
                </a:lnTo>
                <a:lnTo>
                  <a:pt x="94" y="314"/>
                </a:lnTo>
                <a:lnTo>
                  <a:pt x="76" y="315"/>
                </a:lnTo>
                <a:lnTo>
                  <a:pt x="59" y="316"/>
                </a:lnTo>
                <a:lnTo>
                  <a:pt x="44" y="319"/>
                </a:lnTo>
                <a:lnTo>
                  <a:pt x="31" y="325"/>
                </a:lnTo>
                <a:lnTo>
                  <a:pt x="22" y="332"/>
                </a:lnTo>
                <a:lnTo>
                  <a:pt x="16" y="342"/>
                </a:lnTo>
                <a:lnTo>
                  <a:pt x="13" y="355"/>
                </a:lnTo>
                <a:lnTo>
                  <a:pt x="11" y="369"/>
                </a:lnTo>
                <a:lnTo>
                  <a:pt x="15" y="386"/>
                </a:lnTo>
                <a:lnTo>
                  <a:pt x="17" y="402"/>
                </a:lnTo>
                <a:lnTo>
                  <a:pt x="16" y="415"/>
                </a:lnTo>
                <a:lnTo>
                  <a:pt x="13" y="425"/>
                </a:lnTo>
                <a:lnTo>
                  <a:pt x="9" y="434"/>
                </a:lnTo>
                <a:lnTo>
                  <a:pt x="4" y="444"/>
                </a:lnTo>
                <a:lnTo>
                  <a:pt x="1" y="454"/>
                </a:lnTo>
                <a:lnTo>
                  <a:pt x="0" y="466"/>
                </a:lnTo>
                <a:lnTo>
                  <a:pt x="2" y="482"/>
                </a:lnTo>
                <a:lnTo>
                  <a:pt x="7" y="499"/>
                </a:lnTo>
                <a:lnTo>
                  <a:pt x="13" y="515"/>
                </a:lnTo>
                <a:lnTo>
                  <a:pt x="18" y="530"/>
                </a:lnTo>
                <a:lnTo>
                  <a:pt x="25" y="543"/>
                </a:lnTo>
                <a:lnTo>
                  <a:pt x="34" y="553"/>
                </a:lnTo>
                <a:lnTo>
                  <a:pt x="45" y="562"/>
                </a:lnTo>
                <a:lnTo>
                  <a:pt x="59" y="568"/>
                </a:lnTo>
                <a:lnTo>
                  <a:pt x="76" y="572"/>
                </a:lnTo>
                <a:lnTo>
                  <a:pt x="94" y="575"/>
                </a:lnTo>
                <a:lnTo>
                  <a:pt x="113" y="579"/>
                </a:lnTo>
                <a:lnTo>
                  <a:pt x="130" y="584"/>
                </a:lnTo>
                <a:lnTo>
                  <a:pt x="145" y="593"/>
                </a:lnTo>
                <a:lnTo>
                  <a:pt x="159" y="605"/>
                </a:lnTo>
                <a:lnTo>
                  <a:pt x="169" y="621"/>
                </a:lnTo>
                <a:lnTo>
                  <a:pt x="176" y="642"/>
                </a:lnTo>
                <a:lnTo>
                  <a:pt x="179" y="668"/>
                </a:lnTo>
                <a:lnTo>
                  <a:pt x="181" y="695"/>
                </a:lnTo>
                <a:lnTo>
                  <a:pt x="185" y="718"/>
                </a:lnTo>
                <a:lnTo>
                  <a:pt x="191" y="740"/>
                </a:lnTo>
                <a:lnTo>
                  <a:pt x="198" y="762"/>
                </a:lnTo>
                <a:lnTo>
                  <a:pt x="203" y="785"/>
                </a:lnTo>
                <a:lnTo>
                  <a:pt x="206" y="810"/>
                </a:lnTo>
                <a:lnTo>
                  <a:pt x="207" y="841"/>
                </a:lnTo>
                <a:lnTo>
                  <a:pt x="203" y="878"/>
                </a:lnTo>
                <a:lnTo>
                  <a:pt x="196" y="915"/>
                </a:lnTo>
                <a:lnTo>
                  <a:pt x="190" y="945"/>
                </a:lnTo>
                <a:lnTo>
                  <a:pt x="184" y="968"/>
                </a:lnTo>
                <a:lnTo>
                  <a:pt x="181" y="986"/>
                </a:lnTo>
                <a:lnTo>
                  <a:pt x="180" y="999"/>
                </a:lnTo>
                <a:lnTo>
                  <a:pt x="180" y="1009"/>
                </a:lnTo>
                <a:lnTo>
                  <a:pt x="184" y="1016"/>
                </a:lnTo>
                <a:lnTo>
                  <a:pt x="191" y="1022"/>
                </a:lnTo>
                <a:lnTo>
                  <a:pt x="200" y="1028"/>
                </a:lnTo>
                <a:lnTo>
                  <a:pt x="210" y="1034"/>
                </a:lnTo>
                <a:lnTo>
                  <a:pt x="218" y="1042"/>
                </a:lnTo>
                <a:lnTo>
                  <a:pt x="225" y="1050"/>
                </a:lnTo>
                <a:lnTo>
                  <a:pt x="227" y="1057"/>
                </a:lnTo>
                <a:lnTo>
                  <a:pt x="225" y="1062"/>
                </a:lnTo>
                <a:lnTo>
                  <a:pt x="217" y="1067"/>
                </a:lnTo>
                <a:lnTo>
                  <a:pt x="203" y="1068"/>
                </a:lnTo>
                <a:lnTo>
                  <a:pt x="189" y="1070"/>
                </a:lnTo>
                <a:lnTo>
                  <a:pt x="183" y="1075"/>
                </a:lnTo>
                <a:lnTo>
                  <a:pt x="183" y="1082"/>
                </a:lnTo>
                <a:lnTo>
                  <a:pt x="188" y="1089"/>
                </a:lnTo>
                <a:lnTo>
                  <a:pt x="194" y="1097"/>
                </a:lnTo>
                <a:lnTo>
                  <a:pt x="200" y="1104"/>
                </a:lnTo>
                <a:lnTo>
                  <a:pt x="206" y="1108"/>
                </a:lnTo>
                <a:lnTo>
                  <a:pt x="208" y="1111"/>
                </a:lnTo>
                <a:lnTo>
                  <a:pt x="206" y="1111"/>
                </a:lnTo>
                <a:lnTo>
                  <a:pt x="200" y="1110"/>
                </a:lnTo>
                <a:lnTo>
                  <a:pt x="191" y="1108"/>
                </a:lnTo>
                <a:lnTo>
                  <a:pt x="182" y="1108"/>
                </a:lnTo>
                <a:lnTo>
                  <a:pt x="172" y="1111"/>
                </a:lnTo>
                <a:lnTo>
                  <a:pt x="162" y="1115"/>
                </a:lnTo>
                <a:lnTo>
                  <a:pt x="157" y="1123"/>
                </a:lnTo>
                <a:lnTo>
                  <a:pt x="154" y="1135"/>
                </a:lnTo>
                <a:lnTo>
                  <a:pt x="157" y="1149"/>
                </a:lnTo>
                <a:lnTo>
                  <a:pt x="164" y="1163"/>
                </a:lnTo>
                <a:lnTo>
                  <a:pt x="173" y="1176"/>
                </a:lnTo>
                <a:lnTo>
                  <a:pt x="184" y="1187"/>
                </a:lnTo>
                <a:lnTo>
                  <a:pt x="196" y="1196"/>
                </a:lnTo>
                <a:lnTo>
                  <a:pt x="207" y="1201"/>
                </a:lnTo>
                <a:lnTo>
                  <a:pt x="219" y="1201"/>
                </a:lnTo>
                <a:lnTo>
                  <a:pt x="227" y="1195"/>
                </a:lnTo>
                <a:lnTo>
                  <a:pt x="234" y="1186"/>
                </a:lnTo>
                <a:lnTo>
                  <a:pt x="238" y="1178"/>
                </a:lnTo>
                <a:lnTo>
                  <a:pt x="244" y="1171"/>
                </a:lnTo>
                <a:lnTo>
                  <a:pt x="249" y="1165"/>
                </a:lnTo>
                <a:lnTo>
                  <a:pt x="252" y="1161"/>
                </a:lnTo>
                <a:lnTo>
                  <a:pt x="258" y="1158"/>
                </a:lnTo>
                <a:lnTo>
                  <a:pt x="263" y="1158"/>
                </a:lnTo>
                <a:lnTo>
                  <a:pt x="270" y="1159"/>
                </a:lnTo>
                <a:lnTo>
                  <a:pt x="278" y="1174"/>
                </a:lnTo>
                <a:lnTo>
                  <a:pt x="275" y="1202"/>
                </a:lnTo>
                <a:lnTo>
                  <a:pt x="267" y="1233"/>
                </a:lnTo>
                <a:lnTo>
                  <a:pt x="258" y="1255"/>
                </a:lnTo>
                <a:lnTo>
                  <a:pt x="252" y="1261"/>
                </a:lnTo>
                <a:lnTo>
                  <a:pt x="244" y="1265"/>
                </a:lnTo>
                <a:lnTo>
                  <a:pt x="234" y="1270"/>
                </a:lnTo>
                <a:lnTo>
                  <a:pt x="223" y="1273"/>
                </a:lnTo>
                <a:lnTo>
                  <a:pt x="212" y="1279"/>
                </a:lnTo>
                <a:lnTo>
                  <a:pt x="202" y="1285"/>
                </a:lnTo>
                <a:lnTo>
                  <a:pt x="192" y="1292"/>
                </a:lnTo>
                <a:lnTo>
                  <a:pt x="184" y="1302"/>
                </a:lnTo>
                <a:lnTo>
                  <a:pt x="177" y="1318"/>
                </a:lnTo>
                <a:lnTo>
                  <a:pt x="169" y="1340"/>
                </a:lnTo>
                <a:lnTo>
                  <a:pt x="161" y="1369"/>
                </a:lnTo>
                <a:lnTo>
                  <a:pt x="154" y="1399"/>
                </a:lnTo>
                <a:lnTo>
                  <a:pt x="149" y="1430"/>
                </a:lnTo>
                <a:lnTo>
                  <a:pt x="144" y="1459"/>
                </a:lnTo>
                <a:lnTo>
                  <a:pt x="142" y="1483"/>
                </a:lnTo>
                <a:lnTo>
                  <a:pt x="143" y="1500"/>
                </a:lnTo>
                <a:lnTo>
                  <a:pt x="146" y="1514"/>
                </a:lnTo>
                <a:lnTo>
                  <a:pt x="153" y="1530"/>
                </a:lnTo>
                <a:lnTo>
                  <a:pt x="160" y="1547"/>
                </a:lnTo>
                <a:lnTo>
                  <a:pt x="168" y="1566"/>
                </a:lnTo>
                <a:lnTo>
                  <a:pt x="174" y="1585"/>
                </a:lnTo>
                <a:lnTo>
                  <a:pt x="180" y="1606"/>
                </a:lnTo>
                <a:lnTo>
                  <a:pt x="181" y="1628"/>
                </a:lnTo>
                <a:lnTo>
                  <a:pt x="179" y="1650"/>
                </a:lnTo>
                <a:lnTo>
                  <a:pt x="176" y="1672"/>
                </a:lnTo>
                <a:lnTo>
                  <a:pt x="179" y="1694"/>
                </a:lnTo>
                <a:lnTo>
                  <a:pt x="184" y="1714"/>
                </a:lnTo>
                <a:lnTo>
                  <a:pt x="191" y="1735"/>
                </a:lnTo>
                <a:lnTo>
                  <a:pt x="200" y="1754"/>
                </a:lnTo>
                <a:lnTo>
                  <a:pt x="210" y="1772"/>
                </a:lnTo>
                <a:lnTo>
                  <a:pt x="219" y="1791"/>
                </a:lnTo>
                <a:lnTo>
                  <a:pt x="227" y="1807"/>
                </a:lnTo>
                <a:lnTo>
                  <a:pt x="235" y="1825"/>
                </a:lnTo>
                <a:lnTo>
                  <a:pt x="245" y="1847"/>
                </a:lnTo>
                <a:lnTo>
                  <a:pt x="257" y="1872"/>
                </a:lnTo>
                <a:lnTo>
                  <a:pt x="270" y="1897"/>
                </a:lnTo>
                <a:lnTo>
                  <a:pt x="283" y="1918"/>
                </a:lnTo>
                <a:lnTo>
                  <a:pt x="300" y="1937"/>
                </a:lnTo>
                <a:lnTo>
                  <a:pt x="315" y="1948"/>
                </a:lnTo>
                <a:lnTo>
                  <a:pt x="331" y="1951"/>
                </a:lnTo>
                <a:lnTo>
                  <a:pt x="346" y="1950"/>
                </a:lnTo>
                <a:lnTo>
                  <a:pt x="358" y="1953"/>
                </a:lnTo>
                <a:lnTo>
                  <a:pt x="370" y="1959"/>
                </a:lnTo>
                <a:lnTo>
                  <a:pt x="379" y="1967"/>
                </a:lnTo>
                <a:lnTo>
                  <a:pt x="386" y="1977"/>
                </a:lnTo>
                <a:lnTo>
                  <a:pt x="392" y="1988"/>
                </a:lnTo>
                <a:lnTo>
                  <a:pt x="395" y="1999"/>
                </a:lnTo>
                <a:lnTo>
                  <a:pt x="396" y="2011"/>
                </a:lnTo>
                <a:lnTo>
                  <a:pt x="398" y="2016"/>
                </a:lnTo>
                <a:lnTo>
                  <a:pt x="401" y="2022"/>
                </a:lnTo>
                <a:lnTo>
                  <a:pt x="406" y="2028"/>
                </a:lnTo>
                <a:lnTo>
                  <a:pt x="413" y="2032"/>
                </a:lnTo>
                <a:lnTo>
                  <a:pt x="421" y="2037"/>
                </a:lnTo>
                <a:lnTo>
                  <a:pt x="430" y="2042"/>
                </a:lnTo>
                <a:lnTo>
                  <a:pt x="439" y="2044"/>
                </a:lnTo>
                <a:lnTo>
                  <a:pt x="449" y="2046"/>
                </a:lnTo>
                <a:lnTo>
                  <a:pt x="460" y="2047"/>
                </a:lnTo>
                <a:lnTo>
                  <a:pt x="470" y="2046"/>
                </a:lnTo>
                <a:lnTo>
                  <a:pt x="479" y="2044"/>
                </a:lnTo>
                <a:lnTo>
                  <a:pt x="489" y="2039"/>
                </a:lnTo>
                <a:lnTo>
                  <a:pt x="497" y="2034"/>
                </a:lnTo>
                <a:lnTo>
                  <a:pt x="504" y="2024"/>
                </a:lnTo>
                <a:lnTo>
                  <a:pt x="508" y="2013"/>
                </a:lnTo>
                <a:lnTo>
                  <a:pt x="512" y="1998"/>
                </a:lnTo>
                <a:lnTo>
                  <a:pt x="515" y="1969"/>
                </a:lnTo>
                <a:lnTo>
                  <a:pt x="519" y="1947"/>
                </a:lnTo>
                <a:lnTo>
                  <a:pt x="522" y="1930"/>
                </a:lnTo>
                <a:lnTo>
                  <a:pt x="524" y="1916"/>
                </a:lnTo>
                <a:lnTo>
                  <a:pt x="529" y="1906"/>
                </a:lnTo>
                <a:lnTo>
                  <a:pt x="534" y="1898"/>
                </a:lnTo>
                <a:lnTo>
                  <a:pt x="539" y="1891"/>
                </a:lnTo>
                <a:lnTo>
                  <a:pt x="547" y="1884"/>
                </a:lnTo>
                <a:lnTo>
                  <a:pt x="557" y="1865"/>
                </a:lnTo>
                <a:lnTo>
                  <a:pt x="555" y="1840"/>
                </a:lnTo>
                <a:lnTo>
                  <a:pt x="551" y="1816"/>
                </a:lnTo>
                <a:lnTo>
                  <a:pt x="554" y="1800"/>
                </a:lnTo>
                <a:lnTo>
                  <a:pt x="561" y="1792"/>
                </a:lnTo>
                <a:lnTo>
                  <a:pt x="570" y="1779"/>
                </a:lnTo>
                <a:lnTo>
                  <a:pt x="582" y="1762"/>
                </a:lnTo>
                <a:lnTo>
                  <a:pt x="595" y="1741"/>
                </a:lnTo>
                <a:lnTo>
                  <a:pt x="605" y="1718"/>
                </a:lnTo>
                <a:lnTo>
                  <a:pt x="614" y="1695"/>
                </a:lnTo>
                <a:lnTo>
                  <a:pt x="620" y="1672"/>
                </a:lnTo>
                <a:lnTo>
                  <a:pt x="621" y="1650"/>
                </a:lnTo>
                <a:lnTo>
                  <a:pt x="622" y="1629"/>
                </a:lnTo>
                <a:lnTo>
                  <a:pt x="630" y="1607"/>
                </a:lnTo>
                <a:lnTo>
                  <a:pt x="642" y="1587"/>
                </a:lnTo>
                <a:lnTo>
                  <a:pt x="658" y="1567"/>
                </a:lnTo>
                <a:lnTo>
                  <a:pt x="675" y="1550"/>
                </a:lnTo>
                <a:lnTo>
                  <a:pt x="692" y="1536"/>
                </a:lnTo>
                <a:lnTo>
                  <a:pt x="707" y="1528"/>
                </a:lnTo>
                <a:lnTo>
                  <a:pt x="718" y="1524"/>
                </a:lnTo>
                <a:lnTo>
                  <a:pt x="728" y="1523"/>
                </a:lnTo>
                <a:lnTo>
                  <a:pt x="743" y="1519"/>
                </a:lnTo>
                <a:lnTo>
                  <a:pt x="760" y="1511"/>
                </a:lnTo>
                <a:lnTo>
                  <a:pt x="777" y="1498"/>
                </a:lnTo>
                <a:lnTo>
                  <a:pt x="795" y="1482"/>
                </a:lnTo>
                <a:lnTo>
                  <a:pt x="814" y="1461"/>
                </a:lnTo>
                <a:lnTo>
                  <a:pt x="831" y="1436"/>
                </a:lnTo>
                <a:lnTo>
                  <a:pt x="846" y="1405"/>
                </a:lnTo>
                <a:lnTo>
                  <a:pt x="858" y="1375"/>
                </a:lnTo>
                <a:lnTo>
                  <a:pt x="867" y="1354"/>
                </a:lnTo>
                <a:lnTo>
                  <a:pt x="875" y="1338"/>
                </a:lnTo>
                <a:lnTo>
                  <a:pt x="881" y="1327"/>
                </a:lnTo>
                <a:lnTo>
                  <a:pt x="888" y="1320"/>
                </a:lnTo>
                <a:lnTo>
                  <a:pt x="893" y="1316"/>
                </a:lnTo>
                <a:lnTo>
                  <a:pt x="901" y="1312"/>
                </a:lnTo>
                <a:lnTo>
                  <a:pt x="912" y="1309"/>
                </a:lnTo>
                <a:lnTo>
                  <a:pt x="919" y="1305"/>
                </a:lnTo>
                <a:lnTo>
                  <a:pt x="929" y="1299"/>
                </a:lnTo>
                <a:lnTo>
                  <a:pt x="943" y="1289"/>
                </a:lnTo>
                <a:lnTo>
                  <a:pt x="958" y="1279"/>
                </a:lnTo>
                <a:lnTo>
                  <a:pt x="974" y="1265"/>
                </a:lnTo>
                <a:lnTo>
                  <a:pt x="991" y="1251"/>
                </a:lnTo>
                <a:lnTo>
                  <a:pt x="1009" y="1236"/>
                </a:lnTo>
                <a:lnTo>
                  <a:pt x="1027" y="1220"/>
                </a:lnTo>
                <a:lnTo>
                  <a:pt x="1045" y="1204"/>
                </a:lnTo>
                <a:lnTo>
                  <a:pt x="1062" y="1188"/>
                </a:lnTo>
                <a:lnTo>
                  <a:pt x="1078" y="1173"/>
                </a:lnTo>
                <a:lnTo>
                  <a:pt x="1092" y="1158"/>
                </a:lnTo>
                <a:lnTo>
                  <a:pt x="1103" y="1143"/>
                </a:lnTo>
                <a:lnTo>
                  <a:pt x="1111" y="1130"/>
                </a:lnTo>
                <a:lnTo>
                  <a:pt x="1117" y="1120"/>
                </a:lnTo>
                <a:lnTo>
                  <a:pt x="1119" y="1111"/>
                </a:lnTo>
                <a:lnTo>
                  <a:pt x="1116" y="1097"/>
                </a:lnTo>
                <a:lnTo>
                  <a:pt x="1104" y="1087"/>
                </a:lnTo>
                <a:lnTo>
                  <a:pt x="1088" y="1080"/>
                </a:lnTo>
                <a:lnTo>
                  <a:pt x="1070" y="1077"/>
                </a:lnTo>
                <a:lnTo>
                  <a:pt x="1048" y="1077"/>
                </a:lnTo>
                <a:lnTo>
                  <a:pt x="1027" y="1082"/>
                </a:lnTo>
                <a:lnTo>
                  <a:pt x="1007" y="1088"/>
                </a:lnTo>
                <a:lnTo>
                  <a:pt x="991" y="1098"/>
                </a:lnTo>
                <a:lnTo>
                  <a:pt x="983" y="1105"/>
                </a:lnTo>
                <a:lnTo>
                  <a:pt x="983" y="1102"/>
                </a:lnTo>
                <a:lnTo>
                  <a:pt x="988" y="1093"/>
                </a:lnTo>
                <a:lnTo>
                  <a:pt x="995" y="1081"/>
                </a:lnTo>
                <a:lnTo>
                  <a:pt x="999" y="1066"/>
                </a:lnTo>
                <a:lnTo>
                  <a:pt x="998" y="1053"/>
                </a:lnTo>
                <a:lnTo>
                  <a:pt x="989" y="1043"/>
                </a:lnTo>
                <a:lnTo>
                  <a:pt x="967" y="1039"/>
                </a:lnTo>
                <a:lnTo>
                  <a:pt x="958" y="1038"/>
                </a:lnTo>
                <a:lnTo>
                  <a:pt x="961" y="1034"/>
                </a:lnTo>
                <a:lnTo>
                  <a:pt x="975" y="1028"/>
                </a:lnTo>
                <a:lnTo>
                  <a:pt x="994" y="1022"/>
                </a:lnTo>
                <a:lnTo>
                  <a:pt x="1015" y="1019"/>
                </a:lnTo>
                <a:lnTo>
                  <a:pt x="1035" y="1017"/>
                </a:lnTo>
                <a:lnTo>
                  <a:pt x="1051" y="1020"/>
                </a:lnTo>
                <a:lnTo>
                  <a:pt x="1058" y="1028"/>
                </a:lnTo>
                <a:lnTo>
                  <a:pt x="1063" y="1037"/>
                </a:lnTo>
                <a:lnTo>
                  <a:pt x="1071" y="1043"/>
                </a:lnTo>
                <a:lnTo>
                  <a:pt x="1082" y="1045"/>
                </a:lnTo>
                <a:lnTo>
                  <a:pt x="1094" y="1043"/>
                </a:lnTo>
                <a:lnTo>
                  <a:pt x="1105" y="1038"/>
                </a:lnTo>
                <a:lnTo>
                  <a:pt x="1116" y="1030"/>
                </a:lnTo>
                <a:lnTo>
                  <a:pt x="1123" y="1019"/>
                </a:lnTo>
                <a:lnTo>
                  <a:pt x="1125" y="1004"/>
                </a:lnTo>
                <a:lnTo>
                  <a:pt x="1124" y="989"/>
                </a:lnTo>
                <a:lnTo>
                  <a:pt x="1120" y="976"/>
                </a:lnTo>
                <a:lnTo>
                  <a:pt x="1115" y="966"/>
                </a:lnTo>
                <a:lnTo>
                  <a:pt x="1107" y="955"/>
                </a:lnTo>
                <a:lnTo>
                  <a:pt x="1096" y="946"/>
                </a:lnTo>
                <a:lnTo>
                  <a:pt x="1085" y="937"/>
                </a:lnTo>
                <a:lnTo>
                  <a:pt x="1070" y="929"/>
                </a:lnTo>
                <a:lnTo>
                  <a:pt x="1052" y="920"/>
                </a:lnTo>
                <a:lnTo>
                  <a:pt x="1036" y="913"/>
                </a:lnTo>
                <a:lnTo>
                  <a:pt x="1022" y="909"/>
                </a:lnTo>
                <a:lnTo>
                  <a:pt x="1013" y="908"/>
                </a:lnTo>
                <a:lnTo>
                  <a:pt x="1007" y="908"/>
                </a:lnTo>
                <a:lnTo>
                  <a:pt x="1003" y="908"/>
                </a:lnTo>
                <a:lnTo>
                  <a:pt x="1002" y="907"/>
                </a:lnTo>
                <a:lnTo>
                  <a:pt x="1002" y="903"/>
                </a:lnTo>
                <a:lnTo>
                  <a:pt x="1003" y="896"/>
                </a:lnTo>
                <a:lnTo>
                  <a:pt x="1009" y="891"/>
                </a:lnTo>
                <a:lnTo>
                  <a:pt x="1018" y="891"/>
                </a:lnTo>
                <a:lnTo>
                  <a:pt x="1029" y="893"/>
                </a:lnTo>
                <a:lnTo>
                  <a:pt x="1042" y="896"/>
                </a:lnTo>
                <a:lnTo>
                  <a:pt x="1051" y="899"/>
                </a:lnTo>
                <a:lnTo>
                  <a:pt x="1058" y="898"/>
                </a:lnTo>
                <a:lnTo>
                  <a:pt x="1059" y="892"/>
                </a:lnTo>
                <a:lnTo>
                  <a:pt x="1052" y="878"/>
                </a:lnTo>
                <a:lnTo>
                  <a:pt x="1041" y="862"/>
                </a:lnTo>
                <a:lnTo>
                  <a:pt x="1030" y="848"/>
                </a:lnTo>
                <a:lnTo>
                  <a:pt x="1021" y="838"/>
                </a:lnTo>
                <a:lnTo>
                  <a:pt x="1014" y="830"/>
                </a:lnTo>
                <a:lnTo>
                  <a:pt x="1010" y="823"/>
                </a:lnTo>
                <a:lnTo>
                  <a:pt x="1009" y="818"/>
                </a:lnTo>
                <a:lnTo>
                  <a:pt x="1013" y="815"/>
                </a:lnTo>
                <a:lnTo>
                  <a:pt x="1021" y="812"/>
                </a:lnTo>
                <a:lnTo>
                  <a:pt x="1033" y="808"/>
                </a:lnTo>
                <a:lnTo>
                  <a:pt x="1043" y="801"/>
                </a:lnTo>
                <a:lnTo>
                  <a:pt x="1051" y="790"/>
                </a:lnTo>
                <a:lnTo>
                  <a:pt x="1059" y="780"/>
                </a:lnTo>
                <a:lnTo>
                  <a:pt x="1064" y="767"/>
                </a:lnTo>
                <a:lnTo>
                  <a:pt x="1067" y="756"/>
                </a:lnTo>
                <a:lnTo>
                  <a:pt x="1067" y="744"/>
                </a:lnTo>
                <a:lnTo>
                  <a:pt x="1064" y="734"/>
                </a:lnTo>
                <a:lnTo>
                  <a:pt x="1062" y="725"/>
                </a:lnTo>
                <a:lnTo>
                  <a:pt x="1063" y="716"/>
                </a:lnTo>
                <a:lnTo>
                  <a:pt x="1066" y="706"/>
                </a:lnTo>
                <a:lnTo>
                  <a:pt x="1071" y="698"/>
                </a:lnTo>
                <a:lnTo>
                  <a:pt x="1074" y="689"/>
                </a:lnTo>
                <a:lnTo>
                  <a:pt x="1075" y="680"/>
                </a:lnTo>
                <a:lnTo>
                  <a:pt x="1072" y="672"/>
                </a:lnTo>
                <a:lnTo>
                  <a:pt x="1064" y="663"/>
                </a:lnTo>
                <a:lnTo>
                  <a:pt x="1056" y="655"/>
                </a:lnTo>
                <a:lnTo>
                  <a:pt x="1051" y="646"/>
                </a:lnTo>
                <a:lnTo>
                  <a:pt x="1051" y="640"/>
                </a:lnTo>
                <a:lnTo>
                  <a:pt x="1052" y="632"/>
                </a:lnTo>
                <a:lnTo>
                  <a:pt x="1054" y="625"/>
                </a:lnTo>
                <a:lnTo>
                  <a:pt x="1055" y="618"/>
                </a:lnTo>
                <a:lnTo>
                  <a:pt x="1052" y="610"/>
                </a:lnTo>
                <a:lnTo>
                  <a:pt x="1045" y="602"/>
                </a:lnTo>
                <a:lnTo>
                  <a:pt x="1034" y="592"/>
                </a:lnTo>
                <a:lnTo>
                  <a:pt x="1020" y="582"/>
                </a:lnTo>
                <a:lnTo>
                  <a:pt x="1005" y="570"/>
                </a:lnTo>
                <a:lnTo>
                  <a:pt x="990" y="559"/>
                </a:lnTo>
                <a:lnTo>
                  <a:pt x="980" y="547"/>
                </a:lnTo>
                <a:lnTo>
                  <a:pt x="974" y="535"/>
                </a:lnTo>
                <a:lnTo>
                  <a:pt x="975" y="523"/>
                </a:lnTo>
                <a:lnTo>
                  <a:pt x="986" y="512"/>
                </a:lnTo>
                <a:lnTo>
                  <a:pt x="998" y="501"/>
                </a:lnTo>
                <a:lnTo>
                  <a:pt x="1006" y="491"/>
                </a:lnTo>
                <a:lnTo>
                  <a:pt x="1010" y="482"/>
                </a:lnTo>
                <a:lnTo>
                  <a:pt x="1010" y="474"/>
                </a:lnTo>
                <a:lnTo>
                  <a:pt x="1006" y="468"/>
                </a:lnTo>
                <a:lnTo>
                  <a:pt x="999" y="463"/>
                </a:lnTo>
                <a:lnTo>
                  <a:pt x="990" y="460"/>
                </a:lnTo>
                <a:lnTo>
                  <a:pt x="979" y="459"/>
                </a:lnTo>
                <a:lnTo>
                  <a:pt x="969" y="456"/>
                </a:lnTo>
                <a:lnTo>
                  <a:pt x="964" y="452"/>
                </a:lnTo>
                <a:lnTo>
                  <a:pt x="960" y="444"/>
                </a:lnTo>
                <a:lnTo>
                  <a:pt x="958" y="436"/>
                </a:lnTo>
                <a:lnTo>
                  <a:pt x="956" y="428"/>
                </a:lnTo>
                <a:lnTo>
                  <a:pt x="952" y="421"/>
                </a:lnTo>
                <a:lnTo>
                  <a:pt x="946" y="416"/>
                </a:lnTo>
                <a:lnTo>
                  <a:pt x="937" y="416"/>
                </a:lnTo>
                <a:lnTo>
                  <a:pt x="920" y="405"/>
                </a:lnTo>
                <a:lnTo>
                  <a:pt x="913" y="371"/>
                </a:lnTo>
                <a:lnTo>
                  <a:pt x="912" y="328"/>
                </a:lnTo>
                <a:lnTo>
                  <a:pt x="912" y="290"/>
                </a:lnTo>
                <a:lnTo>
                  <a:pt x="914" y="263"/>
                </a:lnTo>
                <a:lnTo>
                  <a:pt x="920" y="240"/>
                </a:lnTo>
                <a:lnTo>
                  <a:pt x="922" y="219"/>
                </a:lnTo>
                <a:lnTo>
                  <a:pt x="919" y="195"/>
                </a:lnTo>
                <a:lnTo>
                  <a:pt x="917" y="173"/>
                </a:lnTo>
                <a:lnTo>
                  <a:pt x="924" y="146"/>
                </a:lnTo>
                <a:lnTo>
                  <a:pt x="934" y="120"/>
                </a:lnTo>
                <a:lnTo>
                  <a:pt x="939" y="95"/>
                </a:lnTo>
                <a:lnTo>
                  <a:pt x="939" y="84"/>
                </a:lnTo>
                <a:lnTo>
                  <a:pt x="937" y="75"/>
                </a:lnTo>
                <a:lnTo>
                  <a:pt x="932" y="68"/>
                </a:lnTo>
                <a:lnTo>
                  <a:pt x="924" y="62"/>
                </a:lnTo>
                <a:lnTo>
                  <a:pt x="917" y="60"/>
                </a:lnTo>
                <a:lnTo>
                  <a:pt x="911" y="59"/>
                </a:lnTo>
                <a:lnTo>
                  <a:pt x="904" y="59"/>
                </a:lnTo>
                <a:lnTo>
                  <a:pt x="898" y="59"/>
                </a:lnTo>
                <a:lnTo>
                  <a:pt x="889" y="62"/>
                </a:lnTo>
                <a:lnTo>
                  <a:pt x="879" y="68"/>
                </a:lnTo>
                <a:lnTo>
                  <a:pt x="871" y="76"/>
                </a:lnTo>
                <a:lnTo>
                  <a:pt x="863" y="84"/>
                </a:lnTo>
                <a:lnTo>
                  <a:pt x="856" y="93"/>
                </a:lnTo>
                <a:lnTo>
                  <a:pt x="851" y="104"/>
                </a:lnTo>
                <a:lnTo>
                  <a:pt x="845" y="113"/>
                </a:lnTo>
                <a:lnTo>
                  <a:pt x="839" y="122"/>
                </a:lnTo>
                <a:lnTo>
                  <a:pt x="832" y="133"/>
                </a:lnTo>
                <a:lnTo>
                  <a:pt x="826" y="140"/>
                </a:lnTo>
                <a:lnTo>
                  <a:pt x="821" y="143"/>
                </a:lnTo>
                <a:lnTo>
                  <a:pt x="816" y="144"/>
                </a:lnTo>
                <a:lnTo>
                  <a:pt x="813" y="143"/>
                </a:lnTo>
                <a:lnTo>
                  <a:pt x="809" y="140"/>
                </a:lnTo>
                <a:lnTo>
                  <a:pt x="806" y="133"/>
                </a:lnTo>
                <a:lnTo>
                  <a:pt x="803" y="122"/>
                </a:lnTo>
                <a:lnTo>
                  <a:pt x="800" y="114"/>
                </a:lnTo>
                <a:lnTo>
                  <a:pt x="795" y="110"/>
                </a:lnTo>
                <a:lnTo>
                  <a:pt x="790" y="111"/>
                </a:lnTo>
                <a:lnTo>
                  <a:pt x="783" y="114"/>
                </a:lnTo>
                <a:lnTo>
                  <a:pt x="776" y="120"/>
                </a:lnTo>
                <a:lnTo>
                  <a:pt x="769" y="128"/>
                </a:lnTo>
                <a:lnTo>
                  <a:pt x="761" y="137"/>
                </a:lnTo>
                <a:lnTo>
                  <a:pt x="754" y="146"/>
                </a:lnTo>
                <a:lnTo>
                  <a:pt x="750" y="151"/>
                </a:lnTo>
                <a:lnTo>
                  <a:pt x="750" y="149"/>
                </a:lnTo>
                <a:lnTo>
                  <a:pt x="753" y="142"/>
                </a:lnTo>
                <a:lnTo>
                  <a:pt x="755" y="133"/>
                </a:lnTo>
                <a:lnTo>
                  <a:pt x="754" y="121"/>
                </a:lnTo>
                <a:lnTo>
                  <a:pt x="749" y="112"/>
                </a:lnTo>
                <a:lnTo>
                  <a:pt x="738" y="106"/>
                </a:lnTo>
                <a:lnTo>
                  <a:pt x="718" y="10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1" name="Freeform 1466"/>
          <p:cNvSpPr>
            <a:spLocks/>
          </p:cNvSpPr>
          <p:nvPr/>
        </p:nvSpPr>
        <p:spPr bwMode="auto">
          <a:xfrm>
            <a:off x="1674813" y="1692275"/>
            <a:ext cx="41275" cy="36513"/>
          </a:xfrm>
          <a:custGeom>
            <a:avLst/>
            <a:gdLst/>
            <a:ahLst/>
            <a:cxnLst>
              <a:cxn ang="0">
                <a:pos x="39" y="19"/>
              </a:cxn>
              <a:cxn ang="0">
                <a:pos x="38" y="21"/>
              </a:cxn>
              <a:cxn ang="0">
                <a:pos x="35" y="25"/>
              </a:cxn>
              <a:cxn ang="0">
                <a:pos x="31" y="29"/>
              </a:cxn>
              <a:cxn ang="0">
                <a:pos x="27" y="33"/>
              </a:cxn>
              <a:cxn ang="0">
                <a:pos x="23" y="35"/>
              </a:cxn>
              <a:cxn ang="0">
                <a:pos x="18" y="36"/>
              </a:cxn>
              <a:cxn ang="0">
                <a:pos x="13" y="36"/>
              </a:cxn>
              <a:cxn ang="0">
                <a:pos x="12" y="36"/>
              </a:cxn>
              <a:cxn ang="0">
                <a:pos x="11" y="35"/>
              </a:cxn>
              <a:cxn ang="0">
                <a:pos x="10" y="33"/>
              </a:cxn>
              <a:cxn ang="0">
                <a:pos x="8" y="31"/>
              </a:cxn>
              <a:cxn ang="0">
                <a:pos x="4" y="27"/>
              </a:cxn>
              <a:cxn ang="0">
                <a:pos x="1" y="24"/>
              </a:cxn>
              <a:cxn ang="0">
                <a:pos x="0" y="19"/>
              </a:cxn>
              <a:cxn ang="0">
                <a:pos x="1" y="16"/>
              </a:cxn>
              <a:cxn ang="0">
                <a:pos x="7" y="11"/>
              </a:cxn>
              <a:cxn ang="0">
                <a:pos x="12" y="6"/>
              </a:cxn>
              <a:cxn ang="0">
                <a:pos x="16" y="2"/>
              </a:cxn>
              <a:cxn ang="0">
                <a:pos x="19" y="0"/>
              </a:cxn>
              <a:cxn ang="0">
                <a:pos x="24" y="1"/>
              </a:cxn>
              <a:cxn ang="0">
                <a:pos x="31" y="3"/>
              </a:cxn>
              <a:cxn ang="0">
                <a:pos x="37" y="6"/>
              </a:cxn>
              <a:cxn ang="0">
                <a:pos x="40" y="11"/>
              </a:cxn>
              <a:cxn ang="0">
                <a:pos x="39" y="19"/>
              </a:cxn>
            </a:cxnLst>
            <a:rect l="0" t="0" r="r" b="b"/>
            <a:pathLst>
              <a:path w="40" h="36">
                <a:moveTo>
                  <a:pt x="39" y="19"/>
                </a:moveTo>
                <a:lnTo>
                  <a:pt x="38" y="21"/>
                </a:lnTo>
                <a:lnTo>
                  <a:pt x="35" y="25"/>
                </a:lnTo>
                <a:lnTo>
                  <a:pt x="31" y="29"/>
                </a:lnTo>
                <a:lnTo>
                  <a:pt x="27" y="33"/>
                </a:lnTo>
                <a:lnTo>
                  <a:pt x="23" y="35"/>
                </a:lnTo>
                <a:lnTo>
                  <a:pt x="18" y="36"/>
                </a:lnTo>
                <a:lnTo>
                  <a:pt x="13" y="36"/>
                </a:lnTo>
                <a:lnTo>
                  <a:pt x="12" y="36"/>
                </a:lnTo>
                <a:lnTo>
                  <a:pt x="11" y="35"/>
                </a:lnTo>
                <a:lnTo>
                  <a:pt x="10" y="33"/>
                </a:lnTo>
                <a:lnTo>
                  <a:pt x="8" y="31"/>
                </a:lnTo>
                <a:lnTo>
                  <a:pt x="4" y="27"/>
                </a:lnTo>
                <a:lnTo>
                  <a:pt x="1" y="24"/>
                </a:lnTo>
                <a:lnTo>
                  <a:pt x="0" y="19"/>
                </a:lnTo>
                <a:lnTo>
                  <a:pt x="1" y="16"/>
                </a:lnTo>
                <a:lnTo>
                  <a:pt x="7" y="11"/>
                </a:lnTo>
                <a:lnTo>
                  <a:pt x="12" y="6"/>
                </a:lnTo>
                <a:lnTo>
                  <a:pt x="16" y="2"/>
                </a:lnTo>
                <a:lnTo>
                  <a:pt x="19" y="0"/>
                </a:lnTo>
                <a:lnTo>
                  <a:pt x="24" y="1"/>
                </a:lnTo>
                <a:lnTo>
                  <a:pt x="31" y="3"/>
                </a:lnTo>
                <a:lnTo>
                  <a:pt x="37" y="6"/>
                </a:lnTo>
                <a:lnTo>
                  <a:pt x="40" y="11"/>
                </a:lnTo>
                <a:lnTo>
                  <a:pt x="39" y="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2" name="Freeform 1467"/>
          <p:cNvSpPr>
            <a:spLocks/>
          </p:cNvSpPr>
          <p:nvPr/>
        </p:nvSpPr>
        <p:spPr bwMode="auto">
          <a:xfrm>
            <a:off x="2027238" y="1987550"/>
            <a:ext cx="0" cy="476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0" y="0"/>
              </a:cxn>
              <a:cxn ang="0">
                <a:pos x="0" y="0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1" y="2"/>
              </a:cxn>
            </a:cxnLst>
            <a:rect l="0" t="0" r="r" b="b"/>
            <a:pathLst>
              <a:path w="1" h="4">
                <a:moveTo>
                  <a:pt x="1" y="2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  <a:lnTo>
                  <a:pt x="1" y="2"/>
                </a:lnTo>
                <a:lnTo>
                  <a:pt x="1" y="4"/>
                </a:lnTo>
                <a:lnTo>
                  <a:pt x="1" y="4"/>
                </a:lnTo>
                <a:lnTo>
                  <a:pt x="1" y="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3" name="Freeform 1468"/>
          <p:cNvSpPr>
            <a:spLocks/>
          </p:cNvSpPr>
          <p:nvPr/>
        </p:nvSpPr>
        <p:spPr bwMode="auto">
          <a:xfrm>
            <a:off x="2384425" y="2020888"/>
            <a:ext cx="3175" cy="6350"/>
          </a:xfrm>
          <a:custGeom>
            <a:avLst/>
            <a:gdLst/>
            <a:ahLst/>
            <a:cxnLst>
              <a:cxn ang="0">
                <a:pos x="5" y="8"/>
              </a:cxn>
              <a:cxn ang="0">
                <a:pos x="5" y="6"/>
              </a:cxn>
              <a:cxn ang="0">
                <a:pos x="5" y="5"/>
              </a:cxn>
              <a:cxn ang="0">
                <a:pos x="5" y="2"/>
              </a:cxn>
              <a:cxn ang="0">
                <a:pos x="3" y="0"/>
              </a:cxn>
              <a:cxn ang="0">
                <a:pos x="0" y="0"/>
              </a:cxn>
              <a:cxn ang="0">
                <a:pos x="0" y="1"/>
              </a:cxn>
              <a:cxn ang="0">
                <a:pos x="2" y="5"/>
              </a:cxn>
              <a:cxn ang="0">
                <a:pos x="5" y="8"/>
              </a:cxn>
            </a:cxnLst>
            <a:rect l="0" t="0" r="r" b="b"/>
            <a:pathLst>
              <a:path w="5" h="8">
                <a:moveTo>
                  <a:pt x="5" y="8"/>
                </a:moveTo>
                <a:lnTo>
                  <a:pt x="5" y="6"/>
                </a:lnTo>
                <a:lnTo>
                  <a:pt x="5" y="5"/>
                </a:lnTo>
                <a:lnTo>
                  <a:pt x="5" y="2"/>
                </a:lnTo>
                <a:lnTo>
                  <a:pt x="3" y="0"/>
                </a:lnTo>
                <a:lnTo>
                  <a:pt x="0" y="0"/>
                </a:lnTo>
                <a:lnTo>
                  <a:pt x="0" y="1"/>
                </a:lnTo>
                <a:lnTo>
                  <a:pt x="2" y="5"/>
                </a:lnTo>
                <a:lnTo>
                  <a:pt x="5" y="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4" name="Freeform 1469"/>
          <p:cNvSpPr>
            <a:spLocks/>
          </p:cNvSpPr>
          <p:nvPr/>
        </p:nvSpPr>
        <p:spPr bwMode="auto">
          <a:xfrm>
            <a:off x="2033588" y="1603375"/>
            <a:ext cx="14287" cy="14288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9" y="13"/>
              </a:cxn>
              <a:cxn ang="0">
                <a:pos x="14" y="15"/>
              </a:cxn>
              <a:cxn ang="0">
                <a:pos x="14" y="14"/>
              </a:cxn>
              <a:cxn ang="0">
                <a:pos x="10" y="7"/>
              </a:cxn>
              <a:cxn ang="0">
                <a:pos x="9" y="5"/>
              </a:cxn>
              <a:cxn ang="0">
                <a:pos x="9" y="3"/>
              </a:cxn>
              <a:cxn ang="0">
                <a:pos x="8" y="1"/>
              </a:cxn>
              <a:cxn ang="0">
                <a:pos x="7" y="0"/>
              </a:cxn>
              <a:cxn ang="0">
                <a:pos x="6" y="1"/>
              </a:cxn>
              <a:cxn ang="0">
                <a:pos x="3" y="2"/>
              </a:cxn>
              <a:cxn ang="0">
                <a:pos x="2" y="3"/>
              </a:cxn>
              <a:cxn ang="0">
                <a:pos x="0" y="5"/>
              </a:cxn>
              <a:cxn ang="0">
                <a:pos x="1" y="6"/>
              </a:cxn>
              <a:cxn ang="0">
                <a:pos x="1" y="6"/>
              </a:cxn>
              <a:cxn ang="0">
                <a:pos x="1" y="6"/>
              </a:cxn>
              <a:cxn ang="0">
                <a:pos x="2" y="7"/>
              </a:cxn>
            </a:cxnLst>
            <a:rect l="0" t="0" r="r" b="b"/>
            <a:pathLst>
              <a:path w="14" h="15">
                <a:moveTo>
                  <a:pt x="2" y="7"/>
                </a:moveTo>
                <a:lnTo>
                  <a:pt x="9" y="13"/>
                </a:lnTo>
                <a:lnTo>
                  <a:pt x="14" y="15"/>
                </a:lnTo>
                <a:lnTo>
                  <a:pt x="14" y="14"/>
                </a:lnTo>
                <a:lnTo>
                  <a:pt x="10" y="7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6" y="1"/>
                </a:lnTo>
                <a:lnTo>
                  <a:pt x="3" y="2"/>
                </a:lnTo>
                <a:lnTo>
                  <a:pt x="2" y="3"/>
                </a:lnTo>
                <a:lnTo>
                  <a:pt x="0" y="5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2" y="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5" name="Freeform 1470"/>
          <p:cNvSpPr>
            <a:spLocks/>
          </p:cNvSpPr>
          <p:nvPr/>
        </p:nvSpPr>
        <p:spPr bwMode="auto">
          <a:xfrm>
            <a:off x="2220913" y="2071688"/>
            <a:ext cx="144462" cy="120650"/>
          </a:xfrm>
          <a:custGeom>
            <a:avLst/>
            <a:gdLst/>
            <a:ahLst/>
            <a:cxnLst>
              <a:cxn ang="0">
                <a:pos x="124" y="60"/>
              </a:cxn>
              <a:cxn ang="0">
                <a:pos x="135" y="67"/>
              </a:cxn>
              <a:cxn ang="0">
                <a:pos x="129" y="76"/>
              </a:cxn>
              <a:cxn ang="0">
                <a:pos x="124" y="81"/>
              </a:cxn>
              <a:cxn ang="0">
                <a:pos x="118" y="83"/>
              </a:cxn>
              <a:cxn ang="0">
                <a:pos x="114" y="82"/>
              </a:cxn>
              <a:cxn ang="0">
                <a:pos x="101" y="77"/>
              </a:cxn>
              <a:cxn ang="0">
                <a:pos x="91" y="74"/>
              </a:cxn>
              <a:cxn ang="0">
                <a:pos x="82" y="68"/>
              </a:cxn>
              <a:cxn ang="0">
                <a:pos x="72" y="66"/>
              </a:cxn>
              <a:cxn ang="0">
                <a:pos x="71" y="78"/>
              </a:cxn>
              <a:cxn ang="0">
                <a:pos x="72" y="92"/>
              </a:cxn>
              <a:cxn ang="0">
                <a:pos x="61" y="99"/>
              </a:cxn>
              <a:cxn ang="0">
                <a:pos x="57" y="107"/>
              </a:cxn>
              <a:cxn ang="0">
                <a:pos x="53" y="114"/>
              </a:cxn>
              <a:cxn ang="0">
                <a:pos x="44" y="119"/>
              </a:cxn>
              <a:cxn ang="0">
                <a:pos x="39" y="111"/>
              </a:cxn>
              <a:cxn ang="0">
                <a:pos x="34" y="100"/>
              </a:cxn>
              <a:cxn ang="0">
                <a:pos x="23" y="99"/>
              </a:cxn>
              <a:cxn ang="0">
                <a:pos x="17" y="101"/>
              </a:cxn>
              <a:cxn ang="0">
                <a:pos x="3" y="105"/>
              </a:cxn>
              <a:cxn ang="0">
                <a:pos x="1" y="97"/>
              </a:cxn>
              <a:cxn ang="0">
                <a:pos x="9" y="84"/>
              </a:cxn>
              <a:cxn ang="0">
                <a:pos x="16" y="79"/>
              </a:cxn>
              <a:cxn ang="0">
                <a:pos x="14" y="68"/>
              </a:cxn>
              <a:cxn ang="0">
                <a:pos x="11" y="55"/>
              </a:cxn>
              <a:cxn ang="0">
                <a:pos x="12" y="44"/>
              </a:cxn>
              <a:cxn ang="0">
                <a:pos x="8" y="35"/>
              </a:cxn>
              <a:cxn ang="0">
                <a:pos x="8" y="16"/>
              </a:cxn>
              <a:cxn ang="0">
                <a:pos x="9" y="2"/>
              </a:cxn>
              <a:cxn ang="0">
                <a:pos x="18" y="1"/>
              </a:cxn>
              <a:cxn ang="0">
                <a:pos x="27" y="9"/>
              </a:cxn>
              <a:cxn ang="0">
                <a:pos x="32" y="26"/>
              </a:cxn>
              <a:cxn ang="0">
                <a:pos x="37" y="30"/>
              </a:cxn>
              <a:cxn ang="0">
                <a:pos x="44" y="25"/>
              </a:cxn>
              <a:cxn ang="0">
                <a:pos x="54" y="23"/>
              </a:cxn>
              <a:cxn ang="0">
                <a:pos x="70" y="26"/>
              </a:cxn>
              <a:cxn ang="0">
                <a:pos x="85" y="33"/>
              </a:cxn>
              <a:cxn ang="0">
                <a:pos x="93" y="48"/>
              </a:cxn>
              <a:cxn ang="0">
                <a:pos x="100" y="58"/>
              </a:cxn>
              <a:cxn ang="0">
                <a:pos x="122" y="59"/>
              </a:cxn>
            </a:cxnLst>
            <a:rect l="0" t="0" r="r" b="b"/>
            <a:pathLst>
              <a:path w="135" h="119">
                <a:moveTo>
                  <a:pt x="122" y="59"/>
                </a:moveTo>
                <a:lnTo>
                  <a:pt x="124" y="60"/>
                </a:lnTo>
                <a:lnTo>
                  <a:pt x="130" y="62"/>
                </a:lnTo>
                <a:lnTo>
                  <a:pt x="135" y="67"/>
                </a:lnTo>
                <a:lnTo>
                  <a:pt x="133" y="71"/>
                </a:lnTo>
                <a:lnTo>
                  <a:pt x="129" y="76"/>
                </a:lnTo>
                <a:lnTo>
                  <a:pt x="126" y="78"/>
                </a:lnTo>
                <a:lnTo>
                  <a:pt x="124" y="81"/>
                </a:lnTo>
                <a:lnTo>
                  <a:pt x="121" y="83"/>
                </a:lnTo>
                <a:lnTo>
                  <a:pt x="118" y="83"/>
                </a:lnTo>
                <a:lnTo>
                  <a:pt x="116" y="83"/>
                </a:lnTo>
                <a:lnTo>
                  <a:pt x="114" y="82"/>
                </a:lnTo>
                <a:lnTo>
                  <a:pt x="108" y="79"/>
                </a:lnTo>
                <a:lnTo>
                  <a:pt x="101" y="77"/>
                </a:lnTo>
                <a:lnTo>
                  <a:pt x="95" y="75"/>
                </a:lnTo>
                <a:lnTo>
                  <a:pt x="91" y="74"/>
                </a:lnTo>
                <a:lnTo>
                  <a:pt x="86" y="71"/>
                </a:lnTo>
                <a:lnTo>
                  <a:pt x="82" y="68"/>
                </a:lnTo>
                <a:lnTo>
                  <a:pt x="77" y="66"/>
                </a:lnTo>
                <a:lnTo>
                  <a:pt x="72" y="66"/>
                </a:lnTo>
                <a:lnTo>
                  <a:pt x="70" y="70"/>
                </a:lnTo>
                <a:lnTo>
                  <a:pt x="71" y="78"/>
                </a:lnTo>
                <a:lnTo>
                  <a:pt x="72" y="85"/>
                </a:lnTo>
                <a:lnTo>
                  <a:pt x="72" y="92"/>
                </a:lnTo>
                <a:lnTo>
                  <a:pt x="68" y="96"/>
                </a:lnTo>
                <a:lnTo>
                  <a:pt x="61" y="99"/>
                </a:lnTo>
                <a:lnTo>
                  <a:pt x="58" y="102"/>
                </a:lnTo>
                <a:lnTo>
                  <a:pt x="57" y="107"/>
                </a:lnTo>
                <a:lnTo>
                  <a:pt x="56" y="111"/>
                </a:lnTo>
                <a:lnTo>
                  <a:pt x="53" y="114"/>
                </a:lnTo>
                <a:lnTo>
                  <a:pt x="48" y="117"/>
                </a:lnTo>
                <a:lnTo>
                  <a:pt x="44" y="119"/>
                </a:lnTo>
                <a:lnTo>
                  <a:pt x="40" y="116"/>
                </a:lnTo>
                <a:lnTo>
                  <a:pt x="39" y="111"/>
                </a:lnTo>
                <a:lnTo>
                  <a:pt x="38" y="105"/>
                </a:lnTo>
                <a:lnTo>
                  <a:pt x="34" y="100"/>
                </a:lnTo>
                <a:lnTo>
                  <a:pt x="29" y="99"/>
                </a:lnTo>
                <a:lnTo>
                  <a:pt x="23" y="99"/>
                </a:lnTo>
                <a:lnTo>
                  <a:pt x="20" y="100"/>
                </a:lnTo>
                <a:lnTo>
                  <a:pt x="17" y="101"/>
                </a:lnTo>
                <a:lnTo>
                  <a:pt x="10" y="104"/>
                </a:lnTo>
                <a:lnTo>
                  <a:pt x="3" y="105"/>
                </a:lnTo>
                <a:lnTo>
                  <a:pt x="0" y="101"/>
                </a:lnTo>
                <a:lnTo>
                  <a:pt x="1" y="97"/>
                </a:lnTo>
                <a:lnTo>
                  <a:pt x="4" y="90"/>
                </a:lnTo>
                <a:lnTo>
                  <a:pt x="9" y="84"/>
                </a:lnTo>
                <a:lnTo>
                  <a:pt x="12" y="82"/>
                </a:lnTo>
                <a:lnTo>
                  <a:pt x="16" y="79"/>
                </a:lnTo>
                <a:lnTo>
                  <a:pt x="16" y="75"/>
                </a:lnTo>
                <a:lnTo>
                  <a:pt x="14" y="68"/>
                </a:lnTo>
                <a:lnTo>
                  <a:pt x="12" y="61"/>
                </a:lnTo>
                <a:lnTo>
                  <a:pt x="11" y="55"/>
                </a:lnTo>
                <a:lnTo>
                  <a:pt x="12" y="48"/>
                </a:lnTo>
                <a:lnTo>
                  <a:pt x="12" y="44"/>
                </a:lnTo>
                <a:lnTo>
                  <a:pt x="10" y="39"/>
                </a:lnTo>
                <a:lnTo>
                  <a:pt x="8" y="35"/>
                </a:lnTo>
                <a:lnTo>
                  <a:pt x="8" y="26"/>
                </a:lnTo>
                <a:lnTo>
                  <a:pt x="8" y="16"/>
                </a:lnTo>
                <a:lnTo>
                  <a:pt x="8" y="8"/>
                </a:lnTo>
                <a:lnTo>
                  <a:pt x="9" y="2"/>
                </a:lnTo>
                <a:lnTo>
                  <a:pt x="12" y="0"/>
                </a:lnTo>
                <a:lnTo>
                  <a:pt x="18" y="1"/>
                </a:lnTo>
                <a:lnTo>
                  <a:pt x="24" y="3"/>
                </a:lnTo>
                <a:lnTo>
                  <a:pt x="27" y="9"/>
                </a:lnTo>
                <a:lnTo>
                  <a:pt x="30" y="18"/>
                </a:lnTo>
                <a:lnTo>
                  <a:pt x="32" y="26"/>
                </a:lnTo>
                <a:lnTo>
                  <a:pt x="33" y="30"/>
                </a:lnTo>
                <a:lnTo>
                  <a:pt x="37" y="30"/>
                </a:lnTo>
                <a:lnTo>
                  <a:pt x="40" y="28"/>
                </a:lnTo>
                <a:lnTo>
                  <a:pt x="44" y="25"/>
                </a:lnTo>
                <a:lnTo>
                  <a:pt x="48" y="23"/>
                </a:lnTo>
                <a:lnTo>
                  <a:pt x="54" y="23"/>
                </a:lnTo>
                <a:lnTo>
                  <a:pt x="61" y="24"/>
                </a:lnTo>
                <a:lnTo>
                  <a:pt x="70" y="26"/>
                </a:lnTo>
                <a:lnTo>
                  <a:pt x="78" y="30"/>
                </a:lnTo>
                <a:lnTo>
                  <a:pt x="85" y="33"/>
                </a:lnTo>
                <a:lnTo>
                  <a:pt x="90" y="40"/>
                </a:lnTo>
                <a:lnTo>
                  <a:pt x="93" y="48"/>
                </a:lnTo>
                <a:lnTo>
                  <a:pt x="98" y="54"/>
                </a:lnTo>
                <a:lnTo>
                  <a:pt x="100" y="58"/>
                </a:lnTo>
                <a:lnTo>
                  <a:pt x="101" y="59"/>
                </a:lnTo>
                <a:lnTo>
                  <a:pt x="122" y="5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6" name="Freeform 1471"/>
          <p:cNvSpPr>
            <a:spLocks/>
          </p:cNvSpPr>
          <p:nvPr/>
        </p:nvSpPr>
        <p:spPr bwMode="auto">
          <a:xfrm>
            <a:off x="2105025" y="1709738"/>
            <a:ext cx="598488" cy="400050"/>
          </a:xfrm>
          <a:custGeom>
            <a:avLst/>
            <a:gdLst/>
            <a:ahLst/>
            <a:cxnLst>
              <a:cxn ang="0">
                <a:pos x="527" y="388"/>
              </a:cxn>
              <a:cxn ang="0">
                <a:pos x="501" y="390"/>
              </a:cxn>
              <a:cxn ang="0">
                <a:pos x="468" y="395"/>
              </a:cxn>
              <a:cxn ang="0">
                <a:pos x="440" y="394"/>
              </a:cxn>
              <a:cxn ang="0">
                <a:pos x="414" y="386"/>
              </a:cxn>
              <a:cxn ang="0">
                <a:pos x="376" y="366"/>
              </a:cxn>
              <a:cxn ang="0">
                <a:pos x="354" y="352"/>
              </a:cxn>
              <a:cxn ang="0">
                <a:pos x="309" y="365"/>
              </a:cxn>
              <a:cxn ang="0">
                <a:pos x="271" y="373"/>
              </a:cxn>
              <a:cxn ang="0">
                <a:pos x="260" y="350"/>
              </a:cxn>
              <a:cxn ang="0">
                <a:pos x="293" y="337"/>
              </a:cxn>
              <a:cxn ang="0">
                <a:pos x="330" y="307"/>
              </a:cxn>
              <a:cxn ang="0">
                <a:pos x="320" y="258"/>
              </a:cxn>
              <a:cxn ang="0">
                <a:pos x="289" y="193"/>
              </a:cxn>
              <a:cxn ang="0">
                <a:pos x="244" y="169"/>
              </a:cxn>
              <a:cxn ang="0">
                <a:pos x="202" y="145"/>
              </a:cxn>
              <a:cxn ang="0">
                <a:pos x="185" y="146"/>
              </a:cxn>
              <a:cxn ang="0">
                <a:pos x="154" y="156"/>
              </a:cxn>
              <a:cxn ang="0">
                <a:pos x="124" y="166"/>
              </a:cxn>
              <a:cxn ang="0">
                <a:pos x="95" y="170"/>
              </a:cxn>
              <a:cxn ang="0">
                <a:pos x="51" y="166"/>
              </a:cxn>
              <a:cxn ang="0">
                <a:pos x="18" y="153"/>
              </a:cxn>
              <a:cxn ang="0">
                <a:pos x="23" y="138"/>
              </a:cxn>
              <a:cxn ang="0">
                <a:pos x="42" y="130"/>
              </a:cxn>
              <a:cxn ang="0">
                <a:pos x="4" y="118"/>
              </a:cxn>
              <a:cxn ang="0">
                <a:pos x="0" y="76"/>
              </a:cxn>
              <a:cxn ang="0">
                <a:pos x="39" y="3"/>
              </a:cxn>
              <a:cxn ang="0">
                <a:pos x="45" y="70"/>
              </a:cxn>
              <a:cxn ang="0">
                <a:pos x="70" y="107"/>
              </a:cxn>
              <a:cxn ang="0">
                <a:pos x="69" y="3"/>
              </a:cxn>
              <a:cxn ang="0">
                <a:pos x="111" y="26"/>
              </a:cxn>
              <a:cxn ang="0">
                <a:pos x="132" y="52"/>
              </a:cxn>
              <a:cxn ang="0">
                <a:pos x="164" y="23"/>
              </a:cxn>
              <a:cxn ang="0">
                <a:pos x="206" y="44"/>
              </a:cxn>
              <a:cxn ang="0">
                <a:pos x="237" y="49"/>
              </a:cxn>
              <a:cxn ang="0">
                <a:pos x="271" y="59"/>
              </a:cxn>
              <a:cxn ang="0">
                <a:pos x="318" y="63"/>
              </a:cxn>
              <a:cxn ang="0">
                <a:pos x="329" y="72"/>
              </a:cxn>
              <a:cxn ang="0">
                <a:pos x="350" y="87"/>
              </a:cxn>
              <a:cxn ang="0">
                <a:pos x="361" y="102"/>
              </a:cxn>
              <a:cxn ang="0">
                <a:pos x="350" y="118"/>
              </a:cxn>
              <a:cxn ang="0">
                <a:pos x="377" y="133"/>
              </a:cxn>
              <a:cxn ang="0">
                <a:pos x="406" y="144"/>
              </a:cxn>
              <a:cxn ang="0">
                <a:pos x="429" y="143"/>
              </a:cxn>
              <a:cxn ang="0">
                <a:pos x="450" y="152"/>
              </a:cxn>
              <a:cxn ang="0">
                <a:pos x="472" y="152"/>
              </a:cxn>
              <a:cxn ang="0">
                <a:pos x="508" y="169"/>
              </a:cxn>
              <a:cxn ang="0">
                <a:pos x="510" y="191"/>
              </a:cxn>
              <a:cxn ang="0">
                <a:pos x="497" y="212"/>
              </a:cxn>
              <a:cxn ang="0">
                <a:pos x="514" y="239"/>
              </a:cxn>
              <a:cxn ang="0">
                <a:pos x="487" y="242"/>
              </a:cxn>
              <a:cxn ang="0">
                <a:pos x="456" y="226"/>
              </a:cxn>
              <a:cxn ang="0">
                <a:pos x="421" y="230"/>
              </a:cxn>
              <a:cxn ang="0">
                <a:pos x="449" y="262"/>
              </a:cxn>
              <a:cxn ang="0">
                <a:pos x="487" y="275"/>
              </a:cxn>
              <a:cxn ang="0">
                <a:pos x="528" y="294"/>
              </a:cxn>
              <a:cxn ang="0">
                <a:pos x="541" y="332"/>
              </a:cxn>
              <a:cxn ang="0">
                <a:pos x="555" y="357"/>
              </a:cxn>
              <a:cxn ang="0">
                <a:pos x="513" y="348"/>
              </a:cxn>
              <a:cxn ang="0">
                <a:pos x="478" y="340"/>
              </a:cxn>
              <a:cxn ang="0">
                <a:pos x="451" y="340"/>
              </a:cxn>
              <a:cxn ang="0">
                <a:pos x="496" y="358"/>
              </a:cxn>
              <a:cxn ang="0">
                <a:pos x="517" y="367"/>
              </a:cxn>
            </a:cxnLst>
            <a:rect l="0" t="0" r="r" b="b"/>
            <a:pathLst>
              <a:path w="556" h="395">
                <a:moveTo>
                  <a:pt x="539" y="379"/>
                </a:moveTo>
                <a:lnTo>
                  <a:pt x="540" y="380"/>
                </a:lnTo>
                <a:lnTo>
                  <a:pt x="542" y="383"/>
                </a:lnTo>
                <a:lnTo>
                  <a:pt x="541" y="387"/>
                </a:lnTo>
                <a:lnTo>
                  <a:pt x="533" y="388"/>
                </a:lnTo>
                <a:lnTo>
                  <a:pt x="527" y="388"/>
                </a:lnTo>
                <a:lnTo>
                  <a:pt x="523" y="387"/>
                </a:lnTo>
                <a:lnTo>
                  <a:pt x="518" y="387"/>
                </a:lnTo>
                <a:lnTo>
                  <a:pt x="514" y="388"/>
                </a:lnTo>
                <a:lnTo>
                  <a:pt x="510" y="388"/>
                </a:lnTo>
                <a:lnTo>
                  <a:pt x="506" y="389"/>
                </a:lnTo>
                <a:lnTo>
                  <a:pt x="501" y="390"/>
                </a:lnTo>
                <a:lnTo>
                  <a:pt x="495" y="392"/>
                </a:lnTo>
                <a:lnTo>
                  <a:pt x="488" y="393"/>
                </a:lnTo>
                <a:lnTo>
                  <a:pt x="482" y="394"/>
                </a:lnTo>
                <a:lnTo>
                  <a:pt x="478" y="395"/>
                </a:lnTo>
                <a:lnTo>
                  <a:pt x="473" y="395"/>
                </a:lnTo>
                <a:lnTo>
                  <a:pt x="468" y="395"/>
                </a:lnTo>
                <a:lnTo>
                  <a:pt x="464" y="394"/>
                </a:lnTo>
                <a:lnTo>
                  <a:pt x="459" y="394"/>
                </a:lnTo>
                <a:lnTo>
                  <a:pt x="453" y="393"/>
                </a:lnTo>
                <a:lnTo>
                  <a:pt x="449" y="393"/>
                </a:lnTo>
                <a:lnTo>
                  <a:pt x="444" y="393"/>
                </a:lnTo>
                <a:lnTo>
                  <a:pt x="440" y="394"/>
                </a:lnTo>
                <a:lnTo>
                  <a:pt x="435" y="395"/>
                </a:lnTo>
                <a:lnTo>
                  <a:pt x="430" y="395"/>
                </a:lnTo>
                <a:lnTo>
                  <a:pt x="427" y="395"/>
                </a:lnTo>
                <a:lnTo>
                  <a:pt x="422" y="394"/>
                </a:lnTo>
                <a:lnTo>
                  <a:pt x="419" y="392"/>
                </a:lnTo>
                <a:lnTo>
                  <a:pt x="414" y="386"/>
                </a:lnTo>
                <a:lnTo>
                  <a:pt x="413" y="380"/>
                </a:lnTo>
                <a:lnTo>
                  <a:pt x="409" y="375"/>
                </a:lnTo>
                <a:lnTo>
                  <a:pt x="397" y="372"/>
                </a:lnTo>
                <a:lnTo>
                  <a:pt x="389" y="371"/>
                </a:lnTo>
                <a:lnTo>
                  <a:pt x="382" y="368"/>
                </a:lnTo>
                <a:lnTo>
                  <a:pt x="376" y="366"/>
                </a:lnTo>
                <a:lnTo>
                  <a:pt x="372" y="364"/>
                </a:lnTo>
                <a:lnTo>
                  <a:pt x="368" y="362"/>
                </a:lnTo>
                <a:lnTo>
                  <a:pt x="365" y="359"/>
                </a:lnTo>
                <a:lnTo>
                  <a:pt x="362" y="358"/>
                </a:lnTo>
                <a:lnTo>
                  <a:pt x="359" y="356"/>
                </a:lnTo>
                <a:lnTo>
                  <a:pt x="354" y="352"/>
                </a:lnTo>
                <a:lnTo>
                  <a:pt x="350" y="351"/>
                </a:lnTo>
                <a:lnTo>
                  <a:pt x="344" y="352"/>
                </a:lnTo>
                <a:lnTo>
                  <a:pt x="335" y="357"/>
                </a:lnTo>
                <a:lnTo>
                  <a:pt x="324" y="362"/>
                </a:lnTo>
                <a:lnTo>
                  <a:pt x="316" y="363"/>
                </a:lnTo>
                <a:lnTo>
                  <a:pt x="309" y="365"/>
                </a:lnTo>
                <a:lnTo>
                  <a:pt x="304" y="370"/>
                </a:lnTo>
                <a:lnTo>
                  <a:pt x="297" y="377"/>
                </a:lnTo>
                <a:lnTo>
                  <a:pt x="290" y="381"/>
                </a:lnTo>
                <a:lnTo>
                  <a:pt x="283" y="381"/>
                </a:lnTo>
                <a:lnTo>
                  <a:pt x="276" y="377"/>
                </a:lnTo>
                <a:lnTo>
                  <a:pt x="271" y="373"/>
                </a:lnTo>
                <a:lnTo>
                  <a:pt x="267" y="370"/>
                </a:lnTo>
                <a:lnTo>
                  <a:pt x="262" y="366"/>
                </a:lnTo>
                <a:lnTo>
                  <a:pt x="259" y="363"/>
                </a:lnTo>
                <a:lnTo>
                  <a:pt x="256" y="358"/>
                </a:lnTo>
                <a:lnTo>
                  <a:pt x="256" y="355"/>
                </a:lnTo>
                <a:lnTo>
                  <a:pt x="260" y="350"/>
                </a:lnTo>
                <a:lnTo>
                  <a:pt x="268" y="344"/>
                </a:lnTo>
                <a:lnTo>
                  <a:pt x="277" y="340"/>
                </a:lnTo>
                <a:lnTo>
                  <a:pt x="283" y="337"/>
                </a:lnTo>
                <a:lnTo>
                  <a:pt x="288" y="337"/>
                </a:lnTo>
                <a:lnTo>
                  <a:pt x="291" y="337"/>
                </a:lnTo>
                <a:lnTo>
                  <a:pt x="293" y="337"/>
                </a:lnTo>
                <a:lnTo>
                  <a:pt x="296" y="336"/>
                </a:lnTo>
                <a:lnTo>
                  <a:pt x="300" y="334"/>
                </a:lnTo>
                <a:lnTo>
                  <a:pt x="305" y="329"/>
                </a:lnTo>
                <a:lnTo>
                  <a:pt x="316" y="320"/>
                </a:lnTo>
                <a:lnTo>
                  <a:pt x="326" y="313"/>
                </a:lnTo>
                <a:lnTo>
                  <a:pt x="330" y="307"/>
                </a:lnTo>
                <a:lnTo>
                  <a:pt x="327" y="301"/>
                </a:lnTo>
                <a:lnTo>
                  <a:pt x="318" y="295"/>
                </a:lnTo>
                <a:lnTo>
                  <a:pt x="308" y="292"/>
                </a:lnTo>
                <a:lnTo>
                  <a:pt x="305" y="287"/>
                </a:lnTo>
                <a:lnTo>
                  <a:pt x="309" y="273"/>
                </a:lnTo>
                <a:lnTo>
                  <a:pt x="320" y="258"/>
                </a:lnTo>
                <a:lnTo>
                  <a:pt x="328" y="246"/>
                </a:lnTo>
                <a:lnTo>
                  <a:pt x="327" y="235"/>
                </a:lnTo>
                <a:lnTo>
                  <a:pt x="315" y="218"/>
                </a:lnTo>
                <a:lnTo>
                  <a:pt x="306" y="208"/>
                </a:lnTo>
                <a:lnTo>
                  <a:pt x="297" y="200"/>
                </a:lnTo>
                <a:lnTo>
                  <a:pt x="289" y="193"/>
                </a:lnTo>
                <a:lnTo>
                  <a:pt x="282" y="188"/>
                </a:lnTo>
                <a:lnTo>
                  <a:pt x="274" y="183"/>
                </a:lnTo>
                <a:lnTo>
                  <a:pt x="267" y="180"/>
                </a:lnTo>
                <a:lnTo>
                  <a:pt x="260" y="176"/>
                </a:lnTo>
                <a:lnTo>
                  <a:pt x="252" y="173"/>
                </a:lnTo>
                <a:lnTo>
                  <a:pt x="244" y="169"/>
                </a:lnTo>
                <a:lnTo>
                  <a:pt x="236" y="166"/>
                </a:lnTo>
                <a:lnTo>
                  <a:pt x="228" y="161"/>
                </a:lnTo>
                <a:lnTo>
                  <a:pt x="221" y="156"/>
                </a:lnTo>
                <a:lnTo>
                  <a:pt x="214" y="152"/>
                </a:lnTo>
                <a:lnTo>
                  <a:pt x="208" y="148"/>
                </a:lnTo>
                <a:lnTo>
                  <a:pt x="202" y="145"/>
                </a:lnTo>
                <a:lnTo>
                  <a:pt x="199" y="142"/>
                </a:lnTo>
                <a:lnTo>
                  <a:pt x="191" y="137"/>
                </a:lnTo>
                <a:lnTo>
                  <a:pt x="183" y="132"/>
                </a:lnTo>
                <a:lnTo>
                  <a:pt x="178" y="131"/>
                </a:lnTo>
                <a:lnTo>
                  <a:pt x="179" y="137"/>
                </a:lnTo>
                <a:lnTo>
                  <a:pt x="185" y="146"/>
                </a:lnTo>
                <a:lnTo>
                  <a:pt x="186" y="152"/>
                </a:lnTo>
                <a:lnTo>
                  <a:pt x="183" y="155"/>
                </a:lnTo>
                <a:lnTo>
                  <a:pt x="171" y="155"/>
                </a:lnTo>
                <a:lnTo>
                  <a:pt x="163" y="155"/>
                </a:lnTo>
                <a:lnTo>
                  <a:pt x="159" y="155"/>
                </a:lnTo>
                <a:lnTo>
                  <a:pt x="154" y="156"/>
                </a:lnTo>
                <a:lnTo>
                  <a:pt x="151" y="159"/>
                </a:lnTo>
                <a:lnTo>
                  <a:pt x="147" y="161"/>
                </a:lnTo>
                <a:lnTo>
                  <a:pt x="142" y="162"/>
                </a:lnTo>
                <a:lnTo>
                  <a:pt x="138" y="163"/>
                </a:lnTo>
                <a:lnTo>
                  <a:pt x="131" y="165"/>
                </a:lnTo>
                <a:lnTo>
                  <a:pt x="124" y="166"/>
                </a:lnTo>
                <a:lnTo>
                  <a:pt x="118" y="167"/>
                </a:lnTo>
                <a:lnTo>
                  <a:pt x="114" y="168"/>
                </a:lnTo>
                <a:lnTo>
                  <a:pt x="110" y="169"/>
                </a:lnTo>
                <a:lnTo>
                  <a:pt x="106" y="170"/>
                </a:lnTo>
                <a:lnTo>
                  <a:pt x="101" y="170"/>
                </a:lnTo>
                <a:lnTo>
                  <a:pt x="95" y="170"/>
                </a:lnTo>
                <a:lnTo>
                  <a:pt x="87" y="169"/>
                </a:lnTo>
                <a:lnTo>
                  <a:pt x="74" y="166"/>
                </a:lnTo>
                <a:lnTo>
                  <a:pt x="70" y="162"/>
                </a:lnTo>
                <a:lnTo>
                  <a:pt x="66" y="160"/>
                </a:lnTo>
                <a:lnTo>
                  <a:pt x="60" y="161"/>
                </a:lnTo>
                <a:lnTo>
                  <a:pt x="51" y="166"/>
                </a:lnTo>
                <a:lnTo>
                  <a:pt x="47" y="168"/>
                </a:lnTo>
                <a:lnTo>
                  <a:pt x="43" y="168"/>
                </a:lnTo>
                <a:lnTo>
                  <a:pt x="35" y="163"/>
                </a:lnTo>
                <a:lnTo>
                  <a:pt x="30" y="160"/>
                </a:lnTo>
                <a:lnTo>
                  <a:pt x="24" y="156"/>
                </a:lnTo>
                <a:lnTo>
                  <a:pt x="18" y="153"/>
                </a:lnTo>
                <a:lnTo>
                  <a:pt x="13" y="151"/>
                </a:lnTo>
                <a:lnTo>
                  <a:pt x="10" y="148"/>
                </a:lnTo>
                <a:lnTo>
                  <a:pt x="9" y="145"/>
                </a:lnTo>
                <a:lnTo>
                  <a:pt x="11" y="143"/>
                </a:lnTo>
                <a:lnTo>
                  <a:pt x="16" y="140"/>
                </a:lnTo>
                <a:lnTo>
                  <a:pt x="23" y="138"/>
                </a:lnTo>
                <a:lnTo>
                  <a:pt x="30" y="137"/>
                </a:lnTo>
                <a:lnTo>
                  <a:pt x="36" y="136"/>
                </a:lnTo>
                <a:lnTo>
                  <a:pt x="41" y="135"/>
                </a:lnTo>
                <a:lnTo>
                  <a:pt x="45" y="133"/>
                </a:lnTo>
                <a:lnTo>
                  <a:pt x="45" y="132"/>
                </a:lnTo>
                <a:lnTo>
                  <a:pt x="42" y="130"/>
                </a:lnTo>
                <a:lnTo>
                  <a:pt x="35" y="128"/>
                </a:lnTo>
                <a:lnTo>
                  <a:pt x="27" y="125"/>
                </a:lnTo>
                <a:lnTo>
                  <a:pt x="19" y="123"/>
                </a:lnTo>
                <a:lnTo>
                  <a:pt x="13" y="122"/>
                </a:lnTo>
                <a:lnTo>
                  <a:pt x="9" y="121"/>
                </a:lnTo>
                <a:lnTo>
                  <a:pt x="4" y="118"/>
                </a:lnTo>
                <a:lnTo>
                  <a:pt x="2" y="116"/>
                </a:lnTo>
                <a:lnTo>
                  <a:pt x="0" y="112"/>
                </a:lnTo>
                <a:lnTo>
                  <a:pt x="0" y="105"/>
                </a:lnTo>
                <a:lnTo>
                  <a:pt x="0" y="93"/>
                </a:lnTo>
                <a:lnTo>
                  <a:pt x="0" y="85"/>
                </a:lnTo>
                <a:lnTo>
                  <a:pt x="0" y="76"/>
                </a:lnTo>
                <a:lnTo>
                  <a:pt x="1" y="60"/>
                </a:lnTo>
                <a:lnTo>
                  <a:pt x="5" y="39"/>
                </a:lnTo>
                <a:lnTo>
                  <a:pt x="12" y="21"/>
                </a:lnTo>
                <a:lnTo>
                  <a:pt x="22" y="9"/>
                </a:lnTo>
                <a:lnTo>
                  <a:pt x="31" y="3"/>
                </a:lnTo>
                <a:lnTo>
                  <a:pt x="39" y="3"/>
                </a:lnTo>
                <a:lnTo>
                  <a:pt x="46" y="6"/>
                </a:lnTo>
                <a:lnTo>
                  <a:pt x="50" y="10"/>
                </a:lnTo>
                <a:lnTo>
                  <a:pt x="49" y="19"/>
                </a:lnTo>
                <a:lnTo>
                  <a:pt x="43" y="40"/>
                </a:lnTo>
                <a:lnTo>
                  <a:pt x="42" y="56"/>
                </a:lnTo>
                <a:lnTo>
                  <a:pt x="45" y="70"/>
                </a:lnTo>
                <a:lnTo>
                  <a:pt x="50" y="80"/>
                </a:lnTo>
                <a:lnTo>
                  <a:pt x="56" y="90"/>
                </a:lnTo>
                <a:lnTo>
                  <a:pt x="62" y="97"/>
                </a:lnTo>
                <a:lnTo>
                  <a:pt x="68" y="102"/>
                </a:lnTo>
                <a:lnTo>
                  <a:pt x="71" y="108"/>
                </a:lnTo>
                <a:lnTo>
                  <a:pt x="70" y="107"/>
                </a:lnTo>
                <a:lnTo>
                  <a:pt x="63" y="87"/>
                </a:lnTo>
                <a:lnTo>
                  <a:pt x="56" y="62"/>
                </a:lnTo>
                <a:lnTo>
                  <a:pt x="55" y="41"/>
                </a:lnTo>
                <a:lnTo>
                  <a:pt x="58" y="26"/>
                </a:lnTo>
                <a:lnTo>
                  <a:pt x="62" y="12"/>
                </a:lnTo>
                <a:lnTo>
                  <a:pt x="69" y="3"/>
                </a:lnTo>
                <a:lnTo>
                  <a:pt x="79" y="0"/>
                </a:lnTo>
                <a:lnTo>
                  <a:pt x="91" y="2"/>
                </a:lnTo>
                <a:lnTo>
                  <a:pt x="100" y="7"/>
                </a:lnTo>
                <a:lnTo>
                  <a:pt x="106" y="14"/>
                </a:lnTo>
                <a:lnTo>
                  <a:pt x="109" y="21"/>
                </a:lnTo>
                <a:lnTo>
                  <a:pt x="111" y="26"/>
                </a:lnTo>
                <a:lnTo>
                  <a:pt x="114" y="32"/>
                </a:lnTo>
                <a:lnTo>
                  <a:pt x="115" y="39"/>
                </a:lnTo>
                <a:lnTo>
                  <a:pt x="116" y="47"/>
                </a:lnTo>
                <a:lnTo>
                  <a:pt x="118" y="53"/>
                </a:lnTo>
                <a:lnTo>
                  <a:pt x="124" y="54"/>
                </a:lnTo>
                <a:lnTo>
                  <a:pt x="132" y="52"/>
                </a:lnTo>
                <a:lnTo>
                  <a:pt x="140" y="47"/>
                </a:lnTo>
                <a:lnTo>
                  <a:pt x="146" y="41"/>
                </a:lnTo>
                <a:lnTo>
                  <a:pt x="147" y="36"/>
                </a:lnTo>
                <a:lnTo>
                  <a:pt x="149" y="31"/>
                </a:lnTo>
                <a:lnTo>
                  <a:pt x="156" y="27"/>
                </a:lnTo>
                <a:lnTo>
                  <a:pt x="164" y="23"/>
                </a:lnTo>
                <a:lnTo>
                  <a:pt x="169" y="19"/>
                </a:lnTo>
                <a:lnTo>
                  <a:pt x="175" y="19"/>
                </a:lnTo>
                <a:lnTo>
                  <a:pt x="185" y="24"/>
                </a:lnTo>
                <a:lnTo>
                  <a:pt x="197" y="32"/>
                </a:lnTo>
                <a:lnTo>
                  <a:pt x="202" y="38"/>
                </a:lnTo>
                <a:lnTo>
                  <a:pt x="206" y="44"/>
                </a:lnTo>
                <a:lnTo>
                  <a:pt x="209" y="49"/>
                </a:lnTo>
                <a:lnTo>
                  <a:pt x="214" y="55"/>
                </a:lnTo>
                <a:lnTo>
                  <a:pt x="221" y="60"/>
                </a:lnTo>
                <a:lnTo>
                  <a:pt x="227" y="61"/>
                </a:lnTo>
                <a:lnTo>
                  <a:pt x="231" y="56"/>
                </a:lnTo>
                <a:lnTo>
                  <a:pt x="237" y="49"/>
                </a:lnTo>
                <a:lnTo>
                  <a:pt x="246" y="46"/>
                </a:lnTo>
                <a:lnTo>
                  <a:pt x="256" y="46"/>
                </a:lnTo>
                <a:lnTo>
                  <a:pt x="263" y="49"/>
                </a:lnTo>
                <a:lnTo>
                  <a:pt x="266" y="54"/>
                </a:lnTo>
                <a:lnTo>
                  <a:pt x="268" y="56"/>
                </a:lnTo>
                <a:lnTo>
                  <a:pt x="271" y="59"/>
                </a:lnTo>
                <a:lnTo>
                  <a:pt x="281" y="61"/>
                </a:lnTo>
                <a:lnTo>
                  <a:pt x="288" y="62"/>
                </a:lnTo>
                <a:lnTo>
                  <a:pt x="296" y="62"/>
                </a:lnTo>
                <a:lnTo>
                  <a:pt x="304" y="63"/>
                </a:lnTo>
                <a:lnTo>
                  <a:pt x="311" y="63"/>
                </a:lnTo>
                <a:lnTo>
                  <a:pt x="318" y="63"/>
                </a:lnTo>
                <a:lnTo>
                  <a:pt x="321" y="64"/>
                </a:lnTo>
                <a:lnTo>
                  <a:pt x="323" y="67"/>
                </a:lnTo>
                <a:lnTo>
                  <a:pt x="321" y="69"/>
                </a:lnTo>
                <a:lnTo>
                  <a:pt x="319" y="72"/>
                </a:lnTo>
                <a:lnTo>
                  <a:pt x="322" y="72"/>
                </a:lnTo>
                <a:lnTo>
                  <a:pt x="329" y="72"/>
                </a:lnTo>
                <a:lnTo>
                  <a:pt x="335" y="74"/>
                </a:lnTo>
                <a:lnTo>
                  <a:pt x="339" y="78"/>
                </a:lnTo>
                <a:lnTo>
                  <a:pt x="345" y="83"/>
                </a:lnTo>
                <a:lnTo>
                  <a:pt x="349" y="86"/>
                </a:lnTo>
                <a:lnTo>
                  <a:pt x="351" y="87"/>
                </a:lnTo>
                <a:lnTo>
                  <a:pt x="350" y="87"/>
                </a:lnTo>
                <a:lnTo>
                  <a:pt x="345" y="89"/>
                </a:lnTo>
                <a:lnTo>
                  <a:pt x="342" y="91"/>
                </a:lnTo>
                <a:lnTo>
                  <a:pt x="339" y="93"/>
                </a:lnTo>
                <a:lnTo>
                  <a:pt x="343" y="97"/>
                </a:lnTo>
                <a:lnTo>
                  <a:pt x="352" y="100"/>
                </a:lnTo>
                <a:lnTo>
                  <a:pt x="361" y="102"/>
                </a:lnTo>
                <a:lnTo>
                  <a:pt x="361" y="105"/>
                </a:lnTo>
                <a:lnTo>
                  <a:pt x="357" y="107"/>
                </a:lnTo>
                <a:lnTo>
                  <a:pt x="353" y="108"/>
                </a:lnTo>
                <a:lnTo>
                  <a:pt x="351" y="110"/>
                </a:lnTo>
                <a:lnTo>
                  <a:pt x="351" y="115"/>
                </a:lnTo>
                <a:lnTo>
                  <a:pt x="350" y="118"/>
                </a:lnTo>
                <a:lnTo>
                  <a:pt x="349" y="123"/>
                </a:lnTo>
                <a:lnTo>
                  <a:pt x="349" y="127"/>
                </a:lnTo>
                <a:lnTo>
                  <a:pt x="353" y="132"/>
                </a:lnTo>
                <a:lnTo>
                  <a:pt x="361" y="135"/>
                </a:lnTo>
                <a:lnTo>
                  <a:pt x="371" y="133"/>
                </a:lnTo>
                <a:lnTo>
                  <a:pt x="377" y="133"/>
                </a:lnTo>
                <a:lnTo>
                  <a:pt x="384" y="136"/>
                </a:lnTo>
                <a:lnTo>
                  <a:pt x="392" y="143"/>
                </a:lnTo>
                <a:lnTo>
                  <a:pt x="400" y="150"/>
                </a:lnTo>
                <a:lnTo>
                  <a:pt x="407" y="152"/>
                </a:lnTo>
                <a:lnTo>
                  <a:pt x="409" y="150"/>
                </a:lnTo>
                <a:lnTo>
                  <a:pt x="406" y="144"/>
                </a:lnTo>
                <a:lnTo>
                  <a:pt x="403" y="139"/>
                </a:lnTo>
                <a:lnTo>
                  <a:pt x="403" y="137"/>
                </a:lnTo>
                <a:lnTo>
                  <a:pt x="409" y="139"/>
                </a:lnTo>
                <a:lnTo>
                  <a:pt x="414" y="140"/>
                </a:lnTo>
                <a:lnTo>
                  <a:pt x="421" y="142"/>
                </a:lnTo>
                <a:lnTo>
                  <a:pt x="429" y="143"/>
                </a:lnTo>
                <a:lnTo>
                  <a:pt x="436" y="143"/>
                </a:lnTo>
                <a:lnTo>
                  <a:pt x="442" y="144"/>
                </a:lnTo>
                <a:lnTo>
                  <a:pt x="447" y="145"/>
                </a:lnTo>
                <a:lnTo>
                  <a:pt x="450" y="146"/>
                </a:lnTo>
                <a:lnTo>
                  <a:pt x="451" y="148"/>
                </a:lnTo>
                <a:lnTo>
                  <a:pt x="450" y="152"/>
                </a:lnTo>
                <a:lnTo>
                  <a:pt x="451" y="154"/>
                </a:lnTo>
                <a:lnTo>
                  <a:pt x="453" y="155"/>
                </a:lnTo>
                <a:lnTo>
                  <a:pt x="457" y="155"/>
                </a:lnTo>
                <a:lnTo>
                  <a:pt x="461" y="155"/>
                </a:lnTo>
                <a:lnTo>
                  <a:pt x="466" y="153"/>
                </a:lnTo>
                <a:lnTo>
                  <a:pt x="472" y="152"/>
                </a:lnTo>
                <a:lnTo>
                  <a:pt x="480" y="152"/>
                </a:lnTo>
                <a:lnTo>
                  <a:pt x="490" y="153"/>
                </a:lnTo>
                <a:lnTo>
                  <a:pt x="501" y="154"/>
                </a:lnTo>
                <a:lnTo>
                  <a:pt x="509" y="158"/>
                </a:lnTo>
                <a:lnTo>
                  <a:pt x="511" y="163"/>
                </a:lnTo>
                <a:lnTo>
                  <a:pt x="508" y="169"/>
                </a:lnTo>
                <a:lnTo>
                  <a:pt x="501" y="173"/>
                </a:lnTo>
                <a:lnTo>
                  <a:pt x="496" y="176"/>
                </a:lnTo>
                <a:lnTo>
                  <a:pt x="496" y="180"/>
                </a:lnTo>
                <a:lnTo>
                  <a:pt x="501" y="183"/>
                </a:lnTo>
                <a:lnTo>
                  <a:pt x="505" y="186"/>
                </a:lnTo>
                <a:lnTo>
                  <a:pt x="510" y="191"/>
                </a:lnTo>
                <a:lnTo>
                  <a:pt x="511" y="196"/>
                </a:lnTo>
                <a:lnTo>
                  <a:pt x="511" y="200"/>
                </a:lnTo>
                <a:lnTo>
                  <a:pt x="509" y="204"/>
                </a:lnTo>
                <a:lnTo>
                  <a:pt x="505" y="207"/>
                </a:lnTo>
                <a:lnTo>
                  <a:pt x="501" y="209"/>
                </a:lnTo>
                <a:lnTo>
                  <a:pt x="497" y="212"/>
                </a:lnTo>
                <a:lnTo>
                  <a:pt x="497" y="214"/>
                </a:lnTo>
                <a:lnTo>
                  <a:pt x="499" y="219"/>
                </a:lnTo>
                <a:lnTo>
                  <a:pt x="505" y="223"/>
                </a:lnTo>
                <a:lnTo>
                  <a:pt x="511" y="228"/>
                </a:lnTo>
                <a:lnTo>
                  <a:pt x="514" y="234"/>
                </a:lnTo>
                <a:lnTo>
                  <a:pt x="514" y="239"/>
                </a:lnTo>
                <a:lnTo>
                  <a:pt x="511" y="244"/>
                </a:lnTo>
                <a:lnTo>
                  <a:pt x="506" y="248"/>
                </a:lnTo>
                <a:lnTo>
                  <a:pt x="503" y="249"/>
                </a:lnTo>
                <a:lnTo>
                  <a:pt x="501" y="249"/>
                </a:lnTo>
                <a:lnTo>
                  <a:pt x="495" y="245"/>
                </a:lnTo>
                <a:lnTo>
                  <a:pt x="487" y="242"/>
                </a:lnTo>
                <a:lnTo>
                  <a:pt x="480" y="238"/>
                </a:lnTo>
                <a:lnTo>
                  <a:pt x="474" y="235"/>
                </a:lnTo>
                <a:lnTo>
                  <a:pt x="468" y="231"/>
                </a:lnTo>
                <a:lnTo>
                  <a:pt x="465" y="229"/>
                </a:lnTo>
                <a:lnTo>
                  <a:pt x="460" y="228"/>
                </a:lnTo>
                <a:lnTo>
                  <a:pt x="456" y="226"/>
                </a:lnTo>
                <a:lnTo>
                  <a:pt x="449" y="223"/>
                </a:lnTo>
                <a:lnTo>
                  <a:pt x="440" y="220"/>
                </a:lnTo>
                <a:lnTo>
                  <a:pt x="432" y="219"/>
                </a:lnTo>
                <a:lnTo>
                  <a:pt x="425" y="220"/>
                </a:lnTo>
                <a:lnTo>
                  <a:pt x="421" y="224"/>
                </a:lnTo>
                <a:lnTo>
                  <a:pt x="421" y="230"/>
                </a:lnTo>
                <a:lnTo>
                  <a:pt x="423" y="236"/>
                </a:lnTo>
                <a:lnTo>
                  <a:pt x="428" y="243"/>
                </a:lnTo>
                <a:lnTo>
                  <a:pt x="435" y="251"/>
                </a:lnTo>
                <a:lnTo>
                  <a:pt x="440" y="254"/>
                </a:lnTo>
                <a:lnTo>
                  <a:pt x="443" y="259"/>
                </a:lnTo>
                <a:lnTo>
                  <a:pt x="449" y="262"/>
                </a:lnTo>
                <a:lnTo>
                  <a:pt x="453" y="265"/>
                </a:lnTo>
                <a:lnTo>
                  <a:pt x="459" y="268"/>
                </a:lnTo>
                <a:lnTo>
                  <a:pt x="465" y="271"/>
                </a:lnTo>
                <a:lnTo>
                  <a:pt x="471" y="272"/>
                </a:lnTo>
                <a:lnTo>
                  <a:pt x="476" y="273"/>
                </a:lnTo>
                <a:lnTo>
                  <a:pt x="487" y="275"/>
                </a:lnTo>
                <a:lnTo>
                  <a:pt x="495" y="277"/>
                </a:lnTo>
                <a:lnTo>
                  <a:pt x="501" y="281"/>
                </a:lnTo>
                <a:lnTo>
                  <a:pt x="505" y="286"/>
                </a:lnTo>
                <a:lnTo>
                  <a:pt x="512" y="289"/>
                </a:lnTo>
                <a:lnTo>
                  <a:pt x="520" y="291"/>
                </a:lnTo>
                <a:lnTo>
                  <a:pt x="528" y="294"/>
                </a:lnTo>
                <a:lnTo>
                  <a:pt x="533" y="301"/>
                </a:lnTo>
                <a:lnTo>
                  <a:pt x="534" y="307"/>
                </a:lnTo>
                <a:lnTo>
                  <a:pt x="533" y="311"/>
                </a:lnTo>
                <a:lnTo>
                  <a:pt x="533" y="315"/>
                </a:lnTo>
                <a:lnTo>
                  <a:pt x="536" y="324"/>
                </a:lnTo>
                <a:lnTo>
                  <a:pt x="541" y="332"/>
                </a:lnTo>
                <a:lnTo>
                  <a:pt x="543" y="337"/>
                </a:lnTo>
                <a:lnTo>
                  <a:pt x="544" y="342"/>
                </a:lnTo>
                <a:lnTo>
                  <a:pt x="548" y="345"/>
                </a:lnTo>
                <a:lnTo>
                  <a:pt x="552" y="350"/>
                </a:lnTo>
                <a:lnTo>
                  <a:pt x="556" y="354"/>
                </a:lnTo>
                <a:lnTo>
                  <a:pt x="555" y="357"/>
                </a:lnTo>
                <a:lnTo>
                  <a:pt x="549" y="356"/>
                </a:lnTo>
                <a:lnTo>
                  <a:pt x="544" y="352"/>
                </a:lnTo>
                <a:lnTo>
                  <a:pt x="541" y="349"/>
                </a:lnTo>
                <a:lnTo>
                  <a:pt x="535" y="345"/>
                </a:lnTo>
                <a:lnTo>
                  <a:pt x="525" y="345"/>
                </a:lnTo>
                <a:lnTo>
                  <a:pt x="513" y="348"/>
                </a:lnTo>
                <a:lnTo>
                  <a:pt x="505" y="349"/>
                </a:lnTo>
                <a:lnTo>
                  <a:pt x="499" y="349"/>
                </a:lnTo>
                <a:lnTo>
                  <a:pt x="493" y="345"/>
                </a:lnTo>
                <a:lnTo>
                  <a:pt x="488" y="343"/>
                </a:lnTo>
                <a:lnTo>
                  <a:pt x="483" y="342"/>
                </a:lnTo>
                <a:lnTo>
                  <a:pt x="478" y="340"/>
                </a:lnTo>
                <a:lnTo>
                  <a:pt x="472" y="339"/>
                </a:lnTo>
                <a:lnTo>
                  <a:pt x="466" y="337"/>
                </a:lnTo>
                <a:lnTo>
                  <a:pt x="461" y="337"/>
                </a:lnTo>
                <a:lnTo>
                  <a:pt x="457" y="337"/>
                </a:lnTo>
                <a:lnTo>
                  <a:pt x="453" y="337"/>
                </a:lnTo>
                <a:lnTo>
                  <a:pt x="451" y="340"/>
                </a:lnTo>
                <a:lnTo>
                  <a:pt x="455" y="343"/>
                </a:lnTo>
                <a:lnTo>
                  <a:pt x="463" y="347"/>
                </a:lnTo>
                <a:lnTo>
                  <a:pt x="476" y="352"/>
                </a:lnTo>
                <a:lnTo>
                  <a:pt x="485" y="355"/>
                </a:lnTo>
                <a:lnTo>
                  <a:pt x="490" y="357"/>
                </a:lnTo>
                <a:lnTo>
                  <a:pt x="496" y="358"/>
                </a:lnTo>
                <a:lnTo>
                  <a:pt x="499" y="358"/>
                </a:lnTo>
                <a:lnTo>
                  <a:pt x="503" y="359"/>
                </a:lnTo>
                <a:lnTo>
                  <a:pt x="506" y="360"/>
                </a:lnTo>
                <a:lnTo>
                  <a:pt x="509" y="362"/>
                </a:lnTo>
                <a:lnTo>
                  <a:pt x="511" y="364"/>
                </a:lnTo>
                <a:lnTo>
                  <a:pt x="517" y="367"/>
                </a:lnTo>
                <a:lnTo>
                  <a:pt x="525" y="371"/>
                </a:lnTo>
                <a:lnTo>
                  <a:pt x="533" y="374"/>
                </a:lnTo>
                <a:lnTo>
                  <a:pt x="539" y="3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7" name="Freeform 1472"/>
          <p:cNvSpPr>
            <a:spLocks/>
          </p:cNvSpPr>
          <p:nvPr/>
        </p:nvSpPr>
        <p:spPr bwMode="auto">
          <a:xfrm>
            <a:off x="1587500" y="1643063"/>
            <a:ext cx="158750" cy="146050"/>
          </a:xfrm>
          <a:custGeom>
            <a:avLst/>
            <a:gdLst/>
            <a:ahLst/>
            <a:cxnLst>
              <a:cxn ang="0">
                <a:pos x="146" y="67"/>
              </a:cxn>
              <a:cxn ang="0">
                <a:pos x="141" y="44"/>
              </a:cxn>
              <a:cxn ang="0">
                <a:pos x="129" y="33"/>
              </a:cxn>
              <a:cxn ang="0">
                <a:pos x="120" y="35"/>
              </a:cxn>
              <a:cxn ang="0">
                <a:pos x="111" y="26"/>
              </a:cxn>
              <a:cxn ang="0">
                <a:pos x="104" y="14"/>
              </a:cxn>
              <a:cxn ang="0">
                <a:pos x="88" y="10"/>
              </a:cxn>
              <a:cxn ang="0">
                <a:pos x="77" y="7"/>
              </a:cxn>
              <a:cxn ang="0">
                <a:pos x="68" y="1"/>
              </a:cxn>
              <a:cxn ang="0">
                <a:pos x="62" y="0"/>
              </a:cxn>
              <a:cxn ang="0">
                <a:pos x="58" y="8"/>
              </a:cxn>
              <a:cxn ang="0">
                <a:pos x="57" y="20"/>
              </a:cxn>
              <a:cxn ang="0">
                <a:pos x="50" y="31"/>
              </a:cxn>
              <a:cxn ang="0">
                <a:pos x="32" y="50"/>
              </a:cxn>
              <a:cxn ang="0">
                <a:pos x="20" y="62"/>
              </a:cxn>
              <a:cxn ang="0">
                <a:pos x="3" y="82"/>
              </a:cxn>
              <a:cxn ang="0">
                <a:pos x="3" y="91"/>
              </a:cxn>
              <a:cxn ang="0">
                <a:pos x="6" y="94"/>
              </a:cxn>
              <a:cxn ang="0">
                <a:pos x="14" y="123"/>
              </a:cxn>
              <a:cxn ang="0">
                <a:pos x="15" y="144"/>
              </a:cxn>
              <a:cxn ang="0">
                <a:pos x="27" y="143"/>
              </a:cxn>
              <a:cxn ang="0">
                <a:pos x="36" y="137"/>
              </a:cxn>
              <a:cxn ang="0">
                <a:pos x="44" y="143"/>
              </a:cxn>
              <a:cxn ang="0">
                <a:pos x="55" y="145"/>
              </a:cxn>
              <a:cxn ang="0">
                <a:pos x="66" y="124"/>
              </a:cxn>
              <a:cxn ang="0">
                <a:pos x="83" y="116"/>
              </a:cxn>
              <a:cxn ang="0">
                <a:pos x="87" y="104"/>
              </a:cxn>
              <a:cxn ang="0">
                <a:pos x="91" y="96"/>
              </a:cxn>
              <a:cxn ang="0">
                <a:pos x="112" y="90"/>
              </a:cxn>
              <a:cxn ang="0">
                <a:pos x="128" y="86"/>
              </a:cxn>
              <a:cxn ang="0">
                <a:pos x="140" y="82"/>
              </a:cxn>
              <a:cxn ang="0">
                <a:pos x="146" y="75"/>
              </a:cxn>
            </a:cxnLst>
            <a:rect l="0" t="0" r="r" b="b"/>
            <a:pathLst>
              <a:path w="148" h="146">
                <a:moveTo>
                  <a:pt x="148" y="71"/>
                </a:moveTo>
                <a:lnTo>
                  <a:pt x="146" y="67"/>
                </a:lnTo>
                <a:lnTo>
                  <a:pt x="145" y="56"/>
                </a:lnTo>
                <a:lnTo>
                  <a:pt x="141" y="44"/>
                </a:lnTo>
                <a:lnTo>
                  <a:pt x="135" y="36"/>
                </a:lnTo>
                <a:lnTo>
                  <a:pt x="129" y="33"/>
                </a:lnTo>
                <a:lnTo>
                  <a:pt x="125" y="33"/>
                </a:lnTo>
                <a:lnTo>
                  <a:pt x="120" y="35"/>
                </a:lnTo>
                <a:lnTo>
                  <a:pt x="115" y="32"/>
                </a:lnTo>
                <a:lnTo>
                  <a:pt x="111" y="26"/>
                </a:lnTo>
                <a:lnTo>
                  <a:pt x="108" y="20"/>
                </a:lnTo>
                <a:lnTo>
                  <a:pt x="104" y="14"/>
                </a:lnTo>
                <a:lnTo>
                  <a:pt x="95" y="12"/>
                </a:lnTo>
                <a:lnTo>
                  <a:pt x="88" y="10"/>
                </a:lnTo>
                <a:lnTo>
                  <a:pt x="82" y="9"/>
                </a:lnTo>
                <a:lnTo>
                  <a:pt x="77" y="7"/>
                </a:lnTo>
                <a:lnTo>
                  <a:pt x="73" y="3"/>
                </a:lnTo>
                <a:lnTo>
                  <a:pt x="68" y="1"/>
                </a:lnTo>
                <a:lnTo>
                  <a:pt x="65" y="0"/>
                </a:lnTo>
                <a:lnTo>
                  <a:pt x="62" y="0"/>
                </a:lnTo>
                <a:lnTo>
                  <a:pt x="60" y="2"/>
                </a:lnTo>
                <a:lnTo>
                  <a:pt x="58" y="8"/>
                </a:lnTo>
                <a:lnTo>
                  <a:pt x="58" y="15"/>
                </a:lnTo>
                <a:lnTo>
                  <a:pt x="57" y="20"/>
                </a:lnTo>
                <a:lnTo>
                  <a:pt x="55" y="24"/>
                </a:lnTo>
                <a:lnTo>
                  <a:pt x="50" y="31"/>
                </a:lnTo>
                <a:lnTo>
                  <a:pt x="42" y="40"/>
                </a:lnTo>
                <a:lnTo>
                  <a:pt x="32" y="50"/>
                </a:lnTo>
                <a:lnTo>
                  <a:pt x="27" y="55"/>
                </a:lnTo>
                <a:lnTo>
                  <a:pt x="20" y="62"/>
                </a:lnTo>
                <a:lnTo>
                  <a:pt x="11" y="71"/>
                </a:lnTo>
                <a:lnTo>
                  <a:pt x="3" y="82"/>
                </a:lnTo>
                <a:lnTo>
                  <a:pt x="0" y="90"/>
                </a:lnTo>
                <a:lnTo>
                  <a:pt x="3" y="91"/>
                </a:lnTo>
                <a:lnTo>
                  <a:pt x="4" y="91"/>
                </a:lnTo>
                <a:lnTo>
                  <a:pt x="6" y="94"/>
                </a:lnTo>
                <a:lnTo>
                  <a:pt x="11" y="107"/>
                </a:lnTo>
                <a:lnTo>
                  <a:pt x="14" y="123"/>
                </a:lnTo>
                <a:lnTo>
                  <a:pt x="14" y="136"/>
                </a:lnTo>
                <a:lnTo>
                  <a:pt x="15" y="144"/>
                </a:lnTo>
                <a:lnTo>
                  <a:pt x="20" y="146"/>
                </a:lnTo>
                <a:lnTo>
                  <a:pt x="27" y="143"/>
                </a:lnTo>
                <a:lnTo>
                  <a:pt x="32" y="139"/>
                </a:lnTo>
                <a:lnTo>
                  <a:pt x="36" y="137"/>
                </a:lnTo>
                <a:lnTo>
                  <a:pt x="39" y="138"/>
                </a:lnTo>
                <a:lnTo>
                  <a:pt x="44" y="143"/>
                </a:lnTo>
                <a:lnTo>
                  <a:pt x="50" y="146"/>
                </a:lnTo>
                <a:lnTo>
                  <a:pt x="55" y="145"/>
                </a:lnTo>
                <a:lnTo>
                  <a:pt x="60" y="135"/>
                </a:lnTo>
                <a:lnTo>
                  <a:pt x="66" y="124"/>
                </a:lnTo>
                <a:lnTo>
                  <a:pt x="75" y="119"/>
                </a:lnTo>
                <a:lnTo>
                  <a:pt x="83" y="116"/>
                </a:lnTo>
                <a:lnTo>
                  <a:pt x="87" y="111"/>
                </a:lnTo>
                <a:lnTo>
                  <a:pt x="87" y="104"/>
                </a:lnTo>
                <a:lnTo>
                  <a:pt x="87" y="99"/>
                </a:lnTo>
                <a:lnTo>
                  <a:pt x="91" y="96"/>
                </a:lnTo>
                <a:lnTo>
                  <a:pt x="104" y="92"/>
                </a:lnTo>
                <a:lnTo>
                  <a:pt x="112" y="90"/>
                </a:lnTo>
                <a:lnTo>
                  <a:pt x="120" y="89"/>
                </a:lnTo>
                <a:lnTo>
                  <a:pt x="128" y="86"/>
                </a:lnTo>
                <a:lnTo>
                  <a:pt x="135" y="84"/>
                </a:lnTo>
                <a:lnTo>
                  <a:pt x="140" y="82"/>
                </a:lnTo>
                <a:lnTo>
                  <a:pt x="144" y="78"/>
                </a:lnTo>
                <a:lnTo>
                  <a:pt x="146" y="75"/>
                </a:lnTo>
                <a:lnTo>
                  <a:pt x="148" y="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8" name="Freeform 1473"/>
          <p:cNvSpPr>
            <a:spLocks/>
          </p:cNvSpPr>
          <p:nvPr/>
        </p:nvSpPr>
        <p:spPr bwMode="auto">
          <a:xfrm>
            <a:off x="1755775" y="1589088"/>
            <a:ext cx="144463" cy="93662"/>
          </a:xfrm>
          <a:custGeom>
            <a:avLst/>
            <a:gdLst/>
            <a:ahLst/>
            <a:cxnLst>
              <a:cxn ang="0">
                <a:pos x="104" y="4"/>
              </a:cxn>
              <a:cxn ang="0">
                <a:pos x="103" y="23"/>
              </a:cxn>
              <a:cxn ang="0">
                <a:pos x="101" y="35"/>
              </a:cxn>
              <a:cxn ang="0">
                <a:pos x="102" y="44"/>
              </a:cxn>
              <a:cxn ang="0">
                <a:pos x="111" y="43"/>
              </a:cxn>
              <a:cxn ang="0">
                <a:pos x="115" y="34"/>
              </a:cxn>
              <a:cxn ang="0">
                <a:pos x="128" y="42"/>
              </a:cxn>
              <a:cxn ang="0">
                <a:pos x="133" y="49"/>
              </a:cxn>
              <a:cxn ang="0">
                <a:pos x="132" y="60"/>
              </a:cxn>
              <a:cxn ang="0">
                <a:pos x="131" y="66"/>
              </a:cxn>
              <a:cxn ang="0">
                <a:pos x="123" y="78"/>
              </a:cxn>
              <a:cxn ang="0">
                <a:pos x="116" y="84"/>
              </a:cxn>
              <a:cxn ang="0">
                <a:pos x="96" y="81"/>
              </a:cxn>
              <a:cxn ang="0">
                <a:pos x="83" y="77"/>
              </a:cxn>
              <a:cxn ang="0">
                <a:pos x="76" y="83"/>
              </a:cxn>
              <a:cxn ang="0">
                <a:pos x="68" y="88"/>
              </a:cxn>
              <a:cxn ang="0">
                <a:pos x="54" y="91"/>
              </a:cxn>
              <a:cxn ang="0">
                <a:pos x="45" y="91"/>
              </a:cxn>
              <a:cxn ang="0">
                <a:pos x="32" y="89"/>
              </a:cxn>
              <a:cxn ang="0">
                <a:pos x="18" y="82"/>
              </a:cxn>
              <a:cxn ang="0">
                <a:pos x="25" y="77"/>
              </a:cxn>
              <a:cxn ang="0">
                <a:pos x="38" y="77"/>
              </a:cxn>
              <a:cxn ang="0">
                <a:pos x="48" y="70"/>
              </a:cxn>
              <a:cxn ang="0">
                <a:pos x="48" y="60"/>
              </a:cxn>
              <a:cxn ang="0">
                <a:pos x="35" y="65"/>
              </a:cxn>
              <a:cxn ang="0">
                <a:pos x="27" y="67"/>
              </a:cxn>
              <a:cxn ang="0">
                <a:pos x="14" y="57"/>
              </a:cxn>
              <a:cxn ang="0">
                <a:pos x="4" y="51"/>
              </a:cxn>
              <a:cxn ang="0">
                <a:pos x="0" y="42"/>
              </a:cxn>
              <a:cxn ang="0">
                <a:pos x="2" y="35"/>
              </a:cxn>
              <a:cxn ang="0">
                <a:pos x="12" y="25"/>
              </a:cxn>
              <a:cxn ang="0">
                <a:pos x="15" y="20"/>
              </a:cxn>
              <a:cxn ang="0">
                <a:pos x="23" y="7"/>
              </a:cxn>
              <a:cxn ang="0">
                <a:pos x="28" y="1"/>
              </a:cxn>
              <a:cxn ang="0">
                <a:pos x="41" y="0"/>
              </a:cxn>
              <a:cxn ang="0">
                <a:pos x="46" y="5"/>
              </a:cxn>
              <a:cxn ang="0">
                <a:pos x="46" y="13"/>
              </a:cxn>
              <a:cxn ang="0">
                <a:pos x="55" y="19"/>
              </a:cxn>
              <a:cxn ang="0">
                <a:pos x="56" y="28"/>
              </a:cxn>
              <a:cxn ang="0">
                <a:pos x="65" y="35"/>
              </a:cxn>
              <a:cxn ang="0">
                <a:pos x="68" y="44"/>
              </a:cxn>
              <a:cxn ang="0">
                <a:pos x="70" y="50"/>
              </a:cxn>
              <a:cxn ang="0">
                <a:pos x="80" y="55"/>
              </a:cxn>
              <a:cxn ang="0">
                <a:pos x="90" y="59"/>
              </a:cxn>
              <a:cxn ang="0">
                <a:pos x="91" y="47"/>
              </a:cxn>
              <a:cxn ang="0">
                <a:pos x="91" y="37"/>
              </a:cxn>
              <a:cxn ang="0">
                <a:pos x="88" y="30"/>
              </a:cxn>
              <a:cxn ang="0">
                <a:pos x="85" y="29"/>
              </a:cxn>
              <a:cxn ang="0">
                <a:pos x="84" y="19"/>
              </a:cxn>
              <a:cxn ang="0">
                <a:pos x="85" y="11"/>
              </a:cxn>
              <a:cxn ang="0">
                <a:pos x="94" y="6"/>
              </a:cxn>
              <a:cxn ang="0">
                <a:pos x="103" y="1"/>
              </a:cxn>
            </a:cxnLst>
            <a:rect l="0" t="0" r="r" b="b"/>
            <a:pathLst>
              <a:path w="133" h="91">
                <a:moveTo>
                  <a:pt x="104" y="0"/>
                </a:moveTo>
                <a:lnTo>
                  <a:pt x="104" y="4"/>
                </a:lnTo>
                <a:lnTo>
                  <a:pt x="103" y="13"/>
                </a:lnTo>
                <a:lnTo>
                  <a:pt x="103" y="23"/>
                </a:lnTo>
                <a:lnTo>
                  <a:pt x="102" y="30"/>
                </a:lnTo>
                <a:lnTo>
                  <a:pt x="101" y="35"/>
                </a:lnTo>
                <a:lnTo>
                  <a:pt x="101" y="39"/>
                </a:lnTo>
                <a:lnTo>
                  <a:pt x="102" y="44"/>
                </a:lnTo>
                <a:lnTo>
                  <a:pt x="107" y="46"/>
                </a:lnTo>
                <a:lnTo>
                  <a:pt x="111" y="43"/>
                </a:lnTo>
                <a:lnTo>
                  <a:pt x="113" y="37"/>
                </a:lnTo>
                <a:lnTo>
                  <a:pt x="115" y="34"/>
                </a:lnTo>
                <a:lnTo>
                  <a:pt x="121" y="36"/>
                </a:lnTo>
                <a:lnTo>
                  <a:pt x="128" y="42"/>
                </a:lnTo>
                <a:lnTo>
                  <a:pt x="132" y="45"/>
                </a:lnTo>
                <a:lnTo>
                  <a:pt x="133" y="49"/>
                </a:lnTo>
                <a:lnTo>
                  <a:pt x="132" y="54"/>
                </a:lnTo>
                <a:lnTo>
                  <a:pt x="132" y="60"/>
                </a:lnTo>
                <a:lnTo>
                  <a:pt x="132" y="62"/>
                </a:lnTo>
                <a:lnTo>
                  <a:pt x="131" y="66"/>
                </a:lnTo>
                <a:lnTo>
                  <a:pt x="128" y="72"/>
                </a:lnTo>
                <a:lnTo>
                  <a:pt x="123" y="78"/>
                </a:lnTo>
                <a:lnTo>
                  <a:pt x="121" y="82"/>
                </a:lnTo>
                <a:lnTo>
                  <a:pt x="116" y="84"/>
                </a:lnTo>
                <a:lnTo>
                  <a:pt x="107" y="83"/>
                </a:lnTo>
                <a:lnTo>
                  <a:pt x="96" y="81"/>
                </a:lnTo>
                <a:lnTo>
                  <a:pt x="88" y="78"/>
                </a:lnTo>
                <a:lnTo>
                  <a:pt x="83" y="77"/>
                </a:lnTo>
                <a:lnTo>
                  <a:pt x="79" y="80"/>
                </a:lnTo>
                <a:lnTo>
                  <a:pt x="76" y="83"/>
                </a:lnTo>
                <a:lnTo>
                  <a:pt x="72" y="85"/>
                </a:lnTo>
                <a:lnTo>
                  <a:pt x="68" y="88"/>
                </a:lnTo>
                <a:lnTo>
                  <a:pt x="61" y="90"/>
                </a:lnTo>
                <a:lnTo>
                  <a:pt x="54" y="91"/>
                </a:lnTo>
                <a:lnTo>
                  <a:pt x="49" y="91"/>
                </a:lnTo>
                <a:lnTo>
                  <a:pt x="45" y="91"/>
                </a:lnTo>
                <a:lnTo>
                  <a:pt x="39" y="91"/>
                </a:lnTo>
                <a:lnTo>
                  <a:pt x="32" y="89"/>
                </a:lnTo>
                <a:lnTo>
                  <a:pt x="24" y="85"/>
                </a:lnTo>
                <a:lnTo>
                  <a:pt x="18" y="82"/>
                </a:lnTo>
                <a:lnTo>
                  <a:pt x="19" y="78"/>
                </a:lnTo>
                <a:lnTo>
                  <a:pt x="25" y="77"/>
                </a:lnTo>
                <a:lnTo>
                  <a:pt x="32" y="77"/>
                </a:lnTo>
                <a:lnTo>
                  <a:pt x="38" y="77"/>
                </a:lnTo>
                <a:lnTo>
                  <a:pt x="43" y="75"/>
                </a:lnTo>
                <a:lnTo>
                  <a:pt x="48" y="70"/>
                </a:lnTo>
                <a:lnTo>
                  <a:pt x="49" y="64"/>
                </a:lnTo>
                <a:lnTo>
                  <a:pt x="48" y="60"/>
                </a:lnTo>
                <a:lnTo>
                  <a:pt x="42" y="60"/>
                </a:lnTo>
                <a:lnTo>
                  <a:pt x="35" y="65"/>
                </a:lnTo>
                <a:lnTo>
                  <a:pt x="32" y="67"/>
                </a:lnTo>
                <a:lnTo>
                  <a:pt x="27" y="67"/>
                </a:lnTo>
                <a:lnTo>
                  <a:pt x="20" y="62"/>
                </a:lnTo>
                <a:lnTo>
                  <a:pt x="14" y="57"/>
                </a:lnTo>
                <a:lnTo>
                  <a:pt x="8" y="53"/>
                </a:lnTo>
                <a:lnTo>
                  <a:pt x="4" y="51"/>
                </a:lnTo>
                <a:lnTo>
                  <a:pt x="2" y="46"/>
                </a:lnTo>
                <a:lnTo>
                  <a:pt x="0" y="42"/>
                </a:lnTo>
                <a:lnTo>
                  <a:pt x="0" y="38"/>
                </a:lnTo>
                <a:lnTo>
                  <a:pt x="2" y="35"/>
                </a:lnTo>
                <a:lnTo>
                  <a:pt x="8" y="30"/>
                </a:lnTo>
                <a:lnTo>
                  <a:pt x="12" y="25"/>
                </a:lnTo>
                <a:lnTo>
                  <a:pt x="14" y="22"/>
                </a:lnTo>
                <a:lnTo>
                  <a:pt x="15" y="20"/>
                </a:lnTo>
                <a:lnTo>
                  <a:pt x="18" y="14"/>
                </a:lnTo>
                <a:lnTo>
                  <a:pt x="23" y="7"/>
                </a:lnTo>
                <a:lnTo>
                  <a:pt x="25" y="4"/>
                </a:lnTo>
                <a:lnTo>
                  <a:pt x="28" y="1"/>
                </a:lnTo>
                <a:lnTo>
                  <a:pt x="34" y="0"/>
                </a:lnTo>
                <a:lnTo>
                  <a:pt x="41" y="0"/>
                </a:lnTo>
                <a:lnTo>
                  <a:pt x="45" y="2"/>
                </a:lnTo>
                <a:lnTo>
                  <a:pt x="46" y="5"/>
                </a:lnTo>
                <a:lnTo>
                  <a:pt x="45" y="8"/>
                </a:lnTo>
                <a:lnTo>
                  <a:pt x="46" y="13"/>
                </a:lnTo>
                <a:lnTo>
                  <a:pt x="50" y="15"/>
                </a:lnTo>
                <a:lnTo>
                  <a:pt x="55" y="19"/>
                </a:lnTo>
                <a:lnTo>
                  <a:pt x="56" y="23"/>
                </a:lnTo>
                <a:lnTo>
                  <a:pt x="56" y="28"/>
                </a:lnTo>
                <a:lnTo>
                  <a:pt x="61" y="31"/>
                </a:lnTo>
                <a:lnTo>
                  <a:pt x="65" y="35"/>
                </a:lnTo>
                <a:lnTo>
                  <a:pt x="68" y="39"/>
                </a:lnTo>
                <a:lnTo>
                  <a:pt x="68" y="44"/>
                </a:lnTo>
                <a:lnTo>
                  <a:pt x="68" y="47"/>
                </a:lnTo>
                <a:lnTo>
                  <a:pt x="70" y="50"/>
                </a:lnTo>
                <a:lnTo>
                  <a:pt x="75" y="52"/>
                </a:lnTo>
                <a:lnTo>
                  <a:pt x="80" y="55"/>
                </a:lnTo>
                <a:lnTo>
                  <a:pt x="86" y="59"/>
                </a:lnTo>
                <a:lnTo>
                  <a:pt x="90" y="59"/>
                </a:lnTo>
                <a:lnTo>
                  <a:pt x="91" y="54"/>
                </a:lnTo>
                <a:lnTo>
                  <a:pt x="91" y="47"/>
                </a:lnTo>
                <a:lnTo>
                  <a:pt x="91" y="42"/>
                </a:lnTo>
                <a:lnTo>
                  <a:pt x="91" y="37"/>
                </a:lnTo>
                <a:lnTo>
                  <a:pt x="91" y="32"/>
                </a:lnTo>
                <a:lnTo>
                  <a:pt x="88" y="30"/>
                </a:lnTo>
                <a:lnTo>
                  <a:pt x="86" y="30"/>
                </a:lnTo>
                <a:lnTo>
                  <a:pt x="85" y="29"/>
                </a:lnTo>
                <a:lnTo>
                  <a:pt x="84" y="24"/>
                </a:lnTo>
                <a:lnTo>
                  <a:pt x="84" y="19"/>
                </a:lnTo>
                <a:lnTo>
                  <a:pt x="84" y="14"/>
                </a:lnTo>
                <a:lnTo>
                  <a:pt x="85" y="11"/>
                </a:lnTo>
                <a:lnTo>
                  <a:pt x="88" y="8"/>
                </a:lnTo>
                <a:lnTo>
                  <a:pt x="94" y="6"/>
                </a:lnTo>
                <a:lnTo>
                  <a:pt x="99" y="4"/>
                </a:lnTo>
                <a:lnTo>
                  <a:pt x="103" y="1"/>
                </a:lnTo>
                <a:lnTo>
                  <a:pt x="1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79" name="Freeform 1474"/>
          <p:cNvSpPr>
            <a:spLocks/>
          </p:cNvSpPr>
          <p:nvPr/>
        </p:nvSpPr>
        <p:spPr bwMode="auto">
          <a:xfrm>
            <a:off x="1695450" y="1539875"/>
            <a:ext cx="109538" cy="61913"/>
          </a:xfrm>
          <a:custGeom>
            <a:avLst/>
            <a:gdLst/>
            <a:ahLst/>
            <a:cxnLst>
              <a:cxn ang="0">
                <a:pos x="76" y="40"/>
              </a:cxn>
              <a:cxn ang="0">
                <a:pos x="75" y="41"/>
              </a:cxn>
              <a:cxn ang="0">
                <a:pos x="72" y="45"/>
              </a:cxn>
              <a:cxn ang="0">
                <a:pos x="68" y="46"/>
              </a:cxn>
              <a:cxn ang="0">
                <a:pos x="66" y="42"/>
              </a:cxn>
              <a:cxn ang="0">
                <a:pos x="64" y="35"/>
              </a:cxn>
              <a:cxn ang="0">
                <a:pos x="61" y="30"/>
              </a:cxn>
              <a:cxn ang="0">
                <a:pos x="58" y="27"/>
              </a:cxn>
              <a:cxn ang="0">
                <a:pos x="56" y="31"/>
              </a:cxn>
              <a:cxn ang="0">
                <a:pos x="55" y="38"/>
              </a:cxn>
              <a:cxn ang="0">
                <a:pos x="55" y="44"/>
              </a:cxn>
              <a:cxn ang="0">
                <a:pos x="53" y="47"/>
              </a:cxn>
              <a:cxn ang="0">
                <a:pos x="48" y="47"/>
              </a:cxn>
              <a:cxn ang="0">
                <a:pos x="42" y="47"/>
              </a:cxn>
              <a:cxn ang="0">
                <a:pos x="38" y="52"/>
              </a:cxn>
              <a:cxn ang="0">
                <a:pos x="38" y="57"/>
              </a:cxn>
              <a:cxn ang="0">
                <a:pos x="38" y="60"/>
              </a:cxn>
              <a:cxn ang="0">
                <a:pos x="37" y="57"/>
              </a:cxn>
              <a:cxn ang="0">
                <a:pos x="33" y="54"/>
              </a:cxn>
              <a:cxn ang="0">
                <a:pos x="27" y="50"/>
              </a:cxn>
              <a:cxn ang="0">
                <a:pos x="22" y="48"/>
              </a:cxn>
              <a:cxn ang="0">
                <a:pos x="15" y="48"/>
              </a:cxn>
              <a:cxn ang="0">
                <a:pos x="6" y="48"/>
              </a:cxn>
              <a:cxn ang="0">
                <a:pos x="0" y="46"/>
              </a:cxn>
              <a:cxn ang="0">
                <a:pos x="4" y="40"/>
              </a:cxn>
              <a:cxn ang="0">
                <a:pos x="11" y="34"/>
              </a:cxn>
              <a:cxn ang="0">
                <a:pos x="17" y="30"/>
              </a:cxn>
              <a:cxn ang="0">
                <a:pos x="23" y="25"/>
              </a:cxn>
              <a:cxn ang="0">
                <a:pos x="35" y="19"/>
              </a:cxn>
              <a:cxn ang="0">
                <a:pos x="46" y="12"/>
              </a:cxn>
              <a:cxn ang="0">
                <a:pos x="55" y="7"/>
              </a:cxn>
              <a:cxn ang="0">
                <a:pos x="60" y="2"/>
              </a:cxn>
              <a:cxn ang="0">
                <a:pos x="68" y="0"/>
              </a:cxn>
              <a:cxn ang="0">
                <a:pos x="76" y="0"/>
              </a:cxn>
              <a:cxn ang="0">
                <a:pos x="80" y="0"/>
              </a:cxn>
              <a:cxn ang="0">
                <a:pos x="83" y="0"/>
              </a:cxn>
              <a:cxn ang="0">
                <a:pos x="87" y="0"/>
              </a:cxn>
              <a:cxn ang="0">
                <a:pos x="93" y="0"/>
              </a:cxn>
              <a:cxn ang="0">
                <a:pos x="98" y="2"/>
              </a:cxn>
              <a:cxn ang="0">
                <a:pos x="102" y="6"/>
              </a:cxn>
              <a:cxn ang="0">
                <a:pos x="99" y="10"/>
              </a:cxn>
              <a:cxn ang="0">
                <a:pos x="95" y="15"/>
              </a:cxn>
              <a:cxn ang="0">
                <a:pos x="93" y="17"/>
              </a:cxn>
              <a:cxn ang="0">
                <a:pos x="93" y="19"/>
              </a:cxn>
              <a:cxn ang="0">
                <a:pos x="91" y="24"/>
              </a:cxn>
              <a:cxn ang="0">
                <a:pos x="89" y="31"/>
              </a:cxn>
              <a:cxn ang="0">
                <a:pos x="86" y="35"/>
              </a:cxn>
              <a:cxn ang="0">
                <a:pos x="81" y="39"/>
              </a:cxn>
              <a:cxn ang="0">
                <a:pos x="76" y="40"/>
              </a:cxn>
            </a:cxnLst>
            <a:rect l="0" t="0" r="r" b="b"/>
            <a:pathLst>
              <a:path w="102" h="60">
                <a:moveTo>
                  <a:pt x="76" y="40"/>
                </a:moveTo>
                <a:lnTo>
                  <a:pt x="75" y="41"/>
                </a:lnTo>
                <a:lnTo>
                  <a:pt x="72" y="45"/>
                </a:lnTo>
                <a:lnTo>
                  <a:pt x="68" y="46"/>
                </a:lnTo>
                <a:lnTo>
                  <a:pt x="66" y="42"/>
                </a:lnTo>
                <a:lnTo>
                  <a:pt x="64" y="35"/>
                </a:lnTo>
                <a:lnTo>
                  <a:pt x="61" y="30"/>
                </a:lnTo>
                <a:lnTo>
                  <a:pt x="58" y="27"/>
                </a:lnTo>
                <a:lnTo>
                  <a:pt x="56" y="31"/>
                </a:lnTo>
                <a:lnTo>
                  <a:pt x="55" y="38"/>
                </a:lnTo>
                <a:lnTo>
                  <a:pt x="55" y="44"/>
                </a:lnTo>
                <a:lnTo>
                  <a:pt x="53" y="47"/>
                </a:lnTo>
                <a:lnTo>
                  <a:pt x="48" y="47"/>
                </a:lnTo>
                <a:lnTo>
                  <a:pt x="42" y="47"/>
                </a:lnTo>
                <a:lnTo>
                  <a:pt x="38" y="52"/>
                </a:lnTo>
                <a:lnTo>
                  <a:pt x="38" y="57"/>
                </a:lnTo>
                <a:lnTo>
                  <a:pt x="38" y="60"/>
                </a:lnTo>
                <a:lnTo>
                  <a:pt x="37" y="57"/>
                </a:lnTo>
                <a:lnTo>
                  <a:pt x="33" y="54"/>
                </a:lnTo>
                <a:lnTo>
                  <a:pt x="27" y="50"/>
                </a:lnTo>
                <a:lnTo>
                  <a:pt x="22" y="48"/>
                </a:lnTo>
                <a:lnTo>
                  <a:pt x="15" y="48"/>
                </a:lnTo>
                <a:lnTo>
                  <a:pt x="6" y="48"/>
                </a:lnTo>
                <a:lnTo>
                  <a:pt x="0" y="46"/>
                </a:lnTo>
                <a:lnTo>
                  <a:pt x="4" y="40"/>
                </a:lnTo>
                <a:lnTo>
                  <a:pt x="11" y="34"/>
                </a:lnTo>
                <a:lnTo>
                  <a:pt x="17" y="30"/>
                </a:lnTo>
                <a:lnTo>
                  <a:pt x="23" y="25"/>
                </a:lnTo>
                <a:lnTo>
                  <a:pt x="35" y="19"/>
                </a:lnTo>
                <a:lnTo>
                  <a:pt x="46" y="12"/>
                </a:lnTo>
                <a:lnTo>
                  <a:pt x="55" y="7"/>
                </a:lnTo>
                <a:lnTo>
                  <a:pt x="60" y="2"/>
                </a:lnTo>
                <a:lnTo>
                  <a:pt x="68" y="0"/>
                </a:lnTo>
                <a:lnTo>
                  <a:pt x="76" y="0"/>
                </a:lnTo>
                <a:lnTo>
                  <a:pt x="80" y="0"/>
                </a:lnTo>
                <a:lnTo>
                  <a:pt x="83" y="0"/>
                </a:lnTo>
                <a:lnTo>
                  <a:pt x="87" y="0"/>
                </a:lnTo>
                <a:lnTo>
                  <a:pt x="93" y="0"/>
                </a:lnTo>
                <a:lnTo>
                  <a:pt x="98" y="2"/>
                </a:lnTo>
                <a:lnTo>
                  <a:pt x="102" y="6"/>
                </a:lnTo>
                <a:lnTo>
                  <a:pt x="99" y="10"/>
                </a:lnTo>
                <a:lnTo>
                  <a:pt x="95" y="15"/>
                </a:lnTo>
                <a:lnTo>
                  <a:pt x="93" y="17"/>
                </a:lnTo>
                <a:lnTo>
                  <a:pt x="93" y="19"/>
                </a:lnTo>
                <a:lnTo>
                  <a:pt x="91" y="24"/>
                </a:lnTo>
                <a:lnTo>
                  <a:pt x="89" y="31"/>
                </a:lnTo>
                <a:lnTo>
                  <a:pt x="86" y="35"/>
                </a:lnTo>
                <a:lnTo>
                  <a:pt x="81" y="39"/>
                </a:lnTo>
                <a:lnTo>
                  <a:pt x="76" y="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0" name="Freeform 1475"/>
          <p:cNvSpPr>
            <a:spLocks/>
          </p:cNvSpPr>
          <p:nvPr/>
        </p:nvSpPr>
        <p:spPr bwMode="auto">
          <a:xfrm>
            <a:off x="1911350" y="1601788"/>
            <a:ext cx="92075" cy="80962"/>
          </a:xfrm>
          <a:custGeom>
            <a:avLst/>
            <a:gdLst/>
            <a:ahLst/>
            <a:cxnLst>
              <a:cxn ang="0">
                <a:pos x="17" y="12"/>
              </a:cxn>
              <a:cxn ang="0">
                <a:pos x="3" y="0"/>
              </a:cxn>
              <a:cxn ang="0">
                <a:pos x="1" y="9"/>
              </a:cxn>
              <a:cxn ang="0">
                <a:pos x="3" y="22"/>
              </a:cxn>
              <a:cxn ang="0">
                <a:pos x="5" y="33"/>
              </a:cxn>
              <a:cxn ang="0">
                <a:pos x="11" y="41"/>
              </a:cxn>
              <a:cxn ang="0">
                <a:pos x="18" y="42"/>
              </a:cxn>
              <a:cxn ang="0">
                <a:pos x="24" y="43"/>
              </a:cxn>
              <a:cxn ang="0">
                <a:pos x="20" y="52"/>
              </a:cxn>
              <a:cxn ang="0">
                <a:pos x="24" y="54"/>
              </a:cxn>
              <a:cxn ang="0">
                <a:pos x="38" y="53"/>
              </a:cxn>
              <a:cxn ang="0">
                <a:pos x="42" y="54"/>
              </a:cxn>
              <a:cxn ang="0">
                <a:pos x="40" y="65"/>
              </a:cxn>
              <a:cxn ang="0">
                <a:pos x="38" y="79"/>
              </a:cxn>
              <a:cxn ang="0">
                <a:pos x="54" y="77"/>
              </a:cxn>
              <a:cxn ang="0">
                <a:pos x="72" y="66"/>
              </a:cxn>
              <a:cxn ang="0">
                <a:pos x="75" y="62"/>
              </a:cxn>
              <a:cxn ang="0">
                <a:pos x="72" y="54"/>
              </a:cxn>
              <a:cxn ang="0">
                <a:pos x="79" y="56"/>
              </a:cxn>
              <a:cxn ang="0">
                <a:pos x="86" y="57"/>
              </a:cxn>
              <a:cxn ang="0">
                <a:pos x="77" y="42"/>
              </a:cxn>
              <a:cxn ang="0">
                <a:pos x="71" y="37"/>
              </a:cxn>
              <a:cxn ang="0">
                <a:pos x="76" y="22"/>
              </a:cxn>
              <a:cxn ang="0">
                <a:pos x="76" y="9"/>
              </a:cxn>
              <a:cxn ang="0">
                <a:pos x="65" y="8"/>
              </a:cxn>
              <a:cxn ang="0">
                <a:pos x="63" y="12"/>
              </a:cxn>
              <a:cxn ang="0">
                <a:pos x="55" y="8"/>
              </a:cxn>
              <a:cxn ang="0">
                <a:pos x="47" y="2"/>
              </a:cxn>
              <a:cxn ang="0">
                <a:pos x="45" y="7"/>
              </a:cxn>
              <a:cxn ang="0">
                <a:pos x="48" y="13"/>
              </a:cxn>
              <a:cxn ang="0">
                <a:pos x="43" y="15"/>
              </a:cxn>
              <a:cxn ang="0">
                <a:pos x="35" y="9"/>
              </a:cxn>
              <a:cxn ang="0">
                <a:pos x="28" y="15"/>
              </a:cxn>
              <a:cxn ang="0">
                <a:pos x="22" y="16"/>
              </a:cxn>
            </a:cxnLst>
            <a:rect l="0" t="0" r="r" b="b"/>
            <a:pathLst>
              <a:path w="86" h="80">
                <a:moveTo>
                  <a:pt x="20" y="16"/>
                </a:moveTo>
                <a:lnTo>
                  <a:pt x="17" y="12"/>
                </a:lnTo>
                <a:lnTo>
                  <a:pt x="10" y="5"/>
                </a:lnTo>
                <a:lnTo>
                  <a:pt x="3" y="0"/>
                </a:lnTo>
                <a:lnTo>
                  <a:pt x="0" y="2"/>
                </a:lnTo>
                <a:lnTo>
                  <a:pt x="1" y="9"/>
                </a:lnTo>
                <a:lnTo>
                  <a:pt x="2" y="15"/>
                </a:lnTo>
                <a:lnTo>
                  <a:pt x="3" y="22"/>
                </a:lnTo>
                <a:lnTo>
                  <a:pt x="4" y="27"/>
                </a:lnTo>
                <a:lnTo>
                  <a:pt x="5" y="33"/>
                </a:lnTo>
                <a:lnTo>
                  <a:pt x="8" y="38"/>
                </a:lnTo>
                <a:lnTo>
                  <a:pt x="11" y="41"/>
                </a:lnTo>
                <a:lnTo>
                  <a:pt x="15" y="42"/>
                </a:lnTo>
                <a:lnTo>
                  <a:pt x="18" y="42"/>
                </a:lnTo>
                <a:lnTo>
                  <a:pt x="22" y="42"/>
                </a:lnTo>
                <a:lnTo>
                  <a:pt x="24" y="43"/>
                </a:lnTo>
                <a:lnTo>
                  <a:pt x="23" y="47"/>
                </a:lnTo>
                <a:lnTo>
                  <a:pt x="20" y="52"/>
                </a:lnTo>
                <a:lnTo>
                  <a:pt x="22" y="54"/>
                </a:lnTo>
                <a:lnTo>
                  <a:pt x="24" y="54"/>
                </a:lnTo>
                <a:lnTo>
                  <a:pt x="31" y="54"/>
                </a:lnTo>
                <a:lnTo>
                  <a:pt x="38" y="53"/>
                </a:lnTo>
                <a:lnTo>
                  <a:pt x="41" y="53"/>
                </a:lnTo>
                <a:lnTo>
                  <a:pt x="42" y="54"/>
                </a:lnTo>
                <a:lnTo>
                  <a:pt x="42" y="58"/>
                </a:lnTo>
                <a:lnTo>
                  <a:pt x="40" y="65"/>
                </a:lnTo>
                <a:lnTo>
                  <a:pt x="38" y="73"/>
                </a:lnTo>
                <a:lnTo>
                  <a:pt x="38" y="79"/>
                </a:lnTo>
                <a:lnTo>
                  <a:pt x="43" y="80"/>
                </a:lnTo>
                <a:lnTo>
                  <a:pt x="54" y="77"/>
                </a:lnTo>
                <a:lnTo>
                  <a:pt x="64" y="72"/>
                </a:lnTo>
                <a:lnTo>
                  <a:pt x="72" y="66"/>
                </a:lnTo>
                <a:lnTo>
                  <a:pt x="76" y="64"/>
                </a:lnTo>
                <a:lnTo>
                  <a:pt x="75" y="62"/>
                </a:lnTo>
                <a:lnTo>
                  <a:pt x="72" y="57"/>
                </a:lnTo>
                <a:lnTo>
                  <a:pt x="72" y="54"/>
                </a:lnTo>
                <a:lnTo>
                  <a:pt x="75" y="54"/>
                </a:lnTo>
                <a:lnTo>
                  <a:pt x="79" y="56"/>
                </a:lnTo>
                <a:lnTo>
                  <a:pt x="84" y="58"/>
                </a:lnTo>
                <a:lnTo>
                  <a:pt x="86" y="57"/>
                </a:lnTo>
                <a:lnTo>
                  <a:pt x="83" y="50"/>
                </a:lnTo>
                <a:lnTo>
                  <a:pt x="77" y="42"/>
                </a:lnTo>
                <a:lnTo>
                  <a:pt x="72" y="39"/>
                </a:lnTo>
                <a:lnTo>
                  <a:pt x="71" y="37"/>
                </a:lnTo>
                <a:lnTo>
                  <a:pt x="72" y="31"/>
                </a:lnTo>
                <a:lnTo>
                  <a:pt x="76" y="22"/>
                </a:lnTo>
                <a:lnTo>
                  <a:pt x="77" y="15"/>
                </a:lnTo>
                <a:lnTo>
                  <a:pt x="76" y="9"/>
                </a:lnTo>
                <a:lnTo>
                  <a:pt x="71" y="7"/>
                </a:lnTo>
                <a:lnTo>
                  <a:pt x="65" y="8"/>
                </a:lnTo>
                <a:lnTo>
                  <a:pt x="64" y="10"/>
                </a:lnTo>
                <a:lnTo>
                  <a:pt x="63" y="12"/>
                </a:lnTo>
                <a:lnTo>
                  <a:pt x="60" y="11"/>
                </a:lnTo>
                <a:lnTo>
                  <a:pt x="55" y="8"/>
                </a:lnTo>
                <a:lnTo>
                  <a:pt x="50" y="3"/>
                </a:lnTo>
                <a:lnTo>
                  <a:pt x="47" y="2"/>
                </a:lnTo>
                <a:lnTo>
                  <a:pt x="45" y="3"/>
                </a:lnTo>
                <a:lnTo>
                  <a:pt x="45" y="7"/>
                </a:lnTo>
                <a:lnTo>
                  <a:pt x="47" y="11"/>
                </a:lnTo>
                <a:lnTo>
                  <a:pt x="48" y="13"/>
                </a:lnTo>
                <a:lnTo>
                  <a:pt x="47" y="16"/>
                </a:lnTo>
                <a:lnTo>
                  <a:pt x="43" y="15"/>
                </a:lnTo>
                <a:lnTo>
                  <a:pt x="39" y="11"/>
                </a:lnTo>
                <a:lnTo>
                  <a:pt x="35" y="9"/>
                </a:lnTo>
                <a:lnTo>
                  <a:pt x="32" y="11"/>
                </a:lnTo>
                <a:lnTo>
                  <a:pt x="28" y="15"/>
                </a:lnTo>
                <a:lnTo>
                  <a:pt x="25" y="16"/>
                </a:lnTo>
                <a:lnTo>
                  <a:pt x="22" y="16"/>
                </a:lnTo>
                <a:lnTo>
                  <a:pt x="20" y="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1" name="Freeform 1476"/>
          <p:cNvSpPr>
            <a:spLocks/>
          </p:cNvSpPr>
          <p:nvPr/>
        </p:nvSpPr>
        <p:spPr bwMode="auto">
          <a:xfrm>
            <a:off x="2005013" y="1651000"/>
            <a:ext cx="36512" cy="46038"/>
          </a:xfrm>
          <a:custGeom>
            <a:avLst/>
            <a:gdLst/>
            <a:ahLst/>
            <a:cxnLst>
              <a:cxn ang="0">
                <a:pos x="14" y="4"/>
              </a:cxn>
              <a:cxn ang="0">
                <a:pos x="14" y="5"/>
              </a:cxn>
              <a:cxn ang="0">
                <a:pos x="13" y="7"/>
              </a:cxn>
              <a:cxn ang="0">
                <a:pos x="11" y="12"/>
              </a:cxn>
              <a:cxn ang="0">
                <a:pos x="7" y="15"/>
              </a:cxn>
              <a:cxn ang="0">
                <a:pos x="4" y="18"/>
              </a:cxn>
              <a:cxn ang="0">
                <a:pos x="1" y="23"/>
              </a:cxn>
              <a:cxn ang="0">
                <a:pos x="0" y="28"/>
              </a:cxn>
              <a:cxn ang="0">
                <a:pos x="3" y="31"/>
              </a:cxn>
              <a:cxn ang="0">
                <a:pos x="7" y="35"/>
              </a:cxn>
              <a:cxn ang="0">
                <a:pos x="12" y="37"/>
              </a:cxn>
              <a:cxn ang="0">
                <a:pos x="16" y="40"/>
              </a:cxn>
              <a:cxn ang="0">
                <a:pos x="19" y="44"/>
              </a:cxn>
              <a:cxn ang="0">
                <a:pos x="22" y="46"/>
              </a:cxn>
              <a:cxn ang="0">
                <a:pos x="27" y="44"/>
              </a:cxn>
              <a:cxn ang="0">
                <a:pos x="31" y="40"/>
              </a:cxn>
              <a:cxn ang="0">
                <a:pos x="34" y="35"/>
              </a:cxn>
              <a:cxn ang="0">
                <a:pos x="34" y="29"/>
              </a:cxn>
              <a:cxn ang="0">
                <a:pos x="33" y="24"/>
              </a:cxn>
              <a:cxn ang="0">
                <a:pos x="30" y="20"/>
              </a:cxn>
              <a:cxn ang="0">
                <a:pos x="30" y="15"/>
              </a:cxn>
              <a:cxn ang="0">
                <a:pos x="29" y="9"/>
              </a:cxn>
              <a:cxn ang="0">
                <a:pos x="27" y="5"/>
              </a:cxn>
              <a:cxn ang="0">
                <a:pos x="23" y="1"/>
              </a:cxn>
              <a:cxn ang="0">
                <a:pos x="22" y="0"/>
              </a:cxn>
              <a:cxn ang="0">
                <a:pos x="21" y="0"/>
              </a:cxn>
              <a:cxn ang="0">
                <a:pos x="19" y="0"/>
              </a:cxn>
              <a:cxn ang="0">
                <a:pos x="16" y="1"/>
              </a:cxn>
              <a:cxn ang="0">
                <a:pos x="14" y="4"/>
              </a:cxn>
            </a:cxnLst>
            <a:rect l="0" t="0" r="r" b="b"/>
            <a:pathLst>
              <a:path w="34" h="46">
                <a:moveTo>
                  <a:pt x="14" y="4"/>
                </a:moveTo>
                <a:lnTo>
                  <a:pt x="14" y="5"/>
                </a:lnTo>
                <a:lnTo>
                  <a:pt x="13" y="7"/>
                </a:lnTo>
                <a:lnTo>
                  <a:pt x="11" y="12"/>
                </a:lnTo>
                <a:lnTo>
                  <a:pt x="7" y="15"/>
                </a:lnTo>
                <a:lnTo>
                  <a:pt x="4" y="18"/>
                </a:lnTo>
                <a:lnTo>
                  <a:pt x="1" y="23"/>
                </a:lnTo>
                <a:lnTo>
                  <a:pt x="0" y="28"/>
                </a:lnTo>
                <a:lnTo>
                  <a:pt x="3" y="31"/>
                </a:lnTo>
                <a:lnTo>
                  <a:pt x="7" y="35"/>
                </a:lnTo>
                <a:lnTo>
                  <a:pt x="12" y="37"/>
                </a:lnTo>
                <a:lnTo>
                  <a:pt x="16" y="40"/>
                </a:lnTo>
                <a:lnTo>
                  <a:pt x="19" y="44"/>
                </a:lnTo>
                <a:lnTo>
                  <a:pt x="22" y="46"/>
                </a:lnTo>
                <a:lnTo>
                  <a:pt x="27" y="44"/>
                </a:lnTo>
                <a:lnTo>
                  <a:pt x="31" y="40"/>
                </a:lnTo>
                <a:lnTo>
                  <a:pt x="34" y="35"/>
                </a:lnTo>
                <a:lnTo>
                  <a:pt x="34" y="29"/>
                </a:lnTo>
                <a:lnTo>
                  <a:pt x="33" y="24"/>
                </a:lnTo>
                <a:lnTo>
                  <a:pt x="30" y="20"/>
                </a:lnTo>
                <a:lnTo>
                  <a:pt x="30" y="15"/>
                </a:lnTo>
                <a:lnTo>
                  <a:pt x="29" y="9"/>
                </a:lnTo>
                <a:lnTo>
                  <a:pt x="27" y="5"/>
                </a:lnTo>
                <a:lnTo>
                  <a:pt x="23" y="1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6" y="1"/>
                </a:lnTo>
                <a:lnTo>
                  <a:pt x="14" y="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2" name="Freeform 1477"/>
          <p:cNvSpPr>
            <a:spLocks/>
          </p:cNvSpPr>
          <p:nvPr/>
        </p:nvSpPr>
        <p:spPr bwMode="auto">
          <a:xfrm>
            <a:off x="1995488" y="1587500"/>
            <a:ext cx="215900" cy="103188"/>
          </a:xfrm>
          <a:custGeom>
            <a:avLst/>
            <a:gdLst/>
            <a:ahLst/>
            <a:cxnLst>
              <a:cxn ang="0">
                <a:pos x="169" y="29"/>
              </a:cxn>
              <a:cxn ang="0">
                <a:pos x="184" y="33"/>
              </a:cxn>
              <a:cxn ang="0">
                <a:pos x="196" y="41"/>
              </a:cxn>
              <a:cxn ang="0">
                <a:pos x="201" y="52"/>
              </a:cxn>
              <a:cxn ang="0">
                <a:pos x="201" y="67"/>
              </a:cxn>
              <a:cxn ang="0">
                <a:pos x="201" y="73"/>
              </a:cxn>
              <a:cxn ang="0">
                <a:pos x="190" y="81"/>
              </a:cxn>
              <a:cxn ang="0">
                <a:pos x="180" y="85"/>
              </a:cxn>
              <a:cxn ang="0">
                <a:pos x="166" y="84"/>
              </a:cxn>
              <a:cxn ang="0">
                <a:pos x="160" y="84"/>
              </a:cxn>
              <a:cxn ang="0">
                <a:pos x="152" y="90"/>
              </a:cxn>
              <a:cxn ang="0">
                <a:pos x="142" y="92"/>
              </a:cxn>
              <a:cxn ang="0">
                <a:pos x="130" y="93"/>
              </a:cxn>
              <a:cxn ang="0">
                <a:pos x="120" y="94"/>
              </a:cxn>
              <a:cxn ang="0">
                <a:pos x="111" y="98"/>
              </a:cxn>
              <a:cxn ang="0">
                <a:pos x="100" y="100"/>
              </a:cxn>
              <a:cxn ang="0">
                <a:pos x="84" y="99"/>
              </a:cxn>
              <a:cxn ang="0">
                <a:pos x="73" y="97"/>
              </a:cxn>
              <a:cxn ang="0">
                <a:pos x="63" y="90"/>
              </a:cxn>
              <a:cxn ang="0">
                <a:pos x="53" y="79"/>
              </a:cxn>
              <a:cxn ang="0">
                <a:pos x="53" y="61"/>
              </a:cxn>
              <a:cxn ang="0">
                <a:pos x="53" y="48"/>
              </a:cxn>
              <a:cxn ang="0">
                <a:pos x="49" y="39"/>
              </a:cxn>
              <a:cxn ang="0">
                <a:pos x="42" y="32"/>
              </a:cxn>
              <a:cxn ang="0">
                <a:pos x="30" y="33"/>
              </a:cxn>
              <a:cxn ang="0">
                <a:pos x="24" y="35"/>
              </a:cxn>
              <a:cxn ang="0">
                <a:pos x="12" y="25"/>
              </a:cxn>
              <a:cxn ang="0">
                <a:pos x="0" y="16"/>
              </a:cxn>
              <a:cxn ang="0">
                <a:pos x="7" y="3"/>
              </a:cxn>
              <a:cxn ang="0">
                <a:pos x="19" y="0"/>
              </a:cxn>
              <a:cxn ang="0">
                <a:pos x="30" y="6"/>
              </a:cxn>
              <a:cxn ang="0">
                <a:pos x="37" y="17"/>
              </a:cxn>
              <a:cxn ang="0">
                <a:pos x="49" y="20"/>
              </a:cxn>
              <a:cxn ang="0">
                <a:pos x="54" y="13"/>
              </a:cxn>
              <a:cxn ang="0">
                <a:pos x="63" y="13"/>
              </a:cxn>
              <a:cxn ang="0">
                <a:pos x="69" y="16"/>
              </a:cxn>
              <a:cxn ang="0">
                <a:pos x="73" y="29"/>
              </a:cxn>
              <a:cxn ang="0">
                <a:pos x="85" y="43"/>
              </a:cxn>
              <a:cxn ang="0">
                <a:pos x="91" y="53"/>
              </a:cxn>
              <a:cxn ang="0">
                <a:pos x="111" y="51"/>
              </a:cxn>
              <a:cxn ang="0">
                <a:pos x="123" y="53"/>
              </a:cxn>
              <a:cxn ang="0">
                <a:pos x="133" y="46"/>
              </a:cxn>
              <a:cxn ang="0">
                <a:pos x="143" y="37"/>
              </a:cxn>
              <a:cxn ang="0">
                <a:pos x="154" y="29"/>
              </a:cxn>
            </a:cxnLst>
            <a:rect l="0" t="0" r="r" b="b"/>
            <a:pathLst>
              <a:path w="202" h="100">
                <a:moveTo>
                  <a:pt x="166" y="28"/>
                </a:moveTo>
                <a:lnTo>
                  <a:pt x="169" y="29"/>
                </a:lnTo>
                <a:lnTo>
                  <a:pt x="176" y="30"/>
                </a:lnTo>
                <a:lnTo>
                  <a:pt x="184" y="33"/>
                </a:lnTo>
                <a:lnTo>
                  <a:pt x="191" y="37"/>
                </a:lnTo>
                <a:lnTo>
                  <a:pt x="196" y="41"/>
                </a:lnTo>
                <a:lnTo>
                  <a:pt x="198" y="46"/>
                </a:lnTo>
                <a:lnTo>
                  <a:pt x="201" y="52"/>
                </a:lnTo>
                <a:lnTo>
                  <a:pt x="201" y="60"/>
                </a:lnTo>
                <a:lnTo>
                  <a:pt x="201" y="67"/>
                </a:lnTo>
                <a:lnTo>
                  <a:pt x="202" y="69"/>
                </a:lnTo>
                <a:lnTo>
                  <a:pt x="201" y="73"/>
                </a:lnTo>
                <a:lnTo>
                  <a:pt x="196" y="76"/>
                </a:lnTo>
                <a:lnTo>
                  <a:pt x="190" y="81"/>
                </a:lnTo>
                <a:lnTo>
                  <a:pt x="186" y="84"/>
                </a:lnTo>
                <a:lnTo>
                  <a:pt x="180" y="85"/>
                </a:lnTo>
                <a:lnTo>
                  <a:pt x="172" y="85"/>
                </a:lnTo>
                <a:lnTo>
                  <a:pt x="166" y="84"/>
                </a:lnTo>
                <a:lnTo>
                  <a:pt x="163" y="83"/>
                </a:lnTo>
                <a:lnTo>
                  <a:pt x="160" y="84"/>
                </a:lnTo>
                <a:lnTo>
                  <a:pt x="156" y="88"/>
                </a:lnTo>
                <a:lnTo>
                  <a:pt x="152" y="90"/>
                </a:lnTo>
                <a:lnTo>
                  <a:pt x="148" y="91"/>
                </a:lnTo>
                <a:lnTo>
                  <a:pt x="142" y="92"/>
                </a:lnTo>
                <a:lnTo>
                  <a:pt x="136" y="92"/>
                </a:lnTo>
                <a:lnTo>
                  <a:pt x="130" y="93"/>
                </a:lnTo>
                <a:lnTo>
                  <a:pt x="125" y="93"/>
                </a:lnTo>
                <a:lnTo>
                  <a:pt x="120" y="94"/>
                </a:lnTo>
                <a:lnTo>
                  <a:pt x="116" y="96"/>
                </a:lnTo>
                <a:lnTo>
                  <a:pt x="111" y="98"/>
                </a:lnTo>
                <a:lnTo>
                  <a:pt x="106" y="99"/>
                </a:lnTo>
                <a:lnTo>
                  <a:pt x="100" y="100"/>
                </a:lnTo>
                <a:lnTo>
                  <a:pt x="92" y="100"/>
                </a:lnTo>
                <a:lnTo>
                  <a:pt x="84" y="99"/>
                </a:lnTo>
                <a:lnTo>
                  <a:pt x="77" y="99"/>
                </a:lnTo>
                <a:lnTo>
                  <a:pt x="73" y="97"/>
                </a:lnTo>
                <a:lnTo>
                  <a:pt x="68" y="93"/>
                </a:lnTo>
                <a:lnTo>
                  <a:pt x="63" y="90"/>
                </a:lnTo>
                <a:lnTo>
                  <a:pt x="58" y="85"/>
                </a:lnTo>
                <a:lnTo>
                  <a:pt x="53" y="79"/>
                </a:lnTo>
                <a:lnTo>
                  <a:pt x="52" y="71"/>
                </a:lnTo>
                <a:lnTo>
                  <a:pt x="53" y="61"/>
                </a:lnTo>
                <a:lnTo>
                  <a:pt x="53" y="54"/>
                </a:lnTo>
                <a:lnTo>
                  <a:pt x="53" y="48"/>
                </a:lnTo>
                <a:lnTo>
                  <a:pt x="51" y="44"/>
                </a:lnTo>
                <a:lnTo>
                  <a:pt x="49" y="39"/>
                </a:lnTo>
                <a:lnTo>
                  <a:pt x="46" y="35"/>
                </a:lnTo>
                <a:lnTo>
                  <a:pt x="42" y="32"/>
                </a:lnTo>
                <a:lnTo>
                  <a:pt x="36" y="32"/>
                </a:lnTo>
                <a:lnTo>
                  <a:pt x="30" y="33"/>
                </a:lnTo>
                <a:lnTo>
                  <a:pt x="28" y="35"/>
                </a:lnTo>
                <a:lnTo>
                  <a:pt x="24" y="35"/>
                </a:lnTo>
                <a:lnTo>
                  <a:pt x="20" y="31"/>
                </a:lnTo>
                <a:lnTo>
                  <a:pt x="12" y="25"/>
                </a:lnTo>
                <a:lnTo>
                  <a:pt x="5" y="22"/>
                </a:lnTo>
                <a:lnTo>
                  <a:pt x="0" y="16"/>
                </a:lnTo>
                <a:lnTo>
                  <a:pt x="1" y="9"/>
                </a:lnTo>
                <a:lnTo>
                  <a:pt x="7" y="3"/>
                </a:lnTo>
                <a:lnTo>
                  <a:pt x="13" y="0"/>
                </a:lnTo>
                <a:lnTo>
                  <a:pt x="19" y="0"/>
                </a:lnTo>
                <a:lnTo>
                  <a:pt x="24" y="1"/>
                </a:lnTo>
                <a:lnTo>
                  <a:pt x="30" y="6"/>
                </a:lnTo>
                <a:lnTo>
                  <a:pt x="34" y="12"/>
                </a:lnTo>
                <a:lnTo>
                  <a:pt x="37" y="17"/>
                </a:lnTo>
                <a:lnTo>
                  <a:pt x="43" y="21"/>
                </a:lnTo>
                <a:lnTo>
                  <a:pt x="49" y="20"/>
                </a:lnTo>
                <a:lnTo>
                  <a:pt x="52" y="16"/>
                </a:lnTo>
                <a:lnTo>
                  <a:pt x="54" y="13"/>
                </a:lnTo>
                <a:lnTo>
                  <a:pt x="59" y="12"/>
                </a:lnTo>
                <a:lnTo>
                  <a:pt x="63" y="13"/>
                </a:lnTo>
                <a:lnTo>
                  <a:pt x="67" y="13"/>
                </a:lnTo>
                <a:lnTo>
                  <a:pt x="69" y="16"/>
                </a:lnTo>
                <a:lnTo>
                  <a:pt x="70" y="21"/>
                </a:lnTo>
                <a:lnTo>
                  <a:pt x="73" y="29"/>
                </a:lnTo>
                <a:lnTo>
                  <a:pt x="80" y="36"/>
                </a:lnTo>
                <a:lnTo>
                  <a:pt x="85" y="43"/>
                </a:lnTo>
                <a:lnTo>
                  <a:pt x="88" y="50"/>
                </a:lnTo>
                <a:lnTo>
                  <a:pt x="91" y="53"/>
                </a:lnTo>
                <a:lnTo>
                  <a:pt x="100" y="52"/>
                </a:lnTo>
                <a:lnTo>
                  <a:pt x="111" y="51"/>
                </a:lnTo>
                <a:lnTo>
                  <a:pt x="119" y="52"/>
                </a:lnTo>
                <a:lnTo>
                  <a:pt x="123" y="53"/>
                </a:lnTo>
                <a:lnTo>
                  <a:pt x="128" y="51"/>
                </a:lnTo>
                <a:lnTo>
                  <a:pt x="133" y="46"/>
                </a:lnTo>
                <a:lnTo>
                  <a:pt x="138" y="41"/>
                </a:lnTo>
                <a:lnTo>
                  <a:pt x="143" y="37"/>
                </a:lnTo>
                <a:lnTo>
                  <a:pt x="149" y="32"/>
                </a:lnTo>
                <a:lnTo>
                  <a:pt x="154" y="29"/>
                </a:lnTo>
                <a:lnTo>
                  <a:pt x="166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3" name="Freeform 1478"/>
          <p:cNvSpPr>
            <a:spLocks/>
          </p:cNvSpPr>
          <p:nvPr/>
        </p:nvSpPr>
        <p:spPr bwMode="auto">
          <a:xfrm>
            <a:off x="1825625" y="1522413"/>
            <a:ext cx="44450" cy="38100"/>
          </a:xfrm>
          <a:custGeom>
            <a:avLst/>
            <a:gdLst/>
            <a:ahLst/>
            <a:cxnLst>
              <a:cxn ang="0">
                <a:pos x="38" y="20"/>
              </a:cxn>
              <a:cxn ang="0">
                <a:pos x="37" y="21"/>
              </a:cxn>
              <a:cxn ang="0">
                <a:pos x="35" y="26"/>
              </a:cxn>
              <a:cxn ang="0">
                <a:pos x="32" y="30"/>
              </a:cxn>
              <a:cxn ang="0">
                <a:pos x="28" y="34"/>
              </a:cxn>
              <a:cxn ang="0">
                <a:pos x="24" y="36"/>
              </a:cxn>
              <a:cxn ang="0">
                <a:pos x="19" y="37"/>
              </a:cxn>
              <a:cxn ang="0">
                <a:pos x="14" y="37"/>
              </a:cxn>
              <a:cxn ang="0">
                <a:pos x="13" y="37"/>
              </a:cxn>
              <a:cxn ang="0">
                <a:pos x="12" y="36"/>
              </a:cxn>
              <a:cxn ang="0">
                <a:pos x="11" y="34"/>
              </a:cxn>
              <a:cxn ang="0">
                <a:pos x="9" y="32"/>
              </a:cxn>
              <a:cxn ang="0">
                <a:pos x="5" y="28"/>
              </a:cxn>
              <a:cxn ang="0">
                <a:pos x="2" y="24"/>
              </a:cxn>
              <a:cxn ang="0">
                <a:pos x="0" y="20"/>
              </a:cxn>
              <a:cxn ang="0">
                <a:pos x="2" y="17"/>
              </a:cxn>
              <a:cxn ang="0">
                <a:pos x="6" y="12"/>
              </a:cxn>
              <a:cxn ang="0">
                <a:pos x="12" y="7"/>
              </a:cxn>
              <a:cxn ang="0">
                <a:pos x="17" y="3"/>
              </a:cxn>
              <a:cxn ang="0">
                <a:pos x="20" y="0"/>
              </a:cxn>
              <a:cxn ang="0">
                <a:pos x="25" y="2"/>
              </a:cxn>
              <a:cxn ang="0">
                <a:pos x="32" y="4"/>
              </a:cxn>
              <a:cxn ang="0">
                <a:pos x="37" y="7"/>
              </a:cxn>
              <a:cxn ang="0">
                <a:pos x="40" y="12"/>
              </a:cxn>
              <a:cxn ang="0">
                <a:pos x="38" y="20"/>
              </a:cxn>
            </a:cxnLst>
            <a:rect l="0" t="0" r="r" b="b"/>
            <a:pathLst>
              <a:path w="40" h="37">
                <a:moveTo>
                  <a:pt x="38" y="20"/>
                </a:moveTo>
                <a:lnTo>
                  <a:pt x="37" y="21"/>
                </a:lnTo>
                <a:lnTo>
                  <a:pt x="35" y="26"/>
                </a:lnTo>
                <a:lnTo>
                  <a:pt x="32" y="30"/>
                </a:lnTo>
                <a:lnTo>
                  <a:pt x="28" y="34"/>
                </a:lnTo>
                <a:lnTo>
                  <a:pt x="24" y="36"/>
                </a:lnTo>
                <a:lnTo>
                  <a:pt x="19" y="37"/>
                </a:lnTo>
                <a:lnTo>
                  <a:pt x="14" y="37"/>
                </a:lnTo>
                <a:lnTo>
                  <a:pt x="13" y="37"/>
                </a:lnTo>
                <a:lnTo>
                  <a:pt x="12" y="36"/>
                </a:lnTo>
                <a:lnTo>
                  <a:pt x="11" y="34"/>
                </a:lnTo>
                <a:lnTo>
                  <a:pt x="9" y="32"/>
                </a:lnTo>
                <a:lnTo>
                  <a:pt x="5" y="28"/>
                </a:lnTo>
                <a:lnTo>
                  <a:pt x="2" y="24"/>
                </a:lnTo>
                <a:lnTo>
                  <a:pt x="0" y="20"/>
                </a:lnTo>
                <a:lnTo>
                  <a:pt x="2" y="17"/>
                </a:lnTo>
                <a:lnTo>
                  <a:pt x="6" y="12"/>
                </a:lnTo>
                <a:lnTo>
                  <a:pt x="12" y="7"/>
                </a:lnTo>
                <a:lnTo>
                  <a:pt x="17" y="3"/>
                </a:lnTo>
                <a:lnTo>
                  <a:pt x="20" y="0"/>
                </a:lnTo>
                <a:lnTo>
                  <a:pt x="25" y="2"/>
                </a:lnTo>
                <a:lnTo>
                  <a:pt x="32" y="4"/>
                </a:lnTo>
                <a:lnTo>
                  <a:pt x="37" y="7"/>
                </a:lnTo>
                <a:lnTo>
                  <a:pt x="40" y="12"/>
                </a:lnTo>
                <a:lnTo>
                  <a:pt x="38" y="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4" name="Freeform 1479"/>
          <p:cNvSpPr>
            <a:spLocks/>
          </p:cNvSpPr>
          <p:nvPr/>
        </p:nvSpPr>
        <p:spPr bwMode="auto">
          <a:xfrm>
            <a:off x="1995488" y="1281113"/>
            <a:ext cx="215900" cy="323850"/>
          </a:xfrm>
          <a:custGeom>
            <a:avLst/>
            <a:gdLst/>
            <a:ahLst/>
            <a:cxnLst>
              <a:cxn ang="0">
                <a:pos x="93" y="277"/>
              </a:cxn>
              <a:cxn ang="0">
                <a:pos x="88" y="294"/>
              </a:cxn>
              <a:cxn ang="0">
                <a:pos x="80" y="308"/>
              </a:cxn>
              <a:cxn ang="0">
                <a:pos x="92" y="319"/>
              </a:cxn>
              <a:cxn ang="0">
                <a:pos x="123" y="318"/>
              </a:cxn>
              <a:cxn ang="0">
                <a:pos x="144" y="309"/>
              </a:cxn>
              <a:cxn ang="0">
                <a:pos x="164" y="304"/>
              </a:cxn>
              <a:cxn ang="0">
                <a:pos x="182" y="305"/>
              </a:cxn>
              <a:cxn ang="0">
                <a:pos x="197" y="289"/>
              </a:cxn>
              <a:cxn ang="0">
                <a:pos x="180" y="273"/>
              </a:cxn>
              <a:cxn ang="0">
                <a:pos x="172" y="263"/>
              </a:cxn>
              <a:cxn ang="0">
                <a:pos x="182" y="251"/>
              </a:cxn>
              <a:cxn ang="0">
                <a:pos x="179" y="235"/>
              </a:cxn>
              <a:cxn ang="0">
                <a:pos x="188" y="219"/>
              </a:cxn>
              <a:cxn ang="0">
                <a:pos x="190" y="187"/>
              </a:cxn>
              <a:cxn ang="0">
                <a:pos x="165" y="168"/>
              </a:cxn>
              <a:cxn ang="0">
                <a:pos x="188" y="149"/>
              </a:cxn>
              <a:cxn ang="0">
                <a:pos x="192" y="120"/>
              </a:cxn>
              <a:cxn ang="0">
                <a:pos x="196" y="90"/>
              </a:cxn>
              <a:cxn ang="0">
                <a:pos x="201" y="55"/>
              </a:cxn>
              <a:cxn ang="0">
                <a:pos x="183" y="54"/>
              </a:cxn>
              <a:cxn ang="0">
                <a:pos x="197" y="29"/>
              </a:cxn>
              <a:cxn ang="0">
                <a:pos x="194" y="6"/>
              </a:cxn>
              <a:cxn ang="0">
                <a:pos x="189" y="5"/>
              </a:cxn>
              <a:cxn ang="0">
                <a:pos x="173" y="3"/>
              </a:cxn>
              <a:cxn ang="0">
                <a:pos x="163" y="0"/>
              </a:cxn>
              <a:cxn ang="0">
                <a:pos x="159" y="2"/>
              </a:cxn>
              <a:cxn ang="0">
                <a:pos x="145" y="6"/>
              </a:cxn>
              <a:cxn ang="0">
                <a:pos x="129" y="9"/>
              </a:cxn>
              <a:cxn ang="0">
                <a:pos x="121" y="17"/>
              </a:cxn>
              <a:cxn ang="0">
                <a:pos x="108" y="20"/>
              </a:cxn>
              <a:cxn ang="0">
                <a:pos x="87" y="31"/>
              </a:cxn>
              <a:cxn ang="0">
                <a:pos x="81" y="54"/>
              </a:cxn>
              <a:cxn ang="0">
                <a:pos x="74" y="61"/>
              </a:cxn>
              <a:cxn ang="0">
                <a:pos x="59" y="70"/>
              </a:cxn>
              <a:cxn ang="0">
                <a:pos x="46" y="81"/>
              </a:cxn>
              <a:cxn ang="0">
                <a:pos x="37" y="93"/>
              </a:cxn>
              <a:cxn ang="0">
                <a:pos x="44" y="115"/>
              </a:cxn>
              <a:cxn ang="0">
                <a:pos x="47" y="132"/>
              </a:cxn>
              <a:cxn ang="0">
                <a:pos x="43" y="143"/>
              </a:cxn>
              <a:cxn ang="0">
                <a:pos x="31" y="118"/>
              </a:cxn>
              <a:cxn ang="0">
                <a:pos x="21" y="118"/>
              </a:cxn>
              <a:cxn ang="0">
                <a:pos x="9" y="132"/>
              </a:cxn>
              <a:cxn ang="0">
                <a:pos x="0" y="166"/>
              </a:cxn>
              <a:cxn ang="0">
                <a:pos x="2" y="190"/>
              </a:cxn>
              <a:cxn ang="0">
                <a:pos x="19" y="199"/>
              </a:cxn>
              <a:cxn ang="0">
                <a:pos x="30" y="199"/>
              </a:cxn>
              <a:cxn ang="0">
                <a:pos x="28" y="211"/>
              </a:cxn>
              <a:cxn ang="0">
                <a:pos x="24" y="224"/>
              </a:cxn>
              <a:cxn ang="0">
                <a:pos x="36" y="238"/>
              </a:cxn>
              <a:cxn ang="0">
                <a:pos x="63" y="244"/>
              </a:cxn>
              <a:cxn ang="0">
                <a:pos x="77" y="229"/>
              </a:cxn>
              <a:cxn ang="0">
                <a:pos x="96" y="240"/>
              </a:cxn>
              <a:cxn ang="0">
                <a:pos x="113" y="263"/>
              </a:cxn>
              <a:cxn ang="0">
                <a:pos x="103" y="256"/>
              </a:cxn>
              <a:cxn ang="0">
                <a:pos x="82" y="258"/>
              </a:cxn>
            </a:cxnLst>
            <a:rect l="0" t="0" r="r" b="b"/>
            <a:pathLst>
              <a:path w="201" h="319">
                <a:moveTo>
                  <a:pt x="84" y="267"/>
                </a:moveTo>
                <a:lnTo>
                  <a:pt x="88" y="270"/>
                </a:lnTo>
                <a:lnTo>
                  <a:pt x="93" y="277"/>
                </a:lnTo>
                <a:lnTo>
                  <a:pt x="97" y="283"/>
                </a:lnTo>
                <a:lnTo>
                  <a:pt x="95" y="290"/>
                </a:lnTo>
                <a:lnTo>
                  <a:pt x="88" y="294"/>
                </a:lnTo>
                <a:lnTo>
                  <a:pt x="82" y="296"/>
                </a:lnTo>
                <a:lnTo>
                  <a:pt x="78" y="301"/>
                </a:lnTo>
                <a:lnTo>
                  <a:pt x="80" y="308"/>
                </a:lnTo>
                <a:lnTo>
                  <a:pt x="82" y="315"/>
                </a:lnTo>
                <a:lnTo>
                  <a:pt x="85" y="318"/>
                </a:lnTo>
                <a:lnTo>
                  <a:pt x="92" y="319"/>
                </a:lnTo>
                <a:lnTo>
                  <a:pt x="104" y="319"/>
                </a:lnTo>
                <a:lnTo>
                  <a:pt x="116" y="319"/>
                </a:lnTo>
                <a:lnTo>
                  <a:pt x="123" y="318"/>
                </a:lnTo>
                <a:lnTo>
                  <a:pt x="129" y="316"/>
                </a:lnTo>
                <a:lnTo>
                  <a:pt x="136" y="312"/>
                </a:lnTo>
                <a:lnTo>
                  <a:pt x="144" y="309"/>
                </a:lnTo>
                <a:lnTo>
                  <a:pt x="151" y="305"/>
                </a:lnTo>
                <a:lnTo>
                  <a:pt x="158" y="304"/>
                </a:lnTo>
                <a:lnTo>
                  <a:pt x="164" y="304"/>
                </a:lnTo>
                <a:lnTo>
                  <a:pt x="171" y="306"/>
                </a:lnTo>
                <a:lnTo>
                  <a:pt x="176" y="306"/>
                </a:lnTo>
                <a:lnTo>
                  <a:pt x="182" y="305"/>
                </a:lnTo>
                <a:lnTo>
                  <a:pt x="187" y="300"/>
                </a:lnTo>
                <a:lnTo>
                  <a:pt x="191" y="294"/>
                </a:lnTo>
                <a:lnTo>
                  <a:pt x="197" y="289"/>
                </a:lnTo>
                <a:lnTo>
                  <a:pt x="198" y="285"/>
                </a:lnTo>
                <a:lnTo>
                  <a:pt x="191" y="279"/>
                </a:lnTo>
                <a:lnTo>
                  <a:pt x="180" y="273"/>
                </a:lnTo>
                <a:lnTo>
                  <a:pt x="173" y="270"/>
                </a:lnTo>
                <a:lnTo>
                  <a:pt x="169" y="266"/>
                </a:lnTo>
                <a:lnTo>
                  <a:pt x="172" y="263"/>
                </a:lnTo>
                <a:lnTo>
                  <a:pt x="177" y="259"/>
                </a:lnTo>
                <a:lnTo>
                  <a:pt x="181" y="256"/>
                </a:lnTo>
                <a:lnTo>
                  <a:pt x="182" y="251"/>
                </a:lnTo>
                <a:lnTo>
                  <a:pt x="182" y="244"/>
                </a:lnTo>
                <a:lnTo>
                  <a:pt x="180" y="238"/>
                </a:lnTo>
                <a:lnTo>
                  <a:pt x="179" y="235"/>
                </a:lnTo>
                <a:lnTo>
                  <a:pt x="179" y="232"/>
                </a:lnTo>
                <a:lnTo>
                  <a:pt x="182" y="227"/>
                </a:lnTo>
                <a:lnTo>
                  <a:pt x="188" y="219"/>
                </a:lnTo>
                <a:lnTo>
                  <a:pt x="195" y="209"/>
                </a:lnTo>
                <a:lnTo>
                  <a:pt x="197" y="197"/>
                </a:lnTo>
                <a:lnTo>
                  <a:pt x="190" y="187"/>
                </a:lnTo>
                <a:lnTo>
                  <a:pt x="177" y="179"/>
                </a:lnTo>
                <a:lnTo>
                  <a:pt x="168" y="173"/>
                </a:lnTo>
                <a:lnTo>
                  <a:pt x="165" y="168"/>
                </a:lnTo>
                <a:lnTo>
                  <a:pt x="168" y="162"/>
                </a:lnTo>
                <a:lnTo>
                  <a:pt x="177" y="156"/>
                </a:lnTo>
                <a:lnTo>
                  <a:pt x="188" y="149"/>
                </a:lnTo>
                <a:lnTo>
                  <a:pt x="195" y="139"/>
                </a:lnTo>
                <a:lnTo>
                  <a:pt x="195" y="130"/>
                </a:lnTo>
                <a:lnTo>
                  <a:pt x="192" y="120"/>
                </a:lnTo>
                <a:lnTo>
                  <a:pt x="194" y="109"/>
                </a:lnTo>
                <a:lnTo>
                  <a:pt x="195" y="100"/>
                </a:lnTo>
                <a:lnTo>
                  <a:pt x="196" y="90"/>
                </a:lnTo>
                <a:lnTo>
                  <a:pt x="197" y="77"/>
                </a:lnTo>
                <a:lnTo>
                  <a:pt x="199" y="65"/>
                </a:lnTo>
                <a:lnTo>
                  <a:pt x="201" y="55"/>
                </a:lnTo>
                <a:lnTo>
                  <a:pt x="196" y="52"/>
                </a:lnTo>
                <a:lnTo>
                  <a:pt x="189" y="54"/>
                </a:lnTo>
                <a:lnTo>
                  <a:pt x="183" y="54"/>
                </a:lnTo>
                <a:lnTo>
                  <a:pt x="183" y="51"/>
                </a:lnTo>
                <a:lnTo>
                  <a:pt x="190" y="40"/>
                </a:lnTo>
                <a:lnTo>
                  <a:pt x="197" y="29"/>
                </a:lnTo>
                <a:lnTo>
                  <a:pt x="199" y="18"/>
                </a:lnTo>
                <a:lnTo>
                  <a:pt x="198" y="10"/>
                </a:lnTo>
                <a:lnTo>
                  <a:pt x="194" y="6"/>
                </a:lnTo>
                <a:lnTo>
                  <a:pt x="192" y="5"/>
                </a:lnTo>
                <a:lnTo>
                  <a:pt x="190" y="5"/>
                </a:lnTo>
                <a:lnTo>
                  <a:pt x="189" y="5"/>
                </a:lnTo>
                <a:lnTo>
                  <a:pt x="187" y="5"/>
                </a:lnTo>
                <a:lnTo>
                  <a:pt x="179" y="6"/>
                </a:lnTo>
                <a:lnTo>
                  <a:pt x="173" y="3"/>
                </a:lnTo>
                <a:lnTo>
                  <a:pt x="168" y="1"/>
                </a:lnTo>
                <a:lnTo>
                  <a:pt x="164" y="0"/>
                </a:lnTo>
                <a:lnTo>
                  <a:pt x="163" y="0"/>
                </a:lnTo>
                <a:lnTo>
                  <a:pt x="161" y="0"/>
                </a:lnTo>
                <a:lnTo>
                  <a:pt x="160" y="1"/>
                </a:lnTo>
                <a:lnTo>
                  <a:pt x="159" y="2"/>
                </a:lnTo>
                <a:lnTo>
                  <a:pt x="156" y="5"/>
                </a:lnTo>
                <a:lnTo>
                  <a:pt x="151" y="6"/>
                </a:lnTo>
                <a:lnTo>
                  <a:pt x="145" y="6"/>
                </a:lnTo>
                <a:lnTo>
                  <a:pt x="139" y="7"/>
                </a:lnTo>
                <a:lnTo>
                  <a:pt x="135" y="8"/>
                </a:lnTo>
                <a:lnTo>
                  <a:pt x="129" y="9"/>
                </a:lnTo>
                <a:lnTo>
                  <a:pt x="126" y="10"/>
                </a:lnTo>
                <a:lnTo>
                  <a:pt x="123" y="14"/>
                </a:lnTo>
                <a:lnTo>
                  <a:pt x="121" y="17"/>
                </a:lnTo>
                <a:lnTo>
                  <a:pt x="119" y="18"/>
                </a:lnTo>
                <a:lnTo>
                  <a:pt x="115" y="18"/>
                </a:lnTo>
                <a:lnTo>
                  <a:pt x="108" y="20"/>
                </a:lnTo>
                <a:lnTo>
                  <a:pt x="100" y="23"/>
                </a:lnTo>
                <a:lnTo>
                  <a:pt x="93" y="26"/>
                </a:lnTo>
                <a:lnTo>
                  <a:pt x="87" y="31"/>
                </a:lnTo>
                <a:lnTo>
                  <a:pt x="82" y="39"/>
                </a:lnTo>
                <a:lnTo>
                  <a:pt x="80" y="47"/>
                </a:lnTo>
                <a:lnTo>
                  <a:pt x="81" y="54"/>
                </a:lnTo>
                <a:lnTo>
                  <a:pt x="81" y="59"/>
                </a:lnTo>
                <a:lnTo>
                  <a:pt x="80" y="60"/>
                </a:lnTo>
                <a:lnTo>
                  <a:pt x="74" y="61"/>
                </a:lnTo>
                <a:lnTo>
                  <a:pt x="67" y="62"/>
                </a:lnTo>
                <a:lnTo>
                  <a:pt x="60" y="66"/>
                </a:lnTo>
                <a:lnTo>
                  <a:pt x="59" y="70"/>
                </a:lnTo>
                <a:lnTo>
                  <a:pt x="57" y="74"/>
                </a:lnTo>
                <a:lnTo>
                  <a:pt x="52" y="77"/>
                </a:lnTo>
                <a:lnTo>
                  <a:pt x="46" y="81"/>
                </a:lnTo>
                <a:lnTo>
                  <a:pt x="43" y="84"/>
                </a:lnTo>
                <a:lnTo>
                  <a:pt x="40" y="89"/>
                </a:lnTo>
                <a:lnTo>
                  <a:pt x="37" y="93"/>
                </a:lnTo>
                <a:lnTo>
                  <a:pt x="35" y="99"/>
                </a:lnTo>
                <a:lnTo>
                  <a:pt x="38" y="107"/>
                </a:lnTo>
                <a:lnTo>
                  <a:pt x="44" y="115"/>
                </a:lnTo>
                <a:lnTo>
                  <a:pt x="47" y="122"/>
                </a:lnTo>
                <a:lnTo>
                  <a:pt x="49" y="128"/>
                </a:lnTo>
                <a:lnTo>
                  <a:pt x="47" y="132"/>
                </a:lnTo>
                <a:lnTo>
                  <a:pt x="45" y="138"/>
                </a:lnTo>
                <a:lnTo>
                  <a:pt x="44" y="143"/>
                </a:lnTo>
                <a:lnTo>
                  <a:pt x="43" y="143"/>
                </a:lnTo>
                <a:lnTo>
                  <a:pt x="38" y="136"/>
                </a:lnTo>
                <a:lnTo>
                  <a:pt x="34" y="126"/>
                </a:lnTo>
                <a:lnTo>
                  <a:pt x="31" y="118"/>
                </a:lnTo>
                <a:lnTo>
                  <a:pt x="28" y="113"/>
                </a:lnTo>
                <a:lnTo>
                  <a:pt x="24" y="114"/>
                </a:lnTo>
                <a:lnTo>
                  <a:pt x="21" y="118"/>
                </a:lnTo>
                <a:lnTo>
                  <a:pt x="16" y="123"/>
                </a:lnTo>
                <a:lnTo>
                  <a:pt x="12" y="128"/>
                </a:lnTo>
                <a:lnTo>
                  <a:pt x="9" y="132"/>
                </a:lnTo>
                <a:lnTo>
                  <a:pt x="7" y="141"/>
                </a:lnTo>
                <a:lnTo>
                  <a:pt x="4" y="153"/>
                </a:lnTo>
                <a:lnTo>
                  <a:pt x="0" y="166"/>
                </a:lnTo>
                <a:lnTo>
                  <a:pt x="0" y="176"/>
                </a:lnTo>
                <a:lnTo>
                  <a:pt x="1" y="184"/>
                </a:lnTo>
                <a:lnTo>
                  <a:pt x="2" y="190"/>
                </a:lnTo>
                <a:lnTo>
                  <a:pt x="6" y="195"/>
                </a:lnTo>
                <a:lnTo>
                  <a:pt x="12" y="198"/>
                </a:lnTo>
                <a:lnTo>
                  <a:pt x="19" y="199"/>
                </a:lnTo>
                <a:lnTo>
                  <a:pt x="23" y="200"/>
                </a:lnTo>
                <a:lnTo>
                  <a:pt x="27" y="200"/>
                </a:lnTo>
                <a:lnTo>
                  <a:pt x="30" y="199"/>
                </a:lnTo>
                <a:lnTo>
                  <a:pt x="31" y="200"/>
                </a:lnTo>
                <a:lnTo>
                  <a:pt x="30" y="205"/>
                </a:lnTo>
                <a:lnTo>
                  <a:pt x="28" y="211"/>
                </a:lnTo>
                <a:lnTo>
                  <a:pt x="24" y="215"/>
                </a:lnTo>
                <a:lnTo>
                  <a:pt x="23" y="219"/>
                </a:lnTo>
                <a:lnTo>
                  <a:pt x="24" y="224"/>
                </a:lnTo>
                <a:lnTo>
                  <a:pt x="28" y="229"/>
                </a:lnTo>
                <a:lnTo>
                  <a:pt x="31" y="234"/>
                </a:lnTo>
                <a:lnTo>
                  <a:pt x="36" y="238"/>
                </a:lnTo>
                <a:lnTo>
                  <a:pt x="44" y="245"/>
                </a:lnTo>
                <a:lnTo>
                  <a:pt x="54" y="248"/>
                </a:lnTo>
                <a:lnTo>
                  <a:pt x="63" y="244"/>
                </a:lnTo>
                <a:lnTo>
                  <a:pt x="70" y="237"/>
                </a:lnTo>
                <a:lnTo>
                  <a:pt x="75" y="232"/>
                </a:lnTo>
                <a:lnTo>
                  <a:pt x="77" y="229"/>
                </a:lnTo>
                <a:lnTo>
                  <a:pt x="82" y="230"/>
                </a:lnTo>
                <a:lnTo>
                  <a:pt x="88" y="234"/>
                </a:lnTo>
                <a:lnTo>
                  <a:pt x="96" y="240"/>
                </a:lnTo>
                <a:lnTo>
                  <a:pt x="104" y="247"/>
                </a:lnTo>
                <a:lnTo>
                  <a:pt x="111" y="256"/>
                </a:lnTo>
                <a:lnTo>
                  <a:pt x="113" y="263"/>
                </a:lnTo>
                <a:lnTo>
                  <a:pt x="113" y="264"/>
                </a:lnTo>
                <a:lnTo>
                  <a:pt x="110" y="262"/>
                </a:lnTo>
                <a:lnTo>
                  <a:pt x="103" y="256"/>
                </a:lnTo>
                <a:lnTo>
                  <a:pt x="93" y="252"/>
                </a:lnTo>
                <a:lnTo>
                  <a:pt x="85" y="252"/>
                </a:lnTo>
                <a:lnTo>
                  <a:pt x="82" y="258"/>
                </a:lnTo>
                <a:lnTo>
                  <a:pt x="84" y="26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5" name="Freeform 1480"/>
          <p:cNvSpPr>
            <a:spLocks/>
          </p:cNvSpPr>
          <p:nvPr/>
        </p:nvSpPr>
        <p:spPr bwMode="auto">
          <a:xfrm>
            <a:off x="2000250" y="1549400"/>
            <a:ext cx="36513" cy="17463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32" y="1"/>
              </a:cxn>
              <a:cxn ang="0">
                <a:pos x="34" y="3"/>
              </a:cxn>
              <a:cxn ang="0">
                <a:pos x="34" y="6"/>
              </a:cxn>
              <a:cxn ang="0">
                <a:pos x="30" y="10"/>
              </a:cxn>
              <a:cxn ang="0">
                <a:pos x="24" y="14"/>
              </a:cxn>
              <a:cxn ang="0">
                <a:pos x="22" y="16"/>
              </a:cxn>
              <a:cxn ang="0">
                <a:pos x="19" y="18"/>
              </a:cxn>
              <a:cxn ang="0">
                <a:pos x="12" y="18"/>
              </a:cxn>
              <a:cxn ang="0">
                <a:pos x="4" y="16"/>
              </a:cxn>
              <a:cxn ang="0">
                <a:pos x="0" y="13"/>
              </a:cxn>
              <a:cxn ang="0">
                <a:pos x="0" y="9"/>
              </a:cxn>
              <a:cxn ang="0">
                <a:pos x="4" y="7"/>
              </a:cxn>
              <a:cxn ang="0">
                <a:pos x="14" y="4"/>
              </a:cxn>
              <a:cxn ang="0">
                <a:pos x="22" y="2"/>
              </a:cxn>
              <a:cxn ang="0">
                <a:pos x="29" y="1"/>
              </a:cxn>
              <a:cxn ang="0">
                <a:pos x="31" y="0"/>
              </a:cxn>
            </a:cxnLst>
            <a:rect l="0" t="0" r="r" b="b"/>
            <a:pathLst>
              <a:path w="34" h="18">
                <a:moveTo>
                  <a:pt x="31" y="0"/>
                </a:moveTo>
                <a:lnTo>
                  <a:pt x="32" y="1"/>
                </a:lnTo>
                <a:lnTo>
                  <a:pt x="34" y="3"/>
                </a:lnTo>
                <a:lnTo>
                  <a:pt x="34" y="6"/>
                </a:lnTo>
                <a:lnTo>
                  <a:pt x="30" y="10"/>
                </a:lnTo>
                <a:lnTo>
                  <a:pt x="24" y="14"/>
                </a:lnTo>
                <a:lnTo>
                  <a:pt x="22" y="16"/>
                </a:lnTo>
                <a:lnTo>
                  <a:pt x="19" y="18"/>
                </a:lnTo>
                <a:lnTo>
                  <a:pt x="12" y="18"/>
                </a:lnTo>
                <a:lnTo>
                  <a:pt x="4" y="16"/>
                </a:lnTo>
                <a:lnTo>
                  <a:pt x="0" y="13"/>
                </a:lnTo>
                <a:lnTo>
                  <a:pt x="0" y="9"/>
                </a:lnTo>
                <a:lnTo>
                  <a:pt x="4" y="7"/>
                </a:lnTo>
                <a:lnTo>
                  <a:pt x="14" y="4"/>
                </a:lnTo>
                <a:lnTo>
                  <a:pt x="22" y="2"/>
                </a:lnTo>
                <a:lnTo>
                  <a:pt x="29" y="1"/>
                </a:lnTo>
                <a:lnTo>
                  <a:pt x="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6" name="Freeform 1481"/>
          <p:cNvSpPr>
            <a:spLocks/>
          </p:cNvSpPr>
          <p:nvPr/>
        </p:nvSpPr>
        <p:spPr bwMode="auto">
          <a:xfrm>
            <a:off x="1981200" y="1503363"/>
            <a:ext cx="33338" cy="47625"/>
          </a:xfrm>
          <a:custGeom>
            <a:avLst/>
            <a:gdLst/>
            <a:ahLst/>
            <a:cxnLst>
              <a:cxn ang="0">
                <a:pos x="22" y="14"/>
              </a:cxn>
              <a:cxn ang="0">
                <a:pos x="20" y="10"/>
              </a:cxn>
              <a:cxn ang="0">
                <a:pos x="14" y="5"/>
              </a:cxn>
              <a:cxn ang="0">
                <a:pos x="7" y="0"/>
              </a:cxn>
              <a:cxn ang="0">
                <a:pos x="3" y="0"/>
              </a:cxn>
              <a:cxn ang="0">
                <a:pos x="1" y="5"/>
              </a:cxn>
              <a:cxn ang="0">
                <a:pos x="0" y="10"/>
              </a:cxn>
              <a:cxn ang="0">
                <a:pos x="1" y="15"/>
              </a:cxn>
              <a:cxn ang="0">
                <a:pos x="1" y="20"/>
              </a:cxn>
              <a:cxn ang="0">
                <a:pos x="3" y="27"/>
              </a:cxn>
              <a:cxn ang="0">
                <a:pos x="4" y="36"/>
              </a:cxn>
              <a:cxn ang="0">
                <a:pos x="7" y="43"/>
              </a:cxn>
              <a:cxn ang="0">
                <a:pos x="11" y="46"/>
              </a:cxn>
              <a:cxn ang="0">
                <a:pos x="16" y="46"/>
              </a:cxn>
              <a:cxn ang="0">
                <a:pos x="21" y="44"/>
              </a:cxn>
              <a:cxn ang="0">
                <a:pos x="26" y="42"/>
              </a:cxn>
              <a:cxn ang="0">
                <a:pos x="29" y="38"/>
              </a:cxn>
              <a:cxn ang="0">
                <a:pos x="31" y="33"/>
              </a:cxn>
              <a:cxn ang="0">
                <a:pos x="34" y="30"/>
              </a:cxn>
              <a:cxn ang="0">
                <a:pos x="34" y="27"/>
              </a:cxn>
              <a:cxn ang="0">
                <a:pos x="30" y="22"/>
              </a:cxn>
              <a:cxn ang="0">
                <a:pos x="26" y="17"/>
              </a:cxn>
              <a:cxn ang="0">
                <a:pos x="23" y="15"/>
              </a:cxn>
              <a:cxn ang="0">
                <a:pos x="22" y="14"/>
              </a:cxn>
              <a:cxn ang="0">
                <a:pos x="22" y="14"/>
              </a:cxn>
            </a:cxnLst>
            <a:rect l="0" t="0" r="r" b="b"/>
            <a:pathLst>
              <a:path w="34" h="46">
                <a:moveTo>
                  <a:pt x="22" y="14"/>
                </a:moveTo>
                <a:lnTo>
                  <a:pt x="20" y="10"/>
                </a:lnTo>
                <a:lnTo>
                  <a:pt x="14" y="5"/>
                </a:lnTo>
                <a:lnTo>
                  <a:pt x="7" y="0"/>
                </a:lnTo>
                <a:lnTo>
                  <a:pt x="3" y="0"/>
                </a:lnTo>
                <a:lnTo>
                  <a:pt x="1" y="5"/>
                </a:lnTo>
                <a:lnTo>
                  <a:pt x="0" y="10"/>
                </a:lnTo>
                <a:lnTo>
                  <a:pt x="1" y="15"/>
                </a:lnTo>
                <a:lnTo>
                  <a:pt x="1" y="20"/>
                </a:lnTo>
                <a:lnTo>
                  <a:pt x="3" y="27"/>
                </a:lnTo>
                <a:lnTo>
                  <a:pt x="4" y="36"/>
                </a:lnTo>
                <a:lnTo>
                  <a:pt x="7" y="43"/>
                </a:lnTo>
                <a:lnTo>
                  <a:pt x="11" y="46"/>
                </a:lnTo>
                <a:lnTo>
                  <a:pt x="16" y="46"/>
                </a:lnTo>
                <a:lnTo>
                  <a:pt x="21" y="44"/>
                </a:lnTo>
                <a:lnTo>
                  <a:pt x="26" y="42"/>
                </a:lnTo>
                <a:lnTo>
                  <a:pt x="29" y="38"/>
                </a:lnTo>
                <a:lnTo>
                  <a:pt x="31" y="33"/>
                </a:lnTo>
                <a:lnTo>
                  <a:pt x="34" y="30"/>
                </a:lnTo>
                <a:lnTo>
                  <a:pt x="34" y="27"/>
                </a:lnTo>
                <a:lnTo>
                  <a:pt x="30" y="22"/>
                </a:lnTo>
                <a:lnTo>
                  <a:pt x="26" y="17"/>
                </a:lnTo>
                <a:lnTo>
                  <a:pt x="23" y="15"/>
                </a:lnTo>
                <a:lnTo>
                  <a:pt x="22" y="14"/>
                </a:lnTo>
                <a:lnTo>
                  <a:pt x="22" y="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7" name="Freeform 1482"/>
          <p:cNvSpPr>
            <a:spLocks/>
          </p:cNvSpPr>
          <p:nvPr/>
        </p:nvSpPr>
        <p:spPr bwMode="auto">
          <a:xfrm>
            <a:off x="1914525" y="1481138"/>
            <a:ext cx="60325" cy="68262"/>
          </a:xfrm>
          <a:custGeom>
            <a:avLst/>
            <a:gdLst/>
            <a:ahLst/>
            <a:cxnLst>
              <a:cxn ang="0">
                <a:pos x="53" y="34"/>
              </a:cxn>
              <a:cxn ang="0">
                <a:pos x="54" y="37"/>
              </a:cxn>
              <a:cxn ang="0">
                <a:pos x="57" y="44"/>
              </a:cxn>
              <a:cxn ang="0">
                <a:pos x="58" y="53"/>
              </a:cxn>
              <a:cxn ang="0">
                <a:pos x="57" y="60"/>
              </a:cxn>
              <a:cxn ang="0">
                <a:pos x="54" y="64"/>
              </a:cxn>
              <a:cxn ang="0">
                <a:pos x="52" y="66"/>
              </a:cxn>
              <a:cxn ang="0">
                <a:pos x="48" y="67"/>
              </a:cxn>
              <a:cxn ang="0">
                <a:pos x="44" y="65"/>
              </a:cxn>
              <a:cxn ang="0">
                <a:pos x="39" y="62"/>
              </a:cxn>
              <a:cxn ang="0">
                <a:pos x="35" y="60"/>
              </a:cxn>
              <a:cxn ang="0">
                <a:pos x="32" y="58"/>
              </a:cxn>
              <a:cxn ang="0">
                <a:pos x="29" y="53"/>
              </a:cxn>
              <a:cxn ang="0">
                <a:pos x="24" y="50"/>
              </a:cxn>
              <a:cxn ang="0">
                <a:pos x="17" y="49"/>
              </a:cxn>
              <a:cxn ang="0">
                <a:pos x="12" y="47"/>
              </a:cxn>
              <a:cxn ang="0">
                <a:pos x="8" y="42"/>
              </a:cxn>
              <a:cxn ang="0">
                <a:pos x="9" y="37"/>
              </a:cxn>
              <a:cxn ang="0">
                <a:pos x="13" y="37"/>
              </a:cxn>
              <a:cxn ang="0">
                <a:pos x="15" y="36"/>
              </a:cxn>
              <a:cxn ang="0">
                <a:pos x="13" y="30"/>
              </a:cxn>
              <a:cxn ang="0">
                <a:pos x="7" y="20"/>
              </a:cxn>
              <a:cxn ang="0">
                <a:pos x="2" y="11"/>
              </a:cxn>
              <a:cxn ang="0">
                <a:pos x="0" y="4"/>
              </a:cxn>
              <a:cxn ang="0">
                <a:pos x="4" y="0"/>
              </a:cxn>
              <a:cxn ang="0">
                <a:pos x="9" y="0"/>
              </a:cxn>
              <a:cxn ang="0">
                <a:pos x="14" y="0"/>
              </a:cxn>
              <a:cxn ang="0">
                <a:pos x="19" y="2"/>
              </a:cxn>
              <a:cxn ang="0">
                <a:pos x="23" y="8"/>
              </a:cxn>
              <a:cxn ang="0">
                <a:pos x="28" y="13"/>
              </a:cxn>
              <a:cxn ang="0">
                <a:pos x="34" y="15"/>
              </a:cxn>
              <a:cxn ang="0">
                <a:pos x="38" y="16"/>
              </a:cxn>
              <a:cxn ang="0">
                <a:pos x="40" y="19"/>
              </a:cxn>
              <a:cxn ang="0">
                <a:pos x="43" y="24"/>
              </a:cxn>
              <a:cxn ang="0">
                <a:pos x="47" y="29"/>
              </a:cxn>
              <a:cxn ang="0">
                <a:pos x="51" y="32"/>
              </a:cxn>
              <a:cxn ang="0">
                <a:pos x="53" y="34"/>
              </a:cxn>
            </a:cxnLst>
            <a:rect l="0" t="0" r="r" b="b"/>
            <a:pathLst>
              <a:path w="58" h="67">
                <a:moveTo>
                  <a:pt x="53" y="34"/>
                </a:moveTo>
                <a:lnTo>
                  <a:pt x="54" y="37"/>
                </a:lnTo>
                <a:lnTo>
                  <a:pt x="57" y="44"/>
                </a:lnTo>
                <a:lnTo>
                  <a:pt x="58" y="53"/>
                </a:lnTo>
                <a:lnTo>
                  <a:pt x="57" y="60"/>
                </a:lnTo>
                <a:lnTo>
                  <a:pt x="54" y="64"/>
                </a:lnTo>
                <a:lnTo>
                  <a:pt x="52" y="66"/>
                </a:lnTo>
                <a:lnTo>
                  <a:pt x="48" y="67"/>
                </a:lnTo>
                <a:lnTo>
                  <a:pt x="44" y="65"/>
                </a:lnTo>
                <a:lnTo>
                  <a:pt x="39" y="62"/>
                </a:lnTo>
                <a:lnTo>
                  <a:pt x="35" y="60"/>
                </a:lnTo>
                <a:lnTo>
                  <a:pt x="32" y="58"/>
                </a:lnTo>
                <a:lnTo>
                  <a:pt x="29" y="53"/>
                </a:lnTo>
                <a:lnTo>
                  <a:pt x="24" y="50"/>
                </a:lnTo>
                <a:lnTo>
                  <a:pt x="17" y="49"/>
                </a:lnTo>
                <a:lnTo>
                  <a:pt x="12" y="47"/>
                </a:lnTo>
                <a:lnTo>
                  <a:pt x="8" y="42"/>
                </a:lnTo>
                <a:lnTo>
                  <a:pt x="9" y="37"/>
                </a:lnTo>
                <a:lnTo>
                  <a:pt x="13" y="37"/>
                </a:lnTo>
                <a:lnTo>
                  <a:pt x="15" y="36"/>
                </a:lnTo>
                <a:lnTo>
                  <a:pt x="13" y="30"/>
                </a:lnTo>
                <a:lnTo>
                  <a:pt x="7" y="20"/>
                </a:lnTo>
                <a:lnTo>
                  <a:pt x="2" y="11"/>
                </a:lnTo>
                <a:lnTo>
                  <a:pt x="0" y="4"/>
                </a:lnTo>
                <a:lnTo>
                  <a:pt x="4" y="0"/>
                </a:lnTo>
                <a:lnTo>
                  <a:pt x="9" y="0"/>
                </a:lnTo>
                <a:lnTo>
                  <a:pt x="14" y="0"/>
                </a:lnTo>
                <a:lnTo>
                  <a:pt x="19" y="2"/>
                </a:lnTo>
                <a:lnTo>
                  <a:pt x="23" y="8"/>
                </a:lnTo>
                <a:lnTo>
                  <a:pt x="28" y="13"/>
                </a:lnTo>
                <a:lnTo>
                  <a:pt x="34" y="15"/>
                </a:lnTo>
                <a:lnTo>
                  <a:pt x="38" y="16"/>
                </a:lnTo>
                <a:lnTo>
                  <a:pt x="40" y="19"/>
                </a:lnTo>
                <a:lnTo>
                  <a:pt x="43" y="24"/>
                </a:lnTo>
                <a:lnTo>
                  <a:pt x="47" y="29"/>
                </a:lnTo>
                <a:lnTo>
                  <a:pt x="51" y="32"/>
                </a:lnTo>
                <a:lnTo>
                  <a:pt x="53" y="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8" name="Freeform 1483"/>
          <p:cNvSpPr>
            <a:spLocks/>
          </p:cNvSpPr>
          <p:nvPr/>
        </p:nvSpPr>
        <p:spPr bwMode="auto">
          <a:xfrm>
            <a:off x="1671638" y="1728788"/>
            <a:ext cx="269875" cy="234950"/>
          </a:xfrm>
          <a:custGeom>
            <a:avLst/>
            <a:gdLst/>
            <a:ahLst/>
            <a:cxnLst>
              <a:cxn ang="0">
                <a:pos x="249" y="175"/>
              </a:cxn>
              <a:cxn ang="0">
                <a:pos x="236" y="187"/>
              </a:cxn>
              <a:cxn ang="0">
                <a:pos x="226" y="189"/>
              </a:cxn>
              <a:cxn ang="0">
                <a:pos x="231" y="220"/>
              </a:cxn>
              <a:cxn ang="0">
                <a:pos x="205" y="231"/>
              </a:cxn>
              <a:cxn ang="0">
                <a:pos x="178" y="210"/>
              </a:cxn>
              <a:cxn ang="0">
                <a:pos x="163" y="196"/>
              </a:cxn>
              <a:cxn ang="0">
                <a:pos x="154" y="196"/>
              </a:cxn>
              <a:cxn ang="0">
                <a:pos x="123" y="213"/>
              </a:cxn>
              <a:cxn ang="0">
                <a:pos x="89" y="221"/>
              </a:cxn>
              <a:cxn ang="0">
                <a:pos x="73" y="221"/>
              </a:cxn>
              <a:cxn ang="0">
                <a:pos x="52" y="215"/>
              </a:cxn>
              <a:cxn ang="0">
                <a:pos x="44" y="204"/>
              </a:cxn>
              <a:cxn ang="0">
                <a:pos x="25" y="173"/>
              </a:cxn>
              <a:cxn ang="0">
                <a:pos x="1" y="157"/>
              </a:cxn>
              <a:cxn ang="0">
                <a:pos x="1" y="130"/>
              </a:cxn>
              <a:cxn ang="0">
                <a:pos x="27" y="129"/>
              </a:cxn>
              <a:cxn ang="0">
                <a:pos x="57" y="142"/>
              </a:cxn>
              <a:cxn ang="0">
                <a:pos x="82" y="151"/>
              </a:cxn>
              <a:cxn ang="0">
                <a:pos x="81" y="126"/>
              </a:cxn>
              <a:cxn ang="0">
                <a:pos x="44" y="117"/>
              </a:cxn>
              <a:cxn ang="0">
                <a:pos x="12" y="114"/>
              </a:cxn>
              <a:cxn ang="0">
                <a:pos x="2" y="90"/>
              </a:cxn>
              <a:cxn ang="0">
                <a:pos x="28" y="84"/>
              </a:cxn>
              <a:cxn ang="0">
                <a:pos x="19" y="68"/>
              </a:cxn>
              <a:cxn ang="0">
                <a:pos x="3" y="44"/>
              </a:cxn>
              <a:cxn ang="0">
                <a:pos x="21" y="33"/>
              </a:cxn>
              <a:cxn ang="0">
                <a:pos x="28" y="15"/>
              </a:cxn>
              <a:cxn ang="0">
                <a:pos x="51" y="7"/>
              </a:cxn>
              <a:cxn ang="0">
                <a:pos x="88" y="3"/>
              </a:cxn>
              <a:cxn ang="0">
                <a:pos x="82" y="27"/>
              </a:cxn>
              <a:cxn ang="0">
                <a:pos x="102" y="27"/>
              </a:cxn>
              <a:cxn ang="0">
                <a:pos x="124" y="47"/>
              </a:cxn>
              <a:cxn ang="0">
                <a:pos x="125" y="27"/>
              </a:cxn>
              <a:cxn ang="0">
                <a:pos x="145" y="47"/>
              </a:cxn>
              <a:cxn ang="0">
                <a:pos x="152" y="83"/>
              </a:cxn>
              <a:cxn ang="0">
                <a:pos x="162" y="51"/>
              </a:cxn>
              <a:cxn ang="0">
                <a:pos x="157" y="27"/>
              </a:cxn>
              <a:cxn ang="0">
                <a:pos x="173" y="23"/>
              </a:cxn>
              <a:cxn ang="0">
                <a:pos x="181" y="19"/>
              </a:cxn>
              <a:cxn ang="0">
                <a:pos x="172" y="7"/>
              </a:cxn>
              <a:cxn ang="0">
                <a:pos x="198" y="5"/>
              </a:cxn>
              <a:cxn ang="0">
                <a:pos x="213" y="15"/>
              </a:cxn>
              <a:cxn ang="0">
                <a:pos x="199" y="39"/>
              </a:cxn>
              <a:cxn ang="0">
                <a:pos x="195" y="60"/>
              </a:cxn>
              <a:cxn ang="0">
                <a:pos x="201" y="98"/>
              </a:cxn>
              <a:cxn ang="0">
                <a:pos x="198" y="115"/>
              </a:cxn>
              <a:cxn ang="0">
                <a:pos x="209" y="141"/>
              </a:cxn>
              <a:cxn ang="0">
                <a:pos x="237" y="160"/>
              </a:cxn>
            </a:cxnLst>
            <a:rect l="0" t="0" r="r" b="b"/>
            <a:pathLst>
              <a:path w="249" h="231">
                <a:moveTo>
                  <a:pt x="239" y="162"/>
                </a:moveTo>
                <a:lnTo>
                  <a:pt x="241" y="164"/>
                </a:lnTo>
                <a:lnTo>
                  <a:pt x="246" y="168"/>
                </a:lnTo>
                <a:lnTo>
                  <a:pt x="249" y="175"/>
                </a:lnTo>
                <a:lnTo>
                  <a:pt x="248" y="182"/>
                </a:lnTo>
                <a:lnTo>
                  <a:pt x="244" y="187"/>
                </a:lnTo>
                <a:lnTo>
                  <a:pt x="239" y="188"/>
                </a:lnTo>
                <a:lnTo>
                  <a:pt x="236" y="187"/>
                </a:lnTo>
                <a:lnTo>
                  <a:pt x="232" y="187"/>
                </a:lnTo>
                <a:lnTo>
                  <a:pt x="229" y="187"/>
                </a:lnTo>
                <a:lnTo>
                  <a:pt x="226" y="187"/>
                </a:lnTo>
                <a:lnTo>
                  <a:pt x="226" y="189"/>
                </a:lnTo>
                <a:lnTo>
                  <a:pt x="228" y="195"/>
                </a:lnTo>
                <a:lnTo>
                  <a:pt x="230" y="204"/>
                </a:lnTo>
                <a:lnTo>
                  <a:pt x="232" y="213"/>
                </a:lnTo>
                <a:lnTo>
                  <a:pt x="231" y="220"/>
                </a:lnTo>
                <a:lnTo>
                  <a:pt x="224" y="225"/>
                </a:lnTo>
                <a:lnTo>
                  <a:pt x="216" y="227"/>
                </a:lnTo>
                <a:lnTo>
                  <a:pt x="211" y="230"/>
                </a:lnTo>
                <a:lnTo>
                  <a:pt x="205" y="231"/>
                </a:lnTo>
                <a:lnTo>
                  <a:pt x="195" y="225"/>
                </a:lnTo>
                <a:lnTo>
                  <a:pt x="190" y="220"/>
                </a:lnTo>
                <a:lnTo>
                  <a:pt x="184" y="215"/>
                </a:lnTo>
                <a:lnTo>
                  <a:pt x="178" y="210"/>
                </a:lnTo>
                <a:lnTo>
                  <a:pt x="173" y="205"/>
                </a:lnTo>
                <a:lnTo>
                  <a:pt x="170" y="202"/>
                </a:lnTo>
                <a:lnTo>
                  <a:pt x="165" y="198"/>
                </a:lnTo>
                <a:lnTo>
                  <a:pt x="163" y="196"/>
                </a:lnTo>
                <a:lnTo>
                  <a:pt x="161" y="195"/>
                </a:lnTo>
                <a:lnTo>
                  <a:pt x="158" y="194"/>
                </a:lnTo>
                <a:lnTo>
                  <a:pt x="157" y="194"/>
                </a:lnTo>
                <a:lnTo>
                  <a:pt x="154" y="196"/>
                </a:lnTo>
                <a:lnTo>
                  <a:pt x="146" y="202"/>
                </a:lnTo>
                <a:lnTo>
                  <a:pt x="140" y="206"/>
                </a:lnTo>
                <a:lnTo>
                  <a:pt x="132" y="210"/>
                </a:lnTo>
                <a:lnTo>
                  <a:pt x="123" y="213"/>
                </a:lnTo>
                <a:lnTo>
                  <a:pt x="114" y="216"/>
                </a:lnTo>
                <a:lnTo>
                  <a:pt x="104" y="219"/>
                </a:lnTo>
                <a:lnTo>
                  <a:pt x="95" y="220"/>
                </a:lnTo>
                <a:lnTo>
                  <a:pt x="89" y="221"/>
                </a:lnTo>
                <a:lnTo>
                  <a:pt x="85" y="223"/>
                </a:lnTo>
                <a:lnTo>
                  <a:pt x="81" y="223"/>
                </a:lnTo>
                <a:lnTo>
                  <a:pt x="78" y="223"/>
                </a:lnTo>
                <a:lnTo>
                  <a:pt x="73" y="221"/>
                </a:lnTo>
                <a:lnTo>
                  <a:pt x="67" y="219"/>
                </a:lnTo>
                <a:lnTo>
                  <a:pt x="62" y="218"/>
                </a:lnTo>
                <a:lnTo>
                  <a:pt x="57" y="216"/>
                </a:lnTo>
                <a:lnTo>
                  <a:pt x="52" y="215"/>
                </a:lnTo>
                <a:lnTo>
                  <a:pt x="49" y="215"/>
                </a:lnTo>
                <a:lnTo>
                  <a:pt x="46" y="213"/>
                </a:lnTo>
                <a:lnTo>
                  <a:pt x="44" y="210"/>
                </a:lnTo>
                <a:lnTo>
                  <a:pt x="44" y="204"/>
                </a:lnTo>
                <a:lnTo>
                  <a:pt x="43" y="197"/>
                </a:lnTo>
                <a:lnTo>
                  <a:pt x="40" y="188"/>
                </a:lnTo>
                <a:lnTo>
                  <a:pt x="33" y="180"/>
                </a:lnTo>
                <a:lnTo>
                  <a:pt x="25" y="173"/>
                </a:lnTo>
                <a:lnTo>
                  <a:pt x="16" y="167"/>
                </a:lnTo>
                <a:lnTo>
                  <a:pt x="9" y="164"/>
                </a:lnTo>
                <a:lnTo>
                  <a:pt x="3" y="162"/>
                </a:lnTo>
                <a:lnTo>
                  <a:pt x="1" y="157"/>
                </a:lnTo>
                <a:lnTo>
                  <a:pt x="0" y="151"/>
                </a:lnTo>
                <a:lnTo>
                  <a:pt x="0" y="143"/>
                </a:lnTo>
                <a:lnTo>
                  <a:pt x="0" y="136"/>
                </a:lnTo>
                <a:lnTo>
                  <a:pt x="1" y="130"/>
                </a:lnTo>
                <a:lnTo>
                  <a:pt x="5" y="129"/>
                </a:lnTo>
                <a:lnTo>
                  <a:pt x="12" y="129"/>
                </a:lnTo>
                <a:lnTo>
                  <a:pt x="20" y="128"/>
                </a:lnTo>
                <a:lnTo>
                  <a:pt x="27" y="129"/>
                </a:lnTo>
                <a:lnTo>
                  <a:pt x="36" y="132"/>
                </a:lnTo>
                <a:lnTo>
                  <a:pt x="42" y="135"/>
                </a:lnTo>
                <a:lnTo>
                  <a:pt x="49" y="138"/>
                </a:lnTo>
                <a:lnTo>
                  <a:pt x="57" y="142"/>
                </a:lnTo>
                <a:lnTo>
                  <a:pt x="65" y="147"/>
                </a:lnTo>
                <a:lnTo>
                  <a:pt x="72" y="149"/>
                </a:lnTo>
                <a:lnTo>
                  <a:pt x="79" y="151"/>
                </a:lnTo>
                <a:lnTo>
                  <a:pt x="82" y="151"/>
                </a:lnTo>
                <a:lnTo>
                  <a:pt x="85" y="149"/>
                </a:lnTo>
                <a:lnTo>
                  <a:pt x="86" y="141"/>
                </a:lnTo>
                <a:lnTo>
                  <a:pt x="86" y="133"/>
                </a:lnTo>
                <a:lnTo>
                  <a:pt x="81" y="126"/>
                </a:lnTo>
                <a:lnTo>
                  <a:pt x="69" y="121"/>
                </a:lnTo>
                <a:lnTo>
                  <a:pt x="56" y="118"/>
                </a:lnTo>
                <a:lnTo>
                  <a:pt x="50" y="117"/>
                </a:lnTo>
                <a:lnTo>
                  <a:pt x="44" y="117"/>
                </a:lnTo>
                <a:lnTo>
                  <a:pt x="35" y="115"/>
                </a:lnTo>
                <a:lnTo>
                  <a:pt x="24" y="115"/>
                </a:lnTo>
                <a:lnTo>
                  <a:pt x="17" y="115"/>
                </a:lnTo>
                <a:lnTo>
                  <a:pt x="12" y="114"/>
                </a:lnTo>
                <a:lnTo>
                  <a:pt x="8" y="111"/>
                </a:lnTo>
                <a:lnTo>
                  <a:pt x="3" y="104"/>
                </a:lnTo>
                <a:lnTo>
                  <a:pt x="2" y="96"/>
                </a:lnTo>
                <a:lnTo>
                  <a:pt x="2" y="90"/>
                </a:lnTo>
                <a:lnTo>
                  <a:pt x="4" y="86"/>
                </a:lnTo>
                <a:lnTo>
                  <a:pt x="11" y="84"/>
                </a:lnTo>
                <a:lnTo>
                  <a:pt x="20" y="86"/>
                </a:lnTo>
                <a:lnTo>
                  <a:pt x="28" y="84"/>
                </a:lnTo>
                <a:lnTo>
                  <a:pt x="29" y="79"/>
                </a:lnTo>
                <a:lnTo>
                  <a:pt x="26" y="73"/>
                </a:lnTo>
                <a:lnTo>
                  <a:pt x="23" y="71"/>
                </a:lnTo>
                <a:lnTo>
                  <a:pt x="19" y="68"/>
                </a:lnTo>
                <a:lnTo>
                  <a:pt x="13" y="62"/>
                </a:lnTo>
                <a:lnTo>
                  <a:pt x="8" y="54"/>
                </a:lnTo>
                <a:lnTo>
                  <a:pt x="3" y="49"/>
                </a:lnTo>
                <a:lnTo>
                  <a:pt x="3" y="44"/>
                </a:lnTo>
                <a:lnTo>
                  <a:pt x="8" y="39"/>
                </a:lnTo>
                <a:lnTo>
                  <a:pt x="14" y="37"/>
                </a:lnTo>
                <a:lnTo>
                  <a:pt x="19" y="35"/>
                </a:lnTo>
                <a:lnTo>
                  <a:pt x="21" y="33"/>
                </a:lnTo>
                <a:lnTo>
                  <a:pt x="24" y="27"/>
                </a:lnTo>
                <a:lnTo>
                  <a:pt x="25" y="21"/>
                </a:lnTo>
                <a:lnTo>
                  <a:pt x="25" y="18"/>
                </a:lnTo>
                <a:lnTo>
                  <a:pt x="28" y="15"/>
                </a:lnTo>
                <a:lnTo>
                  <a:pt x="33" y="14"/>
                </a:lnTo>
                <a:lnTo>
                  <a:pt x="40" y="13"/>
                </a:lnTo>
                <a:lnTo>
                  <a:pt x="46" y="9"/>
                </a:lnTo>
                <a:lnTo>
                  <a:pt x="51" y="7"/>
                </a:lnTo>
                <a:lnTo>
                  <a:pt x="61" y="5"/>
                </a:lnTo>
                <a:lnTo>
                  <a:pt x="72" y="3"/>
                </a:lnTo>
                <a:lnTo>
                  <a:pt x="81" y="0"/>
                </a:lnTo>
                <a:lnTo>
                  <a:pt x="88" y="3"/>
                </a:lnTo>
                <a:lnTo>
                  <a:pt x="88" y="9"/>
                </a:lnTo>
                <a:lnTo>
                  <a:pt x="85" y="18"/>
                </a:lnTo>
                <a:lnTo>
                  <a:pt x="81" y="23"/>
                </a:lnTo>
                <a:lnTo>
                  <a:pt x="82" y="27"/>
                </a:lnTo>
                <a:lnTo>
                  <a:pt x="88" y="26"/>
                </a:lnTo>
                <a:lnTo>
                  <a:pt x="95" y="23"/>
                </a:lnTo>
                <a:lnTo>
                  <a:pt x="100" y="24"/>
                </a:lnTo>
                <a:lnTo>
                  <a:pt x="102" y="27"/>
                </a:lnTo>
                <a:lnTo>
                  <a:pt x="104" y="34"/>
                </a:lnTo>
                <a:lnTo>
                  <a:pt x="110" y="41"/>
                </a:lnTo>
                <a:lnTo>
                  <a:pt x="117" y="46"/>
                </a:lnTo>
                <a:lnTo>
                  <a:pt x="124" y="47"/>
                </a:lnTo>
                <a:lnTo>
                  <a:pt x="127" y="45"/>
                </a:lnTo>
                <a:lnTo>
                  <a:pt x="127" y="38"/>
                </a:lnTo>
                <a:lnTo>
                  <a:pt x="126" y="31"/>
                </a:lnTo>
                <a:lnTo>
                  <a:pt x="125" y="27"/>
                </a:lnTo>
                <a:lnTo>
                  <a:pt x="129" y="27"/>
                </a:lnTo>
                <a:lnTo>
                  <a:pt x="134" y="33"/>
                </a:lnTo>
                <a:lnTo>
                  <a:pt x="140" y="39"/>
                </a:lnTo>
                <a:lnTo>
                  <a:pt x="145" y="47"/>
                </a:lnTo>
                <a:lnTo>
                  <a:pt x="146" y="58"/>
                </a:lnTo>
                <a:lnTo>
                  <a:pt x="147" y="69"/>
                </a:lnTo>
                <a:lnTo>
                  <a:pt x="148" y="80"/>
                </a:lnTo>
                <a:lnTo>
                  <a:pt x="152" y="83"/>
                </a:lnTo>
                <a:lnTo>
                  <a:pt x="155" y="75"/>
                </a:lnTo>
                <a:lnTo>
                  <a:pt x="158" y="64"/>
                </a:lnTo>
                <a:lnTo>
                  <a:pt x="161" y="57"/>
                </a:lnTo>
                <a:lnTo>
                  <a:pt x="162" y="51"/>
                </a:lnTo>
                <a:lnTo>
                  <a:pt x="160" y="46"/>
                </a:lnTo>
                <a:lnTo>
                  <a:pt x="157" y="39"/>
                </a:lnTo>
                <a:lnTo>
                  <a:pt x="156" y="33"/>
                </a:lnTo>
                <a:lnTo>
                  <a:pt x="157" y="27"/>
                </a:lnTo>
                <a:lnTo>
                  <a:pt x="160" y="22"/>
                </a:lnTo>
                <a:lnTo>
                  <a:pt x="164" y="20"/>
                </a:lnTo>
                <a:lnTo>
                  <a:pt x="169" y="21"/>
                </a:lnTo>
                <a:lnTo>
                  <a:pt x="173" y="23"/>
                </a:lnTo>
                <a:lnTo>
                  <a:pt x="179" y="26"/>
                </a:lnTo>
                <a:lnTo>
                  <a:pt x="181" y="24"/>
                </a:lnTo>
                <a:lnTo>
                  <a:pt x="183" y="22"/>
                </a:lnTo>
                <a:lnTo>
                  <a:pt x="181" y="19"/>
                </a:lnTo>
                <a:lnTo>
                  <a:pt x="181" y="18"/>
                </a:lnTo>
                <a:lnTo>
                  <a:pt x="179" y="15"/>
                </a:lnTo>
                <a:lnTo>
                  <a:pt x="175" y="11"/>
                </a:lnTo>
                <a:lnTo>
                  <a:pt x="172" y="7"/>
                </a:lnTo>
                <a:lnTo>
                  <a:pt x="179" y="5"/>
                </a:lnTo>
                <a:lnTo>
                  <a:pt x="185" y="5"/>
                </a:lnTo>
                <a:lnTo>
                  <a:pt x="192" y="5"/>
                </a:lnTo>
                <a:lnTo>
                  <a:pt x="198" y="5"/>
                </a:lnTo>
                <a:lnTo>
                  <a:pt x="203" y="6"/>
                </a:lnTo>
                <a:lnTo>
                  <a:pt x="208" y="8"/>
                </a:lnTo>
                <a:lnTo>
                  <a:pt x="211" y="11"/>
                </a:lnTo>
                <a:lnTo>
                  <a:pt x="213" y="15"/>
                </a:lnTo>
                <a:lnTo>
                  <a:pt x="211" y="21"/>
                </a:lnTo>
                <a:lnTo>
                  <a:pt x="207" y="31"/>
                </a:lnTo>
                <a:lnTo>
                  <a:pt x="203" y="37"/>
                </a:lnTo>
                <a:lnTo>
                  <a:pt x="199" y="39"/>
                </a:lnTo>
                <a:lnTo>
                  <a:pt x="195" y="42"/>
                </a:lnTo>
                <a:lnTo>
                  <a:pt x="192" y="45"/>
                </a:lnTo>
                <a:lnTo>
                  <a:pt x="193" y="52"/>
                </a:lnTo>
                <a:lnTo>
                  <a:pt x="195" y="60"/>
                </a:lnTo>
                <a:lnTo>
                  <a:pt x="196" y="69"/>
                </a:lnTo>
                <a:lnTo>
                  <a:pt x="198" y="79"/>
                </a:lnTo>
                <a:lnTo>
                  <a:pt x="199" y="89"/>
                </a:lnTo>
                <a:lnTo>
                  <a:pt x="201" y="98"/>
                </a:lnTo>
                <a:lnTo>
                  <a:pt x="201" y="105"/>
                </a:lnTo>
                <a:lnTo>
                  <a:pt x="200" y="110"/>
                </a:lnTo>
                <a:lnTo>
                  <a:pt x="199" y="112"/>
                </a:lnTo>
                <a:lnTo>
                  <a:pt x="198" y="115"/>
                </a:lnTo>
                <a:lnTo>
                  <a:pt x="198" y="122"/>
                </a:lnTo>
                <a:lnTo>
                  <a:pt x="201" y="130"/>
                </a:lnTo>
                <a:lnTo>
                  <a:pt x="205" y="136"/>
                </a:lnTo>
                <a:lnTo>
                  <a:pt x="209" y="141"/>
                </a:lnTo>
                <a:lnTo>
                  <a:pt x="216" y="147"/>
                </a:lnTo>
                <a:lnTo>
                  <a:pt x="224" y="153"/>
                </a:lnTo>
                <a:lnTo>
                  <a:pt x="231" y="158"/>
                </a:lnTo>
                <a:lnTo>
                  <a:pt x="237" y="160"/>
                </a:lnTo>
                <a:lnTo>
                  <a:pt x="239" y="1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89" name="Freeform 1484"/>
          <p:cNvSpPr>
            <a:spLocks/>
          </p:cNvSpPr>
          <p:nvPr/>
        </p:nvSpPr>
        <p:spPr bwMode="auto">
          <a:xfrm>
            <a:off x="2578100" y="4827588"/>
            <a:ext cx="403225" cy="1014412"/>
          </a:xfrm>
          <a:custGeom>
            <a:avLst/>
            <a:gdLst/>
            <a:ahLst/>
            <a:cxnLst>
              <a:cxn ang="0">
                <a:pos x="54" y="7"/>
              </a:cxn>
              <a:cxn ang="0">
                <a:pos x="68" y="0"/>
              </a:cxn>
              <a:cxn ang="0">
                <a:pos x="77" y="16"/>
              </a:cxn>
              <a:cxn ang="0">
                <a:pos x="107" y="31"/>
              </a:cxn>
              <a:cxn ang="0">
                <a:pos x="110" y="48"/>
              </a:cxn>
              <a:cxn ang="0">
                <a:pos x="116" y="57"/>
              </a:cxn>
              <a:cxn ang="0">
                <a:pos x="146" y="43"/>
              </a:cxn>
              <a:cxn ang="0">
                <a:pos x="140" y="64"/>
              </a:cxn>
              <a:cxn ang="0">
                <a:pos x="114" y="85"/>
              </a:cxn>
              <a:cxn ang="0">
                <a:pos x="107" y="99"/>
              </a:cxn>
              <a:cxn ang="0">
                <a:pos x="110" y="121"/>
              </a:cxn>
              <a:cxn ang="0">
                <a:pos x="117" y="129"/>
              </a:cxn>
              <a:cxn ang="0">
                <a:pos x="105" y="129"/>
              </a:cxn>
              <a:cxn ang="0">
                <a:pos x="125" y="141"/>
              </a:cxn>
              <a:cxn ang="0">
                <a:pos x="122" y="162"/>
              </a:cxn>
              <a:cxn ang="0">
                <a:pos x="111" y="169"/>
              </a:cxn>
              <a:cxn ang="0">
                <a:pos x="84" y="178"/>
              </a:cxn>
              <a:cxn ang="0">
                <a:pos x="69" y="202"/>
              </a:cxn>
              <a:cxn ang="0">
                <a:pos x="56" y="207"/>
              </a:cxn>
              <a:cxn ang="0">
                <a:pos x="62" y="216"/>
              </a:cxn>
              <a:cxn ang="0">
                <a:pos x="53" y="238"/>
              </a:cxn>
              <a:cxn ang="0">
                <a:pos x="33" y="261"/>
              </a:cxn>
              <a:cxn ang="0">
                <a:pos x="35" y="274"/>
              </a:cxn>
              <a:cxn ang="0">
                <a:pos x="42" y="282"/>
              </a:cxn>
              <a:cxn ang="0">
                <a:pos x="38" y="300"/>
              </a:cxn>
              <a:cxn ang="0">
                <a:pos x="26" y="318"/>
              </a:cxn>
              <a:cxn ang="0">
                <a:pos x="14" y="336"/>
              </a:cxn>
              <a:cxn ang="0">
                <a:pos x="29" y="367"/>
              </a:cxn>
              <a:cxn ang="0">
                <a:pos x="7" y="345"/>
              </a:cxn>
              <a:cxn ang="0">
                <a:pos x="1" y="338"/>
              </a:cxn>
              <a:cxn ang="0">
                <a:pos x="0" y="306"/>
              </a:cxn>
              <a:cxn ang="0">
                <a:pos x="24" y="154"/>
              </a:cxn>
              <a:cxn ang="0">
                <a:pos x="12" y="224"/>
              </a:cxn>
              <a:cxn ang="0">
                <a:pos x="35" y="87"/>
              </a:cxn>
              <a:cxn ang="0">
                <a:pos x="47" y="52"/>
              </a:cxn>
              <a:cxn ang="0">
                <a:pos x="57" y="33"/>
              </a:cxn>
              <a:cxn ang="0">
                <a:pos x="54" y="7"/>
              </a:cxn>
            </a:cxnLst>
            <a:rect l="0" t="0" r="r" b="b"/>
            <a:pathLst>
              <a:path w="146" h="367">
                <a:moveTo>
                  <a:pt x="54" y="7"/>
                </a:moveTo>
                <a:lnTo>
                  <a:pt x="68" y="0"/>
                </a:lnTo>
                <a:lnTo>
                  <a:pt x="77" y="16"/>
                </a:lnTo>
                <a:lnTo>
                  <a:pt x="107" y="31"/>
                </a:lnTo>
                <a:lnTo>
                  <a:pt x="110" y="48"/>
                </a:lnTo>
                <a:lnTo>
                  <a:pt x="116" y="57"/>
                </a:lnTo>
                <a:lnTo>
                  <a:pt x="146" y="43"/>
                </a:lnTo>
                <a:lnTo>
                  <a:pt x="140" y="64"/>
                </a:lnTo>
                <a:lnTo>
                  <a:pt x="114" y="85"/>
                </a:lnTo>
                <a:lnTo>
                  <a:pt x="107" y="99"/>
                </a:lnTo>
                <a:lnTo>
                  <a:pt x="110" y="121"/>
                </a:lnTo>
                <a:lnTo>
                  <a:pt x="117" y="129"/>
                </a:lnTo>
                <a:lnTo>
                  <a:pt x="105" y="129"/>
                </a:lnTo>
                <a:lnTo>
                  <a:pt x="125" y="141"/>
                </a:lnTo>
                <a:lnTo>
                  <a:pt x="122" y="162"/>
                </a:lnTo>
                <a:lnTo>
                  <a:pt x="111" y="169"/>
                </a:lnTo>
                <a:lnTo>
                  <a:pt x="84" y="178"/>
                </a:lnTo>
                <a:lnTo>
                  <a:pt x="69" y="202"/>
                </a:lnTo>
                <a:lnTo>
                  <a:pt x="56" y="207"/>
                </a:lnTo>
                <a:lnTo>
                  <a:pt x="62" y="216"/>
                </a:lnTo>
                <a:lnTo>
                  <a:pt x="53" y="238"/>
                </a:lnTo>
                <a:lnTo>
                  <a:pt x="33" y="261"/>
                </a:lnTo>
                <a:lnTo>
                  <a:pt x="35" y="274"/>
                </a:lnTo>
                <a:lnTo>
                  <a:pt x="42" y="282"/>
                </a:lnTo>
                <a:lnTo>
                  <a:pt x="38" y="300"/>
                </a:lnTo>
                <a:lnTo>
                  <a:pt x="26" y="318"/>
                </a:lnTo>
                <a:lnTo>
                  <a:pt x="14" y="336"/>
                </a:lnTo>
                <a:lnTo>
                  <a:pt x="29" y="367"/>
                </a:lnTo>
                <a:lnTo>
                  <a:pt x="7" y="345"/>
                </a:lnTo>
                <a:lnTo>
                  <a:pt x="1" y="338"/>
                </a:lnTo>
                <a:lnTo>
                  <a:pt x="0" y="306"/>
                </a:lnTo>
                <a:lnTo>
                  <a:pt x="24" y="154"/>
                </a:lnTo>
                <a:lnTo>
                  <a:pt x="12" y="224"/>
                </a:lnTo>
                <a:lnTo>
                  <a:pt x="35" y="87"/>
                </a:lnTo>
                <a:lnTo>
                  <a:pt x="47" y="52"/>
                </a:lnTo>
                <a:lnTo>
                  <a:pt x="57" y="33"/>
                </a:lnTo>
                <a:lnTo>
                  <a:pt x="54" y="7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0" name="Freeform 1485"/>
          <p:cNvSpPr>
            <a:spLocks/>
          </p:cNvSpPr>
          <p:nvPr/>
        </p:nvSpPr>
        <p:spPr bwMode="auto">
          <a:xfrm>
            <a:off x="2700338" y="3863975"/>
            <a:ext cx="36512" cy="190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3" y="1"/>
              </a:cxn>
              <a:cxn ang="0">
                <a:pos x="21" y="18"/>
              </a:cxn>
              <a:cxn ang="0">
                <a:pos x="0" y="13"/>
              </a:cxn>
              <a:cxn ang="0">
                <a:pos x="2" y="0"/>
              </a:cxn>
            </a:cxnLst>
            <a:rect l="0" t="0" r="r" b="b"/>
            <a:pathLst>
              <a:path w="23" h="18">
                <a:moveTo>
                  <a:pt x="2" y="0"/>
                </a:moveTo>
                <a:lnTo>
                  <a:pt x="23" y="1"/>
                </a:lnTo>
                <a:lnTo>
                  <a:pt x="21" y="18"/>
                </a:lnTo>
                <a:lnTo>
                  <a:pt x="0" y="13"/>
                </a:lnTo>
                <a:lnTo>
                  <a:pt x="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1" name="Freeform 1486"/>
          <p:cNvSpPr>
            <a:spLocks/>
          </p:cNvSpPr>
          <p:nvPr/>
        </p:nvSpPr>
        <p:spPr bwMode="auto">
          <a:xfrm>
            <a:off x="6850063" y="3751263"/>
            <a:ext cx="201612" cy="361950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0" y="23"/>
              </a:cxn>
              <a:cxn ang="0">
                <a:pos x="15" y="47"/>
              </a:cxn>
              <a:cxn ang="0">
                <a:pos x="15" y="60"/>
              </a:cxn>
              <a:cxn ang="0">
                <a:pos x="22" y="78"/>
              </a:cxn>
              <a:cxn ang="0">
                <a:pos x="19" y="93"/>
              </a:cxn>
              <a:cxn ang="0">
                <a:pos x="23" y="110"/>
              </a:cxn>
              <a:cxn ang="0">
                <a:pos x="26" y="118"/>
              </a:cxn>
              <a:cxn ang="0">
                <a:pos x="19" y="126"/>
              </a:cxn>
              <a:cxn ang="0">
                <a:pos x="13" y="159"/>
              </a:cxn>
              <a:cxn ang="0">
                <a:pos x="33" y="182"/>
              </a:cxn>
              <a:cxn ang="0">
                <a:pos x="34" y="178"/>
              </a:cxn>
              <a:cxn ang="0">
                <a:pos x="46" y="185"/>
              </a:cxn>
              <a:cxn ang="0">
                <a:pos x="46" y="190"/>
              </a:cxn>
              <a:cxn ang="0">
                <a:pos x="56" y="188"/>
              </a:cxn>
              <a:cxn ang="0">
                <a:pos x="59" y="184"/>
              </a:cxn>
              <a:cxn ang="0">
                <a:pos x="43" y="174"/>
              </a:cxn>
              <a:cxn ang="0">
                <a:pos x="27" y="149"/>
              </a:cxn>
              <a:cxn ang="0">
                <a:pos x="19" y="138"/>
              </a:cxn>
              <a:cxn ang="0">
                <a:pos x="32" y="113"/>
              </a:cxn>
              <a:cxn ang="0">
                <a:pos x="57" y="108"/>
              </a:cxn>
              <a:cxn ang="0">
                <a:pos x="70" y="119"/>
              </a:cxn>
              <a:cxn ang="0">
                <a:pos x="63" y="97"/>
              </a:cxn>
              <a:cxn ang="0">
                <a:pos x="72" y="87"/>
              </a:cxn>
              <a:cxn ang="0">
                <a:pos x="101" y="87"/>
              </a:cxn>
              <a:cxn ang="0">
                <a:pos x="107" y="73"/>
              </a:cxn>
              <a:cxn ang="0">
                <a:pos x="95" y="50"/>
              </a:cxn>
              <a:cxn ang="0">
                <a:pos x="85" y="37"/>
              </a:cxn>
              <a:cxn ang="0">
                <a:pos x="48" y="27"/>
              </a:cxn>
              <a:cxn ang="0">
                <a:pos x="36" y="0"/>
              </a:cxn>
              <a:cxn ang="0">
                <a:pos x="7" y="9"/>
              </a:cxn>
            </a:cxnLst>
            <a:rect l="0" t="0" r="r" b="b"/>
            <a:pathLst>
              <a:path w="107" h="190">
                <a:moveTo>
                  <a:pt x="7" y="9"/>
                </a:moveTo>
                <a:lnTo>
                  <a:pt x="0" y="23"/>
                </a:lnTo>
                <a:lnTo>
                  <a:pt x="15" y="47"/>
                </a:lnTo>
                <a:lnTo>
                  <a:pt x="15" y="60"/>
                </a:lnTo>
                <a:lnTo>
                  <a:pt x="22" y="78"/>
                </a:lnTo>
                <a:lnTo>
                  <a:pt x="19" y="93"/>
                </a:lnTo>
                <a:lnTo>
                  <a:pt x="23" y="110"/>
                </a:lnTo>
                <a:lnTo>
                  <a:pt x="26" y="118"/>
                </a:lnTo>
                <a:lnTo>
                  <a:pt x="19" y="126"/>
                </a:lnTo>
                <a:lnTo>
                  <a:pt x="13" y="159"/>
                </a:lnTo>
                <a:lnTo>
                  <a:pt x="33" y="182"/>
                </a:lnTo>
                <a:lnTo>
                  <a:pt x="34" y="178"/>
                </a:lnTo>
                <a:lnTo>
                  <a:pt x="46" y="185"/>
                </a:lnTo>
                <a:lnTo>
                  <a:pt x="46" y="190"/>
                </a:lnTo>
                <a:lnTo>
                  <a:pt x="56" y="188"/>
                </a:lnTo>
                <a:lnTo>
                  <a:pt x="59" y="184"/>
                </a:lnTo>
                <a:lnTo>
                  <a:pt x="43" y="174"/>
                </a:lnTo>
                <a:lnTo>
                  <a:pt x="27" y="149"/>
                </a:lnTo>
                <a:lnTo>
                  <a:pt x="19" y="138"/>
                </a:lnTo>
                <a:lnTo>
                  <a:pt x="32" y="113"/>
                </a:lnTo>
                <a:lnTo>
                  <a:pt x="57" y="108"/>
                </a:lnTo>
                <a:lnTo>
                  <a:pt x="70" y="119"/>
                </a:lnTo>
                <a:lnTo>
                  <a:pt x="63" y="97"/>
                </a:lnTo>
                <a:lnTo>
                  <a:pt x="72" y="87"/>
                </a:lnTo>
                <a:lnTo>
                  <a:pt x="101" y="87"/>
                </a:lnTo>
                <a:lnTo>
                  <a:pt x="107" y="73"/>
                </a:lnTo>
                <a:lnTo>
                  <a:pt x="95" y="50"/>
                </a:lnTo>
                <a:lnTo>
                  <a:pt x="85" y="37"/>
                </a:lnTo>
                <a:lnTo>
                  <a:pt x="48" y="27"/>
                </a:lnTo>
                <a:lnTo>
                  <a:pt x="36" y="0"/>
                </a:lnTo>
                <a:lnTo>
                  <a:pt x="7" y="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2" name="Freeform 1487"/>
          <p:cNvSpPr>
            <a:spLocks/>
          </p:cNvSpPr>
          <p:nvPr/>
        </p:nvSpPr>
        <p:spPr bwMode="auto">
          <a:xfrm>
            <a:off x="6716713" y="3546475"/>
            <a:ext cx="227012" cy="44450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55" y="17"/>
              </a:cxn>
              <a:cxn ang="0">
                <a:pos x="40" y="26"/>
              </a:cxn>
              <a:cxn ang="0">
                <a:pos x="15" y="60"/>
              </a:cxn>
              <a:cxn ang="0">
                <a:pos x="7" y="85"/>
              </a:cxn>
              <a:cxn ang="0">
                <a:pos x="0" y="98"/>
              </a:cxn>
              <a:cxn ang="0">
                <a:pos x="23" y="123"/>
              </a:cxn>
              <a:cxn ang="0">
                <a:pos x="31" y="142"/>
              </a:cxn>
              <a:cxn ang="0">
                <a:pos x="26" y="161"/>
              </a:cxn>
              <a:cxn ang="0">
                <a:pos x="44" y="165"/>
              </a:cxn>
              <a:cxn ang="0">
                <a:pos x="58" y="157"/>
              </a:cxn>
              <a:cxn ang="0">
                <a:pos x="65" y="148"/>
              </a:cxn>
              <a:cxn ang="0">
                <a:pos x="80" y="188"/>
              </a:cxn>
              <a:cxn ang="0">
                <a:pos x="86" y="211"/>
              </a:cxn>
              <a:cxn ang="0">
                <a:pos x="85" y="233"/>
              </a:cxn>
              <a:cxn ang="0">
                <a:pos x="99" y="212"/>
              </a:cxn>
              <a:cxn ang="0">
                <a:pos x="92" y="188"/>
              </a:cxn>
              <a:cxn ang="0">
                <a:pos x="80" y="173"/>
              </a:cxn>
              <a:cxn ang="0">
                <a:pos x="86" y="161"/>
              </a:cxn>
              <a:cxn ang="0">
                <a:pos x="85" y="151"/>
              </a:cxn>
              <a:cxn ang="0">
                <a:pos x="69" y="130"/>
              </a:cxn>
              <a:cxn ang="0">
                <a:pos x="77" y="114"/>
              </a:cxn>
              <a:cxn ang="0">
                <a:pos x="106" y="106"/>
              </a:cxn>
              <a:cxn ang="0">
                <a:pos x="120" y="91"/>
              </a:cxn>
              <a:cxn ang="0">
                <a:pos x="111" y="91"/>
              </a:cxn>
              <a:cxn ang="0">
                <a:pos x="104" y="87"/>
              </a:cxn>
              <a:cxn ang="0">
                <a:pos x="93" y="84"/>
              </a:cxn>
              <a:cxn ang="0">
                <a:pos x="98" y="73"/>
              </a:cxn>
              <a:cxn ang="0">
                <a:pos x="88" y="60"/>
              </a:cxn>
              <a:cxn ang="0">
                <a:pos x="77" y="42"/>
              </a:cxn>
              <a:cxn ang="0">
                <a:pos x="86" y="34"/>
              </a:cxn>
              <a:cxn ang="0">
                <a:pos x="86" y="13"/>
              </a:cxn>
              <a:cxn ang="0">
                <a:pos x="72" y="0"/>
              </a:cxn>
            </a:cxnLst>
            <a:rect l="0" t="0" r="r" b="b"/>
            <a:pathLst>
              <a:path w="120" h="233">
                <a:moveTo>
                  <a:pt x="72" y="0"/>
                </a:moveTo>
                <a:lnTo>
                  <a:pt x="55" y="17"/>
                </a:lnTo>
                <a:lnTo>
                  <a:pt x="40" y="26"/>
                </a:lnTo>
                <a:lnTo>
                  <a:pt x="15" y="60"/>
                </a:lnTo>
                <a:lnTo>
                  <a:pt x="7" y="85"/>
                </a:lnTo>
                <a:lnTo>
                  <a:pt x="0" y="98"/>
                </a:lnTo>
                <a:lnTo>
                  <a:pt x="23" y="123"/>
                </a:lnTo>
                <a:lnTo>
                  <a:pt x="31" y="142"/>
                </a:lnTo>
                <a:lnTo>
                  <a:pt x="26" y="161"/>
                </a:lnTo>
                <a:lnTo>
                  <a:pt x="44" y="165"/>
                </a:lnTo>
                <a:lnTo>
                  <a:pt x="58" y="157"/>
                </a:lnTo>
                <a:lnTo>
                  <a:pt x="65" y="148"/>
                </a:lnTo>
                <a:lnTo>
                  <a:pt x="80" y="188"/>
                </a:lnTo>
                <a:lnTo>
                  <a:pt x="86" y="211"/>
                </a:lnTo>
                <a:lnTo>
                  <a:pt x="85" y="233"/>
                </a:lnTo>
                <a:lnTo>
                  <a:pt x="99" y="212"/>
                </a:lnTo>
                <a:lnTo>
                  <a:pt x="92" y="188"/>
                </a:lnTo>
                <a:lnTo>
                  <a:pt x="80" y="173"/>
                </a:lnTo>
                <a:lnTo>
                  <a:pt x="86" y="161"/>
                </a:lnTo>
                <a:lnTo>
                  <a:pt x="85" y="151"/>
                </a:lnTo>
                <a:lnTo>
                  <a:pt x="69" y="130"/>
                </a:lnTo>
                <a:lnTo>
                  <a:pt x="77" y="114"/>
                </a:lnTo>
                <a:lnTo>
                  <a:pt x="106" y="106"/>
                </a:lnTo>
                <a:lnTo>
                  <a:pt x="120" y="91"/>
                </a:lnTo>
                <a:lnTo>
                  <a:pt x="111" y="91"/>
                </a:lnTo>
                <a:lnTo>
                  <a:pt x="104" y="87"/>
                </a:lnTo>
                <a:lnTo>
                  <a:pt x="93" y="84"/>
                </a:lnTo>
                <a:lnTo>
                  <a:pt x="98" y="73"/>
                </a:lnTo>
                <a:lnTo>
                  <a:pt x="88" y="60"/>
                </a:lnTo>
                <a:lnTo>
                  <a:pt x="77" y="42"/>
                </a:lnTo>
                <a:lnTo>
                  <a:pt x="86" y="34"/>
                </a:lnTo>
                <a:lnTo>
                  <a:pt x="86" y="13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3" name="Freeform 1488"/>
          <p:cNvSpPr>
            <a:spLocks/>
          </p:cNvSpPr>
          <p:nvPr/>
        </p:nvSpPr>
        <p:spPr bwMode="auto">
          <a:xfrm>
            <a:off x="6943725" y="4103688"/>
            <a:ext cx="115888" cy="133350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75" y="339"/>
              </a:cxn>
              <a:cxn ang="0">
                <a:pos x="273" y="579"/>
              </a:cxn>
              <a:cxn ang="0">
                <a:pos x="605" y="769"/>
              </a:cxn>
              <a:cxn ang="0">
                <a:pos x="675" y="773"/>
              </a:cxn>
              <a:cxn ang="0">
                <a:pos x="563" y="583"/>
              </a:cxn>
              <a:cxn ang="0">
                <a:pos x="493" y="521"/>
              </a:cxn>
              <a:cxn ang="0">
                <a:pos x="493" y="269"/>
              </a:cxn>
              <a:cxn ang="0">
                <a:pos x="323" y="78"/>
              </a:cxn>
              <a:cxn ang="0">
                <a:pos x="286" y="58"/>
              </a:cxn>
              <a:cxn ang="0">
                <a:pos x="253" y="111"/>
              </a:cxn>
              <a:cxn ang="0">
                <a:pos x="141" y="128"/>
              </a:cxn>
              <a:cxn ang="0">
                <a:pos x="145" y="70"/>
              </a:cxn>
              <a:cxn ang="0">
                <a:pos x="17" y="0"/>
              </a:cxn>
              <a:cxn ang="0">
                <a:pos x="0" y="41"/>
              </a:cxn>
            </a:cxnLst>
            <a:rect l="0" t="0" r="r" b="b"/>
            <a:pathLst>
              <a:path w="675" h="773">
                <a:moveTo>
                  <a:pt x="0" y="41"/>
                </a:moveTo>
                <a:lnTo>
                  <a:pt x="75" y="339"/>
                </a:lnTo>
                <a:lnTo>
                  <a:pt x="273" y="579"/>
                </a:lnTo>
                <a:lnTo>
                  <a:pt x="605" y="769"/>
                </a:lnTo>
                <a:lnTo>
                  <a:pt x="675" y="773"/>
                </a:lnTo>
                <a:lnTo>
                  <a:pt x="563" y="583"/>
                </a:lnTo>
                <a:lnTo>
                  <a:pt x="493" y="521"/>
                </a:lnTo>
                <a:lnTo>
                  <a:pt x="493" y="269"/>
                </a:lnTo>
                <a:lnTo>
                  <a:pt x="323" y="78"/>
                </a:lnTo>
                <a:lnTo>
                  <a:pt x="286" y="58"/>
                </a:lnTo>
                <a:lnTo>
                  <a:pt x="253" y="111"/>
                </a:lnTo>
                <a:lnTo>
                  <a:pt x="141" y="128"/>
                </a:lnTo>
                <a:lnTo>
                  <a:pt x="145" y="70"/>
                </a:lnTo>
                <a:lnTo>
                  <a:pt x="17" y="0"/>
                </a:lnTo>
                <a:lnTo>
                  <a:pt x="0" y="4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7068" name="Line 1489"/>
          <p:cNvSpPr>
            <a:spLocks noChangeShapeType="1"/>
          </p:cNvSpPr>
          <p:nvPr/>
        </p:nvSpPr>
        <p:spPr bwMode="auto">
          <a:xfrm>
            <a:off x="7364413" y="3825875"/>
            <a:ext cx="0" cy="0"/>
          </a:xfrm>
          <a:prstGeom prst="line">
            <a:avLst/>
          </a:prstGeom>
          <a:noFill/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95" name="Freeform 1490"/>
          <p:cNvSpPr>
            <a:spLocks/>
          </p:cNvSpPr>
          <p:nvPr/>
        </p:nvSpPr>
        <p:spPr bwMode="auto">
          <a:xfrm>
            <a:off x="3743325" y="2090738"/>
            <a:ext cx="131763" cy="5080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26" y="14"/>
              </a:cxn>
              <a:cxn ang="0">
                <a:pos x="54" y="4"/>
              </a:cxn>
              <a:cxn ang="0">
                <a:pos x="88" y="0"/>
              </a:cxn>
              <a:cxn ang="0">
                <a:pos x="114" y="18"/>
              </a:cxn>
              <a:cxn ang="0">
                <a:pos x="96" y="38"/>
              </a:cxn>
              <a:cxn ang="0">
                <a:pos x="68" y="54"/>
              </a:cxn>
              <a:cxn ang="0">
                <a:pos x="30" y="42"/>
              </a:cxn>
              <a:cxn ang="0">
                <a:pos x="10" y="44"/>
              </a:cxn>
              <a:cxn ang="0">
                <a:pos x="26" y="36"/>
              </a:cxn>
              <a:cxn ang="0">
                <a:pos x="16" y="22"/>
              </a:cxn>
              <a:cxn ang="0">
                <a:pos x="0" y="16"/>
              </a:cxn>
              <a:cxn ang="0">
                <a:pos x="14" y="0"/>
              </a:cxn>
            </a:cxnLst>
            <a:rect l="0" t="0" r="r" b="b"/>
            <a:pathLst>
              <a:path w="114" h="54">
                <a:moveTo>
                  <a:pt x="14" y="0"/>
                </a:moveTo>
                <a:lnTo>
                  <a:pt x="26" y="14"/>
                </a:lnTo>
                <a:lnTo>
                  <a:pt x="54" y="4"/>
                </a:lnTo>
                <a:lnTo>
                  <a:pt x="88" y="0"/>
                </a:lnTo>
                <a:lnTo>
                  <a:pt x="114" y="18"/>
                </a:lnTo>
                <a:lnTo>
                  <a:pt x="96" y="38"/>
                </a:lnTo>
                <a:lnTo>
                  <a:pt x="68" y="54"/>
                </a:lnTo>
                <a:lnTo>
                  <a:pt x="30" y="42"/>
                </a:lnTo>
                <a:lnTo>
                  <a:pt x="10" y="44"/>
                </a:lnTo>
                <a:lnTo>
                  <a:pt x="26" y="36"/>
                </a:lnTo>
                <a:lnTo>
                  <a:pt x="16" y="22"/>
                </a:lnTo>
                <a:lnTo>
                  <a:pt x="0" y="16"/>
                </a:lnTo>
                <a:lnTo>
                  <a:pt x="1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6" name="Freeform 1491"/>
          <p:cNvSpPr>
            <a:spLocks/>
          </p:cNvSpPr>
          <p:nvPr/>
        </p:nvSpPr>
        <p:spPr bwMode="auto">
          <a:xfrm>
            <a:off x="7739063" y="4224338"/>
            <a:ext cx="215900" cy="185737"/>
          </a:xfrm>
          <a:custGeom>
            <a:avLst/>
            <a:gdLst/>
            <a:ahLst/>
            <a:cxnLst>
              <a:cxn ang="0">
                <a:pos x="410" y="71"/>
              </a:cxn>
              <a:cxn ang="0">
                <a:pos x="321" y="142"/>
              </a:cxn>
              <a:cxn ang="0">
                <a:pos x="233" y="142"/>
              </a:cxn>
              <a:cxn ang="0">
                <a:pos x="178" y="71"/>
              </a:cxn>
              <a:cxn ang="0">
                <a:pos x="107" y="0"/>
              </a:cxn>
              <a:cxn ang="0">
                <a:pos x="36" y="19"/>
              </a:cxn>
              <a:cxn ang="0">
                <a:pos x="0" y="90"/>
              </a:cxn>
              <a:cxn ang="0">
                <a:pos x="72" y="124"/>
              </a:cxn>
              <a:cxn ang="0">
                <a:pos x="89" y="159"/>
              </a:cxn>
              <a:cxn ang="0">
                <a:pos x="107" y="213"/>
              </a:cxn>
              <a:cxn ang="0">
                <a:pos x="160" y="213"/>
              </a:cxn>
              <a:cxn ang="0">
                <a:pos x="197" y="230"/>
              </a:cxn>
              <a:cxn ang="0">
                <a:pos x="321" y="283"/>
              </a:cxn>
              <a:cxn ang="0">
                <a:pos x="446" y="353"/>
              </a:cxn>
              <a:cxn ang="0">
                <a:pos x="465" y="389"/>
              </a:cxn>
              <a:cxn ang="0">
                <a:pos x="393" y="424"/>
              </a:cxn>
              <a:cxn ang="0">
                <a:pos x="465" y="442"/>
              </a:cxn>
              <a:cxn ang="0">
                <a:pos x="518" y="459"/>
              </a:cxn>
              <a:cxn ang="0">
                <a:pos x="575" y="488"/>
              </a:cxn>
              <a:cxn ang="0">
                <a:pos x="575" y="122"/>
              </a:cxn>
              <a:cxn ang="0">
                <a:pos x="410" y="71"/>
              </a:cxn>
            </a:cxnLst>
            <a:rect l="0" t="0" r="r" b="b"/>
            <a:pathLst>
              <a:path w="575" h="488">
                <a:moveTo>
                  <a:pt x="410" y="71"/>
                </a:moveTo>
                <a:lnTo>
                  <a:pt x="321" y="142"/>
                </a:lnTo>
                <a:lnTo>
                  <a:pt x="233" y="142"/>
                </a:lnTo>
                <a:lnTo>
                  <a:pt x="178" y="71"/>
                </a:lnTo>
                <a:lnTo>
                  <a:pt x="107" y="0"/>
                </a:lnTo>
                <a:lnTo>
                  <a:pt x="36" y="19"/>
                </a:lnTo>
                <a:lnTo>
                  <a:pt x="0" y="90"/>
                </a:lnTo>
                <a:lnTo>
                  <a:pt x="72" y="124"/>
                </a:lnTo>
                <a:lnTo>
                  <a:pt x="89" y="159"/>
                </a:lnTo>
                <a:lnTo>
                  <a:pt x="107" y="213"/>
                </a:lnTo>
                <a:lnTo>
                  <a:pt x="160" y="213"/>
                </a:lnTo>
                <a:lnTo>
                  <a:pt x="197" y="230"/>
                </a:lnTo>
                <a:lnTo>
                  <a:pt x="321" y="283"/>
                </a:lnTo>
                <a:lnTo>
                  <a:pt x="446" y="353"/>
                </a:lnTo>
                <a:lnTo>
                  <a:pt x="465" y="389"/>
                </a:lnTo>
                <a:lnTo>
                  <a:pt x="393" y="424"/>
                </a:lnTo>
                <a:lnTo>
                  <a:pt x="465" y="442"/>
                </a:lnTo>
                <a:lnTo>
                  <a:pt x="518" y="459"/>
                </a:lnTo>
                <a:lnTo>
                  <a:pt x="575" y="488"/>
                </a:lnTo>
                <a:lnTo>
                  <a:pt x="575" y="122"/>
                </a:lnTo>
                <a:lnTo>
                  <a:pt x="410" y="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197" name="Freeform 1492"/>
          <p:cNvSpPr>
            <a:spLocks/>
          </p:cNvSpPr>
          <p:nvPr/>
        </p:nvSpPr>
        <p:spPr bwMode="auto">
          <a:xfrm>
            <a:off x="7954963" y="4268788"/>
            <a:ext cx="174625" cy="169862"/>
          </a:xfrm>
          <a:custGeom>
            <a:avLst/>
            <a:gdLst/>
            <a:ahLst/>
            <a:cxnLst>
              <a:cxn ang="0">
                <a:pos x="353" y="302"/>
              </a:cxn>
              <a:cxn ang="0">
                <a:pos x="336" y="249"/>
              </a:cxn>
              <a:cxn ang="0">
                <a:pos x="372" y="214"/>
              </a:cxn>
              <a:cxn ang="0">
                <a:pos x="283" y="161"/>
              </a:cxn>
              <a:cxn ang="0">
                <a:pos x="247" y="108"/>
              </a:cxn>
              <a:cxn ang="0">
                <a:pos x="122" y="37"/>
              </a:cxn>
              <a:cxn ang="0">
                <a:pos x="0" y="0"/>
              </a:cxn>
              <a:cxn ang="0">
                <a:pos x="0" y="366"/>
              </a:cxn>
              <a:cxn ang="0">
                <a:pos x="14" y="373"/>
              </a:cxn>
              <a:cxn ang="0">
                <a:pos x="67" y="373"/>
              </a:cxn>
              <a:cxn ang="0">
                <a:pos x="122" y="320"/>
              </a:cxn>
              <a:cxn ang="0">
                <a:pos x="211" y="284"/>
              </a:cxn>
              <a:cxn ang="0">
                <a:pos x="264" y="320"/>
              </a:cxn>
              <a:cxn ang="0">
                <a:pos x="389" y="408"/>
              </a:cxn>
              <a:cxn ang="0">
                <a:pos x="460" y="443"/>
              </a:cxn>
              <a:cxn ang="0">
                <a:pos x="460" y="337"/>
              </a:cxn>
              <a:cxn ang="0">
                <a:pos x="353" y="302"/>
              </a:cxn>
            </a:cxnLst>
            <a:rect l="0" t="0" r="r" b="b"/>
            <a:pathLst>
              <a:path w="460" h="443">
                <a:moveTo>
                  <a:pt x="353" y="302"/>
                </a:moveTo>
                <a:lnTo>
                  <a:pt x="336" y="249"/>
                </a:lnTo>
                <a:lnTo>
                  <a:pt x="372" y="214"/>
                </a:lnTo>
                <a:lnTo>
                  <a:pt x="283" y="161"/>
                </a:lnTo>
                <a:lnTo>
                  <a:pt x="247" y="108"/>
                </a:lnTo>
                <a:lnTo>
                  <a:pt x="122" y="37"/>
                </a:lnTo>
                <a:lnTo>
                  <a:pt x="0" y="0"/>
                </a:lnTo>
                <a:lnTo>
                  <a:pt x="0" y="366"/>
                </a:lnTo>
                <a:lnTo>
                  <a:pt x="14" y="373"/>
                </a:lnTo>
                <a:lnTo>
                  <a:pt x="67" y="373"/>
                </a:lnTo>
                <a:lnTo>
                  <a:pt x="122" y="320"/>
                </a:lnTo>
                <a:lnTo>
                  <a:pt x="211" y="284"/>
                </a:lnTo>
                <a:lnTo>
                  <a:pt x="264" y="320"/>
                </a:lnTo>
                <a:lnTo>
                  <a:pt x="389" y="408"/>
                </a:lnTo>
                <a:lnTo>
                  <a:pt x="460" y="443"/>
                </a:lnTo>
                <a:lnTo>
                  <a:pt x="460" y="337"/>
                </a:lnTo>
                <a:lnTo>
                  <a:pt x="353" y="3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grpSp>
        <p:nvGrpSpPr>
          <p:cNvPr id="36868" name="Group 1493"/>
          <p:cNvGrpSpPr>
            <a:grpSpLocks/>
          </p:cNvGrpSpPr>
          <p:nvPr/>
        </p:nvGrpSpPr>
        <p:grpSpPr bwMode="auto">
          <a:xfrm>
            <a:off x="4217037" y="2479610"/>
            <a:ext cx="250885" cy="368177"/>
            <a:chOff x="2201" y="1250"/>
            <a:chExt cx="133" cy="193"/>
          </a:xfrm>
          <a:solidFill>
            <a:schemeClr val="bg1">
              <a:lumMod val="85000"/>
            </a:schemeClr>
          </a:solidFill>
        </p:grpSpPr>
        <p:sp>
          <p:nvSpPr>
            <p:cNvPr id="205" name="Freeform 1494"/>
            <p:cNvSpPr>
              <a:spLocks/>
            </p:cNvSpPr>
            <p:nvPr/>
          </p:nvSpPr>
          <p:spPr bwMode="auto">
            <a:xfrm>
              <a:off x="2234" y="1250"/>
              <a:ext cx="100" cy="193"/>
            </a:xfrm>
            <a:custGeom>
              <a:avLst/>
              <a:gdLst/>
              <a:ahLst/>
              <a:cxnLst>
                <a:cxn ang="0">
                  <a:pos x="6" y="35"/>
                </a:cxn>
                <a:cxn ang="0">
                  <a:pos x="4" y="33"/>
                </a:cxn>
                <a:cxn ang="0">
                  <a:pos x="10" y="29"/>
                </a:cxn>
                <a:cxn ang="0">
                  <a:pos x="9" y="25"/>
                </a:cxn>
                <a:cxn ang="0">
                  <a:pos x="8" y="22"/>
                </a:cxn>
                <a:cxn ang="0">
                  <a:pos x="3" y="22"/>
                </a:cxn>
                <a:cxn ang="0">
                  <a:pos x="4" y="16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5" y="0"/>
                </a:cxn>
                <a:cxn ang="0">
                  <a:pos x="8" y="1"/>
                </a:cxn>
                <a:cxn ang="0">
                  <a:pos x="7" y="6"/>
                </a:cxn>
                <a:cxn ang="0">
                  <a:pos x="13" y="6"/>
                </a:cxn>
                <a:cxn ang="0">
                  <a:pos x="11" y="11"/>
                </a:cxn>
                <a:cxn ang="0">
                  <a:pos x="9" y="15"/>
                </a:cxn>
                <a:cxn ang="0">
                  <a:pos x="13" y="17"/>
                </a:cxn>
                <a:cxn ang="0">
                  <a:pos x="17" y="24"/>
                </a:cxn>
                <a:cxn ang="0">
                  <a:pos x="19" y="29"/>
                </a:cxn>
                <a:cxn ang="0">
                  <a:pos x="19" y="32"/>
                </a:cxn>
                <a:cxn ang="0">
                  <a:pos x="23" y="32"/>
                </a:cxn>
                <a:cxn ang="0">
                  <a:pos x="22" y="39"/>
                </a:cxn>
                <a:cxn ang="0">
                  <a:pos x="24" y="40"/>
                </a:cxn>
                <a:cxn ang="0">
                  <a:pos x="17" y="43"/>
                </a:cxn>
                <a:cxn ang="0">
                  <a:pos x="11" y="44"/>
                </a:cxn>
                <a:cxn ang="0">
                  <a:pos x="8" y="45"/>
                </a:cxn>
                <a:cxn ang="0">
                  <a:pos x="4" y="45"/>
                </a:cxn>
                <a:cxn ang="0">
                  <a:pos x="1" y="46"/>
                </a:cxn>
                <a:cxn ang="0">
                  <a:pos x="5" y="42"/>
                </a:cxn>
                <a:cxn ang="0">
                  <a:pos x="6" y="38"/>
                </a:cxn>
                <a:cxn ang="0">
                  <a:pos x="3" y="37"/>
                </a:cxn>
              </a:cxnLst>
              <a:rect l="0" t="0" r="r" b="b"/>
              <a:pathLst>
                <a:path w="24" h="47">
                  <a:moveTo>
                    <a:pt x="3" y="37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0" y="43"/>
                    <a:pt x="9" y="43"/>
                  </a:cubicBezTo>
                  <a:cubicBezTo>
                    <a:pt x="9" y="43"/>
                    <a:pt x="8" y="45"/>
                    <a:pt x="8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4" y="38"/>
                    <a:pt x="4" y="38"/>
                    <a:pt x="4" y="38"/>
                  </a:cubicBezTo>
                  <a:lnTo>
                    <a:pt x="3" y="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>
                <a:latin typeface="+mn-lt"/>
              </a:endParaRPr>
            </a:p>
          </p:txBody>
        </p:sp>
        <p:sp>
          <p:nvSpPr>
            <p:cNvPr id="206" name="Freeform 1495"/>
            <p:cNvSpPr>
              <a:spLocks/>
            </p:cNvSpPr>
            <p:nvPr/>
          </p:nvSpPr>
          <p:spPr bwMode="auto">
            <a:xfrm>
              <a:off x="2201" y="1331"/>
              <a:ext cx="34" cy="22"/>
            </a:xfrm>
            <a:custGeom>
              <a:avLst/>
              <a:gdLst/>
              <a:ahLst/>
              <a:cxnLst>
                <a:cxn ang="0">
                  <a:pos x="24" y="22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27" y="3"/>
                </a:cxn>
                <a:cxn ang="0">
                  <a:pos x="34" y="15"/>
                </a:cxn>
                <a:cxn ang="0">
                  <a:pos x="24" y="22"/>
                </a:cxn>
              </a:cxnLst>
              <a:rect l="0" t="0" r="r" b="b"/>
              <a:pathLst>
                <a:path w="34" h="22">
                  <a:moveTo>
                    <a:pt x="24" y="22"/>
                  </a:moveTo>
                  <a:lnTo>
                    <a:pt x="0" y="18"/>
                  </a:lnTo>
                  <a:lnTo>
                    <a:pt x="13" y="0"/>
                  </a:lnTo>
                  <a:lnTo>
                    <a:pt x="27" y="3"/>
                  </a:lnTo>
                  <a:lnTo>
                    <a:pt x="34" y="15"/>
                  </a:lnTo>
                  <a:lnTo>
                    <a:pt x="24" y="22"/>
                  </a:lnTo>
                  <a:close/>
                </a:path>
              </a:pathLst>
            </a:custGeom>
            <a:grpFill/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>
                <a:latin typeface="+mn-lt"/>
              </a:endParaRPr>
            </a:p>
          </p:txBody>
        </p:sp>
      </p:grpSp>
      <p:sp>
        <p:nvSpPr>
          <p:cNvPr id="199" name="Freeform 1496"/>
          <p:cNvSpPr>
            <a:spLocks/>
          </p:cNvSpPr>
          <p:nvPr/>
        </p:nvSpPr>
        <p:spPr bwMode="auto">
          <a:xfrm>
            <a:off x="4757738" y="2959100"/>
            <a:ext cx="68262" cy="47625"/>
          </a:xfrm>
          <a:custGeom>
            <a:avLst/>
            <a:gdLst/>
            <a:ahLst/>
            <a:cxnLst>
              <a:cxn ang="0">
                <a:pos x="3" y="33"/>
              </a:cxn>
              <a:cxn ang="0">
                <a:pos x="6" y="33"/>
              </a:cxn>
              <a:cxn ang="0">
                <a:pos x="9" y="32"/>
              </a:cxn>
              <a:cxn ang="0">
                <a:pos x="13" y="33"/>
              </a:cxn>
              <a:cxn ang="0">
                <a:pos x="17" y="28"/>
              </a:cxn>
              <a:cxn ang="0">
                <a:pos x="20" y="34"/>
              </a:cxn>
              <a:cxn ang="0">
                <a:pos x="21" y="32"/>
              </a:cxn>
              <a:cxn ang="0">
                <a:pos x="25" y="34"/>
              </a:cxn>
              <a:cxn ang="0">
                <a:pos x="27" y="33"/>
              </a:cxn>
              <a:cxn ang="0">
                <a:pos x="26" y="30"/>
              </a:cxn>
              <a:cxn ang="0">
                <a:pos x="28" y="29"/>
              </a:cxn>
              <a:cxn ang="0">
                <a:pos x="26" y="28"/>
              </a:cxn>
              <a:cxn ang="0">
                <a:pos x="29" y="25"/>
              </a:cxn>
              <a:cxn ang="0">
                <a:pos x="31" y="25"/>
              </a:cxn>
              <a:cxn ang="0">
                <a:pos x="32" y="25"/>
              </a:cxn>
              <a:cxn ang="0">
                <a:pos x="32" y="20"/>
              </a:cxn>
              <a:cxn ang="0">
                <a:pos x="30" y="19"/>
              </a:cxn>
              <a:cxn ang="0">
                <a:pos x="31" y="16"/>
              </a:cxn>
              <a:cxn ang="0">
                <a:pos x="33" y="16"/>
              </a:cxn>
              <a:cxn ang="0">
                <a:pos x="37" y="13"/>
              </a:cxn>
              <a:cxn ang="0">
                <a:pos x="38" y="12"/>
              </a:cxn>
              <a:cxn ang="0">
                <a:pos x="40" y="13"/>
              </a:cxn>
              <a:cxn ang="0">
                <a:pos x="39" y="10"/>
              </a:cxn>
              <a:cxn ang="0">
                <a:pos x="41" y="9"/>
              </a:cxn>
              <a:cxn ang="0">
                <a:pos x="44" y="11"/>
              </a:cxn>
              <a:cxn ang="0">
                <a:pos x="42" y="7"/>
              </a:cxn>
              <a:cxn ang="0">
                <a:pos x="41" y="5"/>
              </a:cxn>
              <a:cxn ang="0">
                <a:pos x="40" y="2"/>
              </a:cxn>
              <a:cxn ang="0">
                <a:pos x="38" y="0"/>
              </a:cxn>
              <a:cxn ang="0">
                <a:pos x="36" y="3"/>
              </a:cxn>
              <a:cxn ang="0">
                <a:pos x="36" y="6"/>
              </a:cxn>
              <a:cxn ang="0">
                <a:pos x="34" y="5"/>
              </a:cxn>
              <a:cxn ang="0">
                <a:pos x="33" y="5"/>
              </a:cxn>
              <a:cxn ang="0">
                <a:pos x="31" y="6"/>
              </a:cxn>
              <a:cxn ang="0">
                <a:pos x="30" y="6"/>
              </a:cxn>
              <a:cxn ang="0">
                <a:pos x="29" y="7"/>
              </a:cxn>
              <a:cxn ang="0">
                <a:pos x="28" y="7"/>
              </a:cxn>
              <a:cxn ang="0">
                <a:pos x="28" y="7"/>
              </a:cxn>
              <a:cxn ang="0">
                <a:pos x="25" y="7"/>
              </a:cxn>
              <a:cxn ang="0">
                <a:pos x="23" y="7"/>
              </a:cxn>
              <a:cxn ang="0">
                <a:pos x="22" y="7"/>
              </a:cxn>
              <a:cxn ang="0">
                <a:pos x="21" y="7"/>
              </a:cxn>
              <a:cxn ang="0">
                <a:pos x="21" y="7"/>
              </a:cxn>
              <a:cxn ang="0">
                <a:pos x="17" y="11"/>
              </a:cxn>
              <a:cxn ang="0">
                <a:pos x="16" y="13"/>
              </a:cxn>
              <a:cxn ang="0">
                <a:pos x="12" y="11"/>
              </a:cxn>
              <a:cxn ang="0">
                <a:pos x="8" y="10"/>
              </a:cxn>
              <a:cxn ang="0">
                <a:pos x="5" y="10"/>
              </a:cxn>
              <a:cxn ang="0">
                <a:pos x="4" y="11"/>
              </a:cxn>
              <a:cxn ang="0">
                <a:pos x="0" y="15"/>
              </a:cxn>
              <a:cxn ang="0">
                <a:pos x="1" y="17"/>
              </a:cxn>
              <a:cxn ang="0">
                <a:pos x="4" y="17"/>
              </a:cxn>
              <a:cxn ang="0">
                <a:pos x="3" y="19"/>
              </a:cxn>
              <a:cxn ang="0">
                <a:pos x="1" y="19"/>
              </a:cxn>
              <a:cxn ang="0">
                <a:pos x="2" y="21"/>
              </a:cxn>
              <a:cxn ang="0">
                <a:pos x="3" y="22"/>
              </a:cxn>
              <a:cxn ang="0">
                <a:pos x="2" y="26"/>
              </a:cxn>
              <a:cxn ang="0">
                <a:pos x="5" y="29"/>
              </a:cxn>
              <a:cxn ang="0">
                <a:pos x="5" y="31"/>
              </a:cxn>
              <a:cxn ang="0">
                <a:pos x="3" y="32"/>
              </a:cxn>
              <a:cxn ang="0">
                <a:pos x="3" y="33"/>
              </a:cxn>
            </a:cxnLst>
            <a:rect l="0" t="0" r="r" b="b"/>
            <a:pathLst>
              <a:path w="44" h="34">
                <a:moveTo>
                  <a:pt x="3" y="33"/>
                </a:moveTo>
                <a:lnTo>
                  <a:pt x="6" y="33"/>
                </a:lnTo>
                <a:lnTo>
                  <a:pt x="9" y="32"/>
                </a:lnTo>
                <a:lnTo>
                  <a:pt x="13" y="33"/>
                </a:lnTo>
                <a:lnTo>
                  <a:pt x="17" y="28"/>
                </a:lnTo>
                <a:lnTo>
                  <a:pt x="20" y="34"/>
                </a:lnTo>
                <a:lnTo>
                  <a:pt x="21" y="32"/>
                </a:lnTo>
                <a:lnTo>
                  <a:pt x="25" y="34"/>
                </a:lnTo>
                <a:lnTo>
                  <a:pt x="27" y="33"/>
                </a:lnTo>
                <a:lnTo>
                  <a:pt x="26" y="30"/>
                </a:lnTo>
                <a:lnTo>
                  <a:pt x="28" y="29"/>
                </a:lnTo>
                <a:lnTo>
                  <a:pt x="26" y="28"/>
                </a:lnTo>
                <a:lnTo>
                  <a:pt x="29" y="25"/>
                </a:lnTo>
                <a:lnTo>
                  <a:pt x="31" y="25"/>
                </a:lnTo>
                <a:lnTo>
                  <a:pt x="32" y="25"/>
                </a:lnTo>
                <a:lnTo>
                  <a:pt x="32" y="20"/>
                </a:lnTo>
                <a:lnTo>
                  <a:pt x="30" y="19"/>
                </a:lnTo>
                <a:lnTo>
                  <a:pt x="31" y="16"/>
                </a:lnTo>
                <a:lnTo>
                  <a:pt x="33" y="16"/>
                </a:lnTo>
                <a:lnTo>
                  <a:pt x="37" y="13"/>
                </a:lnTo>
                <a:lnTo>
                  <a:pt x="38" y="12"/>
                </a:lnTo>
                <a:lnTo>
                  <a:pt x="40" y="13"/>
                </a:lnTo>
                <a:lnTo>
                  <a:pt x="39" y="10"/>
                </a:lnTo>
                <a:lnTo>
                  <a:pt x="41" y="9"/>
                </a:lnTo>
                <a:lnTo>
                  <a:pt x="44" y="11"/>
                </a:lnTo>
                <a:lnTo>
                  <a:pt x="42" y="7"/>
                </a:lnTo>
                <a:lnTo>
                  <a:pt x="41" y="5"/>
                </a:lnTo>
                <a:lnTo>
                  <a:pt x="40" y="2"/>
                </a:lnTo>
                <a:lnTo>
                  <a:pt x="38" y="0"/>
                </a:lnTo>
                <a:lnTo>
                  <a:pt x="36" y="3"/>
                </a:lnTo>
                <a:lnTo>
                  <a:pt x="36" y="6"/>
                </a:lnTo>
                <a:lnTo>
                  <a:pt x="34" y="5"/>
                </a:lnTo>
                <a:lnTo>
                  <a:pt x="33" y="5"/>
                </a:lnTo>
                <a:lnTo>
                  <a:pt x="31" y="6"/>
                </a:lnTo>
                <a:lnTo>
                  <a:pt x="30" y="6"/>
                </a:lnTo>
                <a:lnTo>
                  <a:pt x="29" y="7"/>
                </a:lnTo>
                <a:lnTo>
                  <a:pt x="28" y="7"/>
                </a:lnTo>
                <a:lnTo>
                  <a:pt x="28" y="7"/>
                </a:lnTo>
                <a:lnTo>
                  <a:pt x="25" y="7"/>
                </a:lnTo>
                <a:lnTo>
                  <a:pt x="23" y="7"/>
                </a:lnTo>
                <a:lnTo>
                  <a:pt x="22" y="7"/>
                </a:lnTo>
                <a:lnTo>
                  <a:pt x="21" y="7"/>
                </a:lnTo>
                <a:lnTo>
                  <a:pt x="21" y="7"/>
                </a:lnTo>
                <a:lnTo>
                  <a:pt x="17" y="11"/>
                </a:lnTo>
                <a:lnTo>
                  <a:pt x="16" y="13"/>
                </a:lnTo>
                <a:lnTo>
                  <a:pt x="12" y="11"/>
                </a:lnTo>
                <a:lnTo>
                  <a:pt x="8" y="10"/>
                </a:lnTo>
                <a:lnTo>
                  <a:pt x="5" y="10"/>
                </a:lnTo>
                <a:lnTo>
                  <a:pt x="4" y="11"/>
                </a:lnTo>
                <a:lnTo>
                  <a:pt x="0" y="15"/>
                </a:lnTo>
                <a:lnTo>
                  <a:pt x="1" y="17"/>
                </a:lnTo>
                <a:lnTo>
                  <a:pt x="4" y="17"/>
                </a:lnTo>
                <a:lnTo>
                  <a:pt x="3" y="19"/>
                </a:lnTo>
                <a:lnTo>
                  <a:pt x="1" y="19"/>
                </a:lnTo>
                <a:lnTo>
                  <a:pt x="2" y="21"/>
                </a:lnTo>
                <a:lnTo>
                  <a:pt x="3" y="22"/>
                </a:lnTo>
                <a:lnTo>
                  <a:pt x="2" y="26"/>
                </a:lnTo>
                <a:lnTo>
                  <a:pt x="5" y="29"/>
                </a:lnTo>
                <a:lnTo>
                  <a:pt x="5" y="31"/>
                </a:lnTo>
                <a:lnTo>
                  <a:pt x="3" y="32"/>
                </a:lnTo>
                <a:lnTo>
                  <a:pt x="3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0" name="Freeform 1498"/>
          <p:cNvSpPr>
            <a:spLocks/>
          </p:cNvSpPr>
          <p:nvPr/>
        </p:nvSpPr>
        <p:spPr bwMode="auto">
          <a:xfrm>
            <a:off x="5200650" y="3330575"/>
            <a:ext cx="73025" cy="4445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3" y="17"/>
              </a:cxn>
              <a:cxn ang="0">
                <a:pos x="12" y="14"/>
              </a:cxn>
              <a:cxn ang="0">
                <a:pos x="13" y="8"/>
              </a:cxn>
              <a:cxn ang="0">
                <a:pos x="27" y="9"/>
              </a:cxn>
              <a:cxn ang="0">
                <a:pos x="46" y="0"/>
              </a:cxn>
              <a:cxn ang="0">
                <a:pos x="46" y="1"/>
              </a:cxn>
              <a:cxn ang="0">
                <a:pos x="33" y="11"/>
              </a:cxn>
              <a:cxn ang="0">
                <a:pos x="36" y="18"/>
              </a:cxn>
              <a:cxn ang="0">
                <a:pos x="27" y="21"/>
              </a:cxn>
              <a:cxn ang="0">
                <a:pos x="15" y="28"/>
              </a:cxn>
              <a:cxn ang="0">
                <a:pos x="13" y="28"/>
              </a:cxn>
              <a:cxn ang="0">
                <a:pos x="8" y="26"/>
              </a:cxn>
              <a:cxn ang="0">
                <a:pos x="2" y="23"/>
              </a:cxn>
              <a:cxn ang="0">
                <a:pos x="0" y="15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1" name="Freeform 1499"/>
          <p:cNvSpPr>
            <a:spLocks/>
          </p:cNvSpPr>
          <p:nvPr/>
        </p:nvSpPr>
        <p:spPr bwMode="auto">
          <a:xfrm>
            <a:off x="6265863" y="2714625"/>
            <a:ext cx="1508125" cy="1047750"/>
          </a:xfrm>
          <a:custGeom>
            <a:avLst/>
            <a:gdLst/>
            <a:ahLst/>
            <a:cxnLst>
              <a:cxn ang="0">
                <a:pos x="840" y="88"/>
              </a:cxn>
              <a:cxn ang="0">
                <a:pos x="732" y="24"/>
              </a:cxn>
              <a:cxn ang="0">
                <a:pos x="668" y="88"/>
              </a:cxn>
              <a:cxn ang="0">
                <a:pos x="668" y="88"/>
              </a:cxn>
              <a:cxn ang="0">
                <a:pos x="670" y="90"/>
              </a:cxn>
              <a:cxn ang="0">
                <a:pos x="672" y="92"/>
              </a:cxn>
              <a:cxn ang="0">
                <a:pos x="676" y="92"/>
              </a:cxn>
              <a:cxn ang="0">
                <a:pos x="676" y="94"/>
              </a:cxn>
              <a:cxn ang="0">
                <a:pos x="678" y="94"/>
              </a:cxn>
              <a:cxn ang="0">
                <a:pos x="678" y="94"/>
              </a:cxn>
              <a:cxn ang="0">
                <a:pos x="676" y="92"/>
              </a:cxn>
              <a:cxn ang="0">
                <a:pos x="674" y="92"/>
              </a:cxn>
              <a:cxn ang="0">
                <a:pos x="672" y="90"/>
              </a:cxn>
              <a:cxn ang="0">
                <a:pos x="668" y="90"/>
              </a:cxn>
              <a:cxn ang="0">
                <a:pos x="668" y="88"/>
              </a:cxn>
              <a:cxn ang="0">
                <a:pos x="658" y="108"/>
              </a:cxn>
              <a:cxn ang="0">
                <a:pos x="712" y="158"/>
              </a:cxn>
              <a:cxn ang="0">
                <a:pos x="598" y="202"/>
              </a:cxn>
              <a:cxn ang="0">
                <a:pos x="480" y="276"/>
              </a:cxn>
              <a:cxn ang="0">
                <a:pos x="326" y="202"/>
              </a:cxn>
              <a:cxn ang="0">
                <a:pos x="226" y="118"/>
              </a:cxn>
              <a:cxn ang="0">
                <a:pos x="222" y="114"/>
              </a:cxn>
              <a:cxn ang="0">
                <a:pos x="220" y="116"/>
              </a:cxn>
              <a:cxn ang="0">
                <a:pos x="218" y="122"/>
              </a:cxn>
              <a:cxn ang="0">
                <a:pos x="218" y="122"/>
              </a:cxn>
              <a:cxn ang="0">
                <a:pos x="218" y="122"/>
              </a:cxn>
              <a:cxn ang="0">
                <a:pos x="222" y="114"/>
              </a:cxn>
              <a:cxn ang="0">
                <a:pos x="218" y="108"/>
              </a:cxn>
              <a:cxn ang="0">
                <a:pos x="208" y="114"/>
              </a:cxn>
              <a:cxn ang="0">
                <a:pos x="142" y="142"/>
              </a:cxn>
              <a:cxn ang="0">
                <a:pos x="88" y="256"/>
              </a:cxn>
              <a:cxn ang="0">
                <a:pos x="4" y="306"/>
              </a:cxn>
              <a:cxn ang="0">
                <a:pos x="14" y="350"/>
              </a:cxn>
              <a:cxn ang="0">
                <a:pos x="30" y="370"/>
              </a:cxn>
              <a:cxn ang="0">
                <a:pos x="94" y="390"/>
              </a:cxn>
              <a:cxn ang="0">
                <a:pos x="84" y="444"/>
              </a:cxn>
              <a:cxn ang="0">
                <a:pos x="108" y="488"/>
              </a:cxn>
              <a:cxn ang="0">
                <a:pos x="148" y="508"/>
              </a:cxn>
              <a:cxn ang="0">
                <a:pos x="218" y="536"/>
              </a:cxn>
              <a:cxn ang="0">
                <a:pos x="262" y="546"/>
              </a:cxn>
              <a:cxn ang="0">
                <a:pos x="316" y="512"/>
              </a:cxn>
              <a:cxn ang="0">
                <a:pos x="370" y="528"/>
              </a:cxn>
              <a:cxn ang="0">
                <a:pos x="376" y="586"/>
              </a:cxn>
              <a:cxn ang="0">
                <a:pos x="400" y="616"/>
              </a:cxn>
              <a:cxn ang="0">
                <a:pos x="420" y="640"/>
              </a:cxn>
              <a:cxn ang="0">
                <a:pos x="500" y="616"/>
              </a:cxn>
              <a:cxn ang="0">
                <a:pos x="534" y="640"/>
              </a:cxn>
              <a:cxn ang="0">
                <a:pos x="608" y="630"/>
              </a:cxn>
              <a:cxn ang="0">
                <a:pos x="632" y="626"/>
              </a:cxn>
              <a:cxn ang="0">
                <a:pos x="702" y="582"/>
              </a:cxn>
              <a:cxn ang="0">
                <a:pos x="742" y="512"/>
              </a:cxn>
              <a:cxn ang="0">
                <a:pos x="742" y="472"/>
              </a:cxn>
              <a:cxn ang="0">
                <a:pos x="716" y="398"/>
              </a:cxn>
              <a:cxn ang="0">
                <a:pos x="752" y="360"/>
              </a:cxn>
              <a:cxn ang="0">
                <a:pos x="702" y="354"/>
              </a:cxn>
              <a:cxn ang="0">
                <a:pos x="706" y="320"/>
              </a:cxn>
              <a:cxn ang="0">
                <a:pos x="756" y="290"/>
              </a:cxn>
              <a:cxn ang="0">
                <a:pos x="762" y="316"/>
              </a:cxn>
              <a:cxn ang="0">
                <a:pos x="818" y="262"/>
              </a:cxn>
              <a:cxn ang="0">
                <a:pos x="890" y="252"/>
              </a:cxn>
              <a:cxn ang="0">
                <a:pos x="950" y="118"/>
              </a:cxn>
            </a:cxnLst>
            <a:rect l="0" t="0" r="r" b="b"/>
            <a:pathLst>
              <a:path w="950" h="660">
                <a:moveTo>
                  <a:pt x="890" y="118"/>
                </a:moveTo>
                <a:lnTo>
                  <a:pt x="890" y="118"/>
                </a:lnTo>
                <a:lnTo>
                  <a:pt x="880" y="98"/>
                </a:lnTo>
                <a:lnTo>
                  <a:pt x="880" y="98"/>
                </a:lnTo>
                <a:lnTo>
                  <a:pt x="840" y="88"/>
                </a:lnTo>
                <a:lnTo>
                  <a:pt x="840" y="88"/>
                </a:lnTo>
                <a:lnTo>
                  <a:pt x="792" y="0"/>
                </a:lnTo>
                <a:lnTo>
                  <a:pt x="792" y="0"/>
                </a:lnTo>
                <a:lnTo>
                  <a:pt x="746" y="0"/>
                </a:lnTo>
                <a:lnTo>
                  <a:pt x="746" y="0"/>
                </a:lnTo>
                <a:lnTo>
                  <a:pt x="732" y="24"/>
                </a:lnTo>
                <a:lnTo>
                  <a:pt x="732" y="24"/>
                </a:lnTo>
                <a:lnTo>
                  <a:pt x="702" y="78"/>
                </a:lnTo>
                <a:lnTo>
                  <a:pt x="702" y="78"/>
                </a:lnTo>
                <a:lnTo>
                  <a:pt x="672" y="78"/>
                </a:lnTo>
                <a:lnTo>
                  <a:pt x="672" y="7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90"/>
                </a:lnTo>
                <a:lnTo>
                  <a:pt x="668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2" y="90"/>
                </a:lnTo>
                <a:lnTo>
                  <a:pt x="672" y="90"/>
                </a:lnTo>
                <a:lnTo>
                  <a:pt x="672" y="92"/>
                </a:lnTo>
                <a:lnTo>
                  <a:pt x="672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2" y="92"/>
                </a:lnTo>
                <a:lnTo>
                  <a:pt x="672" y="92"/>
                </a:lnTo>
                <a:lnTo>
                  <a:pt x="672" y="90"/>
                </a:lnTo>
                <a:lnTo>
                  <a:pt x="672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68" y="90"/>
                </a:lnTo>
                <a:lnTo>
                  <a:pt x="668" y="90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58" y="108"/>
                </a:lnTo>
                <a:lnTo>
                  <a:pt x="658" y="108"/>
                </a:lnTo>
                <a:lnTo>
                  <a:pt x="658" y="132"/>
                </a:lnTo>
                <a:lnTo>
                  <a:pt x="658" y="132"/>
                </a:lnTo>
                <a:lnTo>
                  <a:pt x="702" y="138"/>
                </a:lnTo>
                <a:lnTo>
                  <a:pt x="702" y="138"/>
                </a:lnTo>
                <a:lnTo>
                  <a:pt x="712" y="158"/>
                </a:lnTo>
                <a:lnTo>
                  <a:pt x="712" y="158"/>
                </a:lnTo>
                <a:lnTo>
                  <a:pt x="668" y="172"/>
                </a:lnTo>
                <a:lnTo>
                  <a:pt x="668" y="172"/>
                </a:lnTo>
                <a:lnTo>
                  <a:pt x="632" y="188"/>
                </a:lnTo>
                <a:lnTo>
                  <a:pt x="632" y="188"/>
                </a:lnTo>
                <a:lnTo>
                  <a:pt x="598" y="202"/>
                </a:lnTo>
                <a:lnTo>
                  <a:pt x="598" y="202"/>
                </a:lnTo>
                <a:lnTo>
                  <a:pt x="588" y="236"/>
                </a:lnTo>
                <a:lnTo>
                  <a:pt x="588" y="236"/>
                </a:lnTo>
                <a:lnTo>
                  <a:pt x="534" y="242"/>
                </a:lnTo>
                <a:lnTo>
                  <a:pt x="534" y="242"/>
                </a:lnTo>
                <a:lnTo>
                  <a:pt x="480" y="276"/>
                </a:lnTo>
                <a:lnTo>
                  <a:pt x="480" y="276"/>
                </a:lnTo>
                <a:lnTo>
                  <a:pt x="430" y="252"/>
                </a:lnTo>
                <a:lnTo>
                  <a:pt x="430" y="252"/>
                </a:lnTo>
                <a:lnTo>
                  <a:pt x="370" y="246"/>
                </a:lnTo>
                <a:lnTo>
                  <a:pt x="370" y="246"/>
                </a:lnTo>
                <a:lnTo>
                  <a:pt x="326" y="202"/>
                </a:lnTo>
                <a:lnTo>
                  <a:pt x="326" y="202"/>
                </a:lnTo>
                <a:lnTo>
                  <a:pt x="262" y="182"/>
                </a:lnTo>
                <a:lnTo>
                  <a:pt x="262" y="182"/>
                </a:lnTo>
                <a:lnTo>
                  <a:pt x="256" y="132"/>
                </a:lnTo>
                <a:lnTo>
                  <a:pt x="256" y="132"/>
                </a:lnTo>
                <a:lnTo>
                  <a:pt x="226" y="118"/>
                </a:lnTo>
                <a:lnTo>
                  <a:pt x="226" y="118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0" y="116"/>
                </a:lnTo>
                <a:lnTo>
                  <a:pt x="220" y="116"/>
                </a:lnTo>
                <a:lnTo>
                  <a:pt x="218" y="120"/>
                </a:lnTo>
                <a:lnTo>
                  <a:pt x="218" y="120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4"/>
                </a:lnTo>
                <a:lnTo>
                  <a:pt x="218" y="124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0"/>
                </a:lnTo>
                <a:lnTo>
                  <a:pt x="218" y="120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18" y="108"/>
                </a:lnTo>
                <a:lnTo>
                  <a:pt x="218" y="108"/>
                </a:lnTo>
                <a:lnTo>
                  <a:pt x="208" y="114"/>
                </a:lnTo>
                <a:lnTo>
                  <a:pt x="208" y="114"/>
                </a:lnTo>
                <a:lnTo>
                  <a:pt x="208" y="124"/>
                </a:lnTo>
                <a:lnTo>
                  <a:pt x="208" y="124"/>
                </a:lnTo>
                <a:lnTo>
                  <a:pt x="208" y="114"/>
                </a:lnTo>
                <a:lnTo>
                  <a:pt x="208" y="114"/>
                </a:lnTo>
                <a:lnTo>
                  <a:pt x="192" y="118"/>
                </a:lnTo>
                <a:lnTo>
                  <a:pt x="192" y="118"/>
                </a:lnTo>
                <a:lnTo>
                  <a:pt x="182" y="148"/>
                </a:lnTo>
                <a:lnTo>
                  <a:pt x="182" y="148"/>
                </a:lnTo>
                <a:lnTo>
                  <a:pt x="142" y="142"/>
                </a:lnTo>
                <a:lnTo>
                  <a:pt x="142" y="142"/>
                </a:lnTo>
                <a:lnTo>
                  <a:pt x="132" y="192"/>
                </a:lnTo>
                <a:lnTo>
                  <a:pt x="132" y="192"/>
                </a:lnTo>
                <a:lnTo>
                  <a:pt x="98" y="198"/>
                </a:lnTo>
                <a:lnTo>
                  <a:pt x="98" y="198"/>
                </a:lnTo>
                <a:lnTo>
                  <a:pt x="88" y="256"/>
                </a:lnTo>
                <a:lnTo>
                  <a:pt x="88" y="256"/>
                </a:lnTo>
                <a:lnTo>
                  <a:pt x="68" y="276"/>
                </a:lnTo>
                <a:lnTo>
                  <a:pt x="68" y="276"/>
                </a:lnTo>
                <a:lnTo>
                  <a:pt x="44" y="296"/>
                </a:lnTo>
                <a:lnTo>
                  <a:pt x="44" y="296"/>
                </a:lnTo>
                <a:lnTo>
                  <a:pt x="4" y="306"/>
                </a:lnTo>
                <a:lnTo>
                  <a:pt x="4" y="306"/>
                </a:lnTo>
                <a:lnTo>
                  <a:pt x="0" y="326"/>
                </a:lnTo>
                <a:lnTo>
                  <a:pt x="0" y="326"/>
                </a:lnTo>
                <a:lnTo>
                  <a:pt x="10" y="334"/>
                </a:lnTo>
                <a:lnTo>
                  <a:pt x="10" y="334"/>
                </a:lnTo>
                <a:lnTo>
                  <a:pt x="14" y="350"/>
                </a:lnTo>
                <a:lnTo>
                  <a:pt x="14" y="350"/>
                </a:lnTo>
                <a:lnTo>
                  <a:pt x="4" y="354"/>
                </a:lnTo>
                <a:lnTo>
                  <a:pt x="4" y="354"/>
                </a:lnTo>
                <a:lnTo>
                  <a:pt x="14" y="364"/>
                </a:lnTo>
                <a:lnTo>
                  <a:pt x="14" y="364"/>
                </a:lnTo>
                <a:lnTo>
                  <a:pt x="30" y="370"/>
                </a:lnTo>
                <a:lnTo>
                  <a:pt x="30" y="370"/>
                </a:lnTo>
                <a:lnTo>
                  <a:pt x="44" y="390"/>
                </a:lnTo>
                <a:lnTo>
                  <a:pt x="44" y="390"/>
                </a:lnTo>
                <a:lnTo>
                  <a:pt x="64" y="390"/>
                </a:lnTo>
                <a:lnTo>
                  <a:pt x="64" y="390"/>
                </a:lnTo>
                <a:lnTo>
                  <a:pt x="94" y="390"/>
                </a:lnTo>
                <a:lnTo>
                  <a:pt x="94" y="390"/>
                </a:lnTo>
                <a:lnTo>
                  <a:pt x="98" y="398"/>
                </a:lnTo>
                <a:lnTo>
                  <a:pt x="98" y="398"/>
                </a:lnTo>
                <a:lnTo>
                  <a:pt x="78" y="428"/>
                </a:lnTo>
                <a:lnTo>
                  <a:pt x="78" y="428"/>
                </a:lnTo>
                <a:lnTo>
                  <a:pt x="84" y="444"/>
                </a:lnTo>
                <a:lnTo>
                  <a:pt x="84" y="444"/>
                </a:lnTo>
                <a:lnTo>
                  <a:pt x="74" y="458"/>
                </a:lnTo>
                <a:lnTo>
                  <a:pt x="74" y="458"/>
                </a:lnTo>
                <a:lnTo>
                  <a:pt x="84" y="478"/>
                </a:lnTo>
                <a:lnTo>
                  <a:pt x="84" y="478"/>
                </a:lnTo>
                <a:lnTo>
                  <a:pt x="108" y="488"/>
                </a:lnTo>
                <a:lnTo>
                  <a:pt x="108" y="488"/>
                </a:lnTo>
                <a:lnTo>
                  <a:pt x="104" y="492"/>
                </a:lnTo>
                <a:lnTo>
                  <a:pt x="104" y="492"/>
                </a:lnTo>
                <a:lnTo>
                  <a:pt x="114" y="492"/>
                </a:lnTo>
                <a:lnTo>
                  <a:pt x="114" y="492"/>
                </a:lnTo>
                <a:lnTo>
                  <a:pt x="148" y="508"/>
                </a:lnTo>
                <a:lnTo>
                  <a:pt x="148" y="508"/>
                </a:lnTo>
                <a:lnTo>
                  <a:pt x="178" y="522"/>
                </a:lnTo>
                <a:lnTo>
                  <a:pt x="178" y="522"/>
                </a:lnTo>
                <a:lnTo>
                  <a:pt x="208" y="528"/>
                </a:lnTo>
                <a:lnTo>
                  <a:pt x="208" y="528"/>
                </a:lnTo>
                <a:lnTo>
                  <a:pt x="218" y="536"/>
                </a:lnTo>
                <a:lnTo>
                  <a:pt x="218" y="536"/>
                </a:lnTo>
                <a:lnTo>
                  <a:pt x="226" y="536"/>
                </a:lnTo>
                <a:lnTo>
                  <a:pt x="226" y="536"/>
                </a:lnTo>
                <a:lnTo>
                  <a:pt x="242" y="546"/>
                </a:lnTo>
                <a:lnTo>
                  <a:pt x="242" y="546"/>
                </a:lnTo>
                <a:lnTo>
                  <a:pt x="262" y="546"/>
                </a:lnTo>
                <a:lnTo>
                  <a:pt x="262" y="546"/>
                </a:lnTo>
                <a:lnTo>
                  <a:pt x="282" y="546"/>
                </a:lnTo>
                <a:lnTo>
                  <a:pt x="282" y="546"/>
                </a:lnTo>
                <a:lnTo>
                  <a:pt x="296" y="528"/>
                </a:lnTo>
                <a:lnTo>
                  <a:pt x="296" y="528"/>
                </a:lnTo>
                <a:lnTo>
                  <a:pt x="316" y="512"/>
                </a:lnTo>
                <a:lnTo>
                  <a:pt x="316" y="512"/>
                </a:lnTo>
                <a:lnTo>
                  <a:pt x="340" y="512"/>
                </a:lnTo>
                <a:lnTo>
                  <a:pt x="340" y="512"/>
                </a:lnTo>
                <a:lnTo>
                  <a:pt x="360" y="528"/>
                </a:lnTo>
                <a:lnTo>
                  <a:pt x="360" y="528"/>
                </a:lnTo>
                <a:lnTo>
                  <a:pt x="370" y="528"/>
                </a:lnTo>
                <a:lnTo>
                  <a:pt x="370" y="528"/>
                </a:lnTo>
                <a:lnTo>
                  <a:pt x="380" y="532"/>
                </a:lnTo>
                <a:lnTo>
                  <a:pt x="380" y="532"/>
                </a:lnTo>
                <a:lnTo>
                  <a:pt x="386" y="556"/>
                </a:lnTo>
                <a:lnTo>
                  <a:pt x="386" y="556"/>
                </a:lnTo>
                <a:lnTo>
                  <a:pt x="376" y="586"/>
                </a:lnTo>
                <a:lnTo>
                  <a:pt x="376" y="586"/>
                </a:lnTo>
                <a:lnTo>
                  <a:pt x="376" y="596"/>
                </a:lnTo>
                <a:lnTo>
                  <a:pt x="376" y="596"/>
                </a:lnTo>
                <a:lnTo>
                  <a:pt x="390" y="600"/>
                </a:lnTo>
                <a:lnTo>
                  <a:pt x="390" y="600"/>
                </a:lnTo>
                <a:lnTo>
                  <a:pt x="400" y="616"/>
                </a:lnTo>
                <a:lnTo>
                  <a:pt x="400" y="616"/>
                </a:lnTo>
                <a:lnTo>
                  <a:pt x="400" y="626"/>
                </a:lnTo>
                <a:lnTo>
                  <a:pt x="400" y="626"/>
                </a:lnTo>
                <a:lnTo>
                  <a:pt x="424" y="636"/>
                </a:lnTo>
                <a:lnTo>
                  <a:pt x="424" y="636"/>
                </a:lnTo>
                <a:lnTo>
                  <a:pt x="420" y="640"/>
                </a:lnTo>
                <a:lnTo>
                  <a:pt x="420" y="640"/>
                </a:lnTo>
                <a:lnTo>
                  <a:pt x="444" y="636"/>
                </a:lnTo>
                <a:lnTo>
                  <a:pt x="444" y="636"/>
                </a:lnTo>
                <a:lnTo>
                  <a:pt x="450" y="616"/>
                </a:lnTo>
                <a:lnTo>
                  <a:pt x="450" y="616"/>
                </a:lnTo>
                <a:lnTo>
                  <a:pt x="500" y="616"/>
                </a:lnTo>
                <a:lnTo>
                  <a:pt x="500" y="616"/>
                </a:lnTo>
                <a:lnTo>
                  <a:pt x="518" y="630"/>
                </a:lnTo>
                <a:lnTo>
                  <a:pt x="518" y="630"/>
                </a:lnTo>
                <a:lnTo>
                  <a:pt x="524" y="646"/>
                </a:lnTo>
                <a:lnTo>
                  <a:pt x="524" y="646"/>
                </a:lnTo>
                <a:lnTo>
                  <a:pt x="534" y="640"/>
                </a:lnTo>
                <a:lnTo>
                  <a:pt x="534" y="640"/>
                </a:lnTo>
                <a:lnTo>
                  <a:pt x="568" y="660"/>
                </a:lnTo>
                <a:lnTo>
                  <a:pt x="568" y="660"/>
                </a:lnTo>
                <a:lnTo>
                  <a:pt x="568" y="646"/>
                </a:lnTo>
                <a:lnTo>
                  <a:pt x="568" y="646"/>
                </a:lnTo>
                <a:lnTo>
                  <a:pt x="608" y="630"/>
                </a:lnTo>
                <a:lnTo>
                  <a:pt x="608" y="630"/>
                </a:lnTo>
                <a:lnTo>
                  <a:pt x="612" y="626"/>
                </a:lnTo>
                <a:lnTo>
                  <a:pt x="612" y="626"/>
                </a:lnTo>
                <a:lnTo>
                  <a:pt x="622" y="620"/>
                </a:lnTo>
                <a:lnTo>
                  <a:pt x="622" y="620"/>
                </a:lnTo>
                <a:lnTo>
                  <a:pt x="632" y="626"/>
                </a:lnTo>
                <a:lnTo>
                  <a:pt x="632" y="626"/>
                </a:lnTo>
                <a:lnTo>
                  <a:pt x="652" y="616"/>
                </a:lnTo>
                <a:lnTo>
                  <a:pt x="652" y="616"/>
                </a:lnTo>
                <a:lnTo>
                  <a:pt x="678" y="600"/>
                </a:lnTo>
                <a:lnTo>
                  <a:pt x="678" y="600"/>
                </a:lnTo>
                <a:lnTo>
                  <a:pt x="702" y="582"/>
                </a:lnTo>
                <a:lnTo>
                  <a:pt x="702" y="582"/>
                </a:lnTo>
                <a:lnTo>
                  <a:pt x="712" y="562"/>
                </a:lnTo>
                <a:lnTo>
                  <a:pt x="712" y="562"/>
                </a:lnTo>
                <a:lnTo>
                  <a:pt x="726" y="542"/>
                </a:lnTo>
                <a:lnTo>
                  <a:pt x="726" y="542"/>
                </a:lnTo>
                <a:lnTo>
                  <a:pt x="742" y="512"/>
                </a:lnTo>
                <a:lnTo>
                  <a:pt x="742" y="512"/>
                </a:lnTo>
                <a:lnTo>
                  <a:pt x="742" y="498"/>
                </a:lnTo>
                <a:lnTo>
                  <a:pt x="742" y="498"/>
                </a:lnTo>
                <a:lnTo>
                  <a:pt x="736" y="488"/>
                </a:lnTo>
                <a:lnTo>
                  <a:pt x="736" y="488"/>
                </a:lnTo>
                <a:lnTo>
                  <a:pt x="742" y="472"/>
                </a:lnTo>
                <a:lnTo>
                  <a:pt x="742" y="472"/>
                </a:lnTo>
                <a:lnTo>
                  <a:pt x="736" y="454"/>
                </a:lnTo>
                <a:lnTo>
                  <a:pt x="736" y="454"/>
                </a:lnTo>
                <a:lnTo>
                  <a:pt x="712" y="404"/>
                </a:lnTo>
                <a:lnTo>
                  <a:pt x="712" y="404"/>
                </a:lnTo>
                <a:lnTo>
                  <a:pt x="716" y="398"/>
                </a:lnTo>
                <a:lnTo>
                  <a:pt x="716" y="398"/>
                </a:lnTo>
                <a:lnTo>
                  <a:pt x="736" y="374"/>
                </a:lnTo>
                <a:lnTo>
                  <a:pt x="752" y="370"/>
                </a:lnTo>
                <a:lnTo>
                  <a:pt x="752" y="370"/>
                </a:lnTo>
                <a:lnTo>
                  <a:pt x="754" y="368"/>
                </a:lnTo>
                <a:lnTo>
                  <a:pt x="754" y="364"/>
                </a:lnTo>
                <a:lnTo>
                  <a:pt x="752" y="360"/>
                </a:lnTo>
                <a:lnTo>
                  <a:pt x="752" y="360"/>
                </a:lnTo>
                <a:lnTo>
                  <a:pt x="726" y="354"/>
                </a:lnTo>
                <a:lnTo>
                  <a:pt x="726" y="354"/>
                </a:lnTo>
                <a:lnTo>
                  <a:pt x="712" y="360"/>
                </a:lnTo>
                <a:lnTo>
                  <a:pt x="712" y="360"/>
                </a:lnTo>
                <a:lnTo>
                  <a:pt x="702" y="354"/>
                </a:lnTo>
                <a:lnTo>
                  <a:pt x="702" y="354"/>
                </a:lnTo>
                <a:lnTo>
                  <a:pt x="692" y="340"/>
                </a:lnTo>
                <a:lnTo>
                  <a:pt x="692" y="340"/>
                </a:lnTo>
                <a:lnTo>
                  <a:pt x="682" y="330"/>
                </a:lnTo>
                <a:lnTo>
                  <a:pt x="682" y="330"/>
                </a:lnTo>
                <a:lnTo>
                  <a:pt x="706" y="320"/>
                </a:lnTo>
                <a:lnTo>
                  <a:pt x="706" y="320"/>
                </a:lnTo>
                <a:lnTo>
                  <a:pt x="722" y="306"/>
                </a:lnTo>
                <a:lnTo>
                  <a:pt x="722" y="306"/>
                </a:lnTo>
                <a:lnTo>
                  <a:pt x="746" y="290"/>
                </a:lnTo>
                <a:lnTo>
                  <a:pt x="746" y="290"/>
                </a:lnTo>
                <a:lnTo>
                  <a:pt x="756" y="290"/>
                </a:lnTo>
                <a:lnTo>
                  <a:pt x="756" y="290"/>
                </a:lnTo>
                <a:lnTo>
                  <a:pt x="742" y="310"/>
                </a:lnTo>
                <a:lnTo>
                  <a:pt x="742" y="310"/>
                </a:lnTo>
                <a:lnTo>
                  <a:pt x="752" y="320"/>
                </a:lnTo>
                <a:lnTo>
                  <a:pt x="752" y="320"/>
                </a:lnTo>
                <a:lnTo>
                  <a:pt x="762" y="316"/>
                </a:lnTo>
                <a:lnTo>
                  <a:pt x="762" y="316"/>
                </a:lnTo>
                <a:lnTo>
                  <a:pt x="786" y="306"/>
                </a:lnTo>
                <a:lnTo>
                  <a:pt x="792" y="284"/>
                </a:lnTo>
                <a:lnTo>
                  <a:pt x="806" y="272"/>
                </a:lnTo>
                <a:lnTo>
                  <a:pt x="820" y="282"/>
                </a:lnTo>
                <a:lnTo>
                  <a:pt x="818" y="262"/>
                </a:lnTo>
                <a:lnTo>
                  <a:pt x="838" y="250"/>
                </a:lnTo>
                <a:lnTo>
                  <a:pt x="864" y="254"/>
                </a:lnTo>
                <a:lnTo>
                  <a:pt x="864" y="254"/>
                </a:lnTo>
                <a:lnTo>
                  <a:pt x="876" y="246"/>
                </a:lnTo>
                <a:lnTo>
                  <a:pt x="876" y="246"/>
                </a:lnTo>
                <a:lnTo>
                  <a:pt x="890" y="252"/>
                </a:lnTo>
                <a:lnTo>
                  <a:pt x="890" y="252"/>
                </a:lnTo>
                <a:lnTo>
                  <a:pt x="900" y="198"/>
                </a:lnTo>
                <a:lnTo>
                  <a:pt x="924" y="192"/>
                </a:lnTo>
                <a:lnTo>
                  <a:pt x="924" y="192"/>
                </a:lnTo>
                <a:lnTo>
                  <a:pt x="950" y="118"/>
                </a:lnTo>
                <a:lnTo>
                  <a:pt x="950" y="118"/>
                </a:lnTo>
                <a:lnTo>
                  <a:pt x="890" y="118"/>
                </a:lnTo>
                <a:lnTo>
                  <a:pt x="890" y="1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2" name="Freeform 1500"/>
          <p:cNvSpPr>
            <a:spLocks/>
          </p:cNvSpPr>
          <p:nvPr/>
        </p:nvSpPr>
        <p:spPr bwMode="auto">
          <a:xfrm>
            <a:off x="7513638" y="3111500"/>
            <a:ext cx="123825" cy="155575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4" y="32"/>
              </a:cxn>
              <a:cxn ang="0">
                <a:pos x="20" y="22"/>
              </a:cxn>
              <a:cxn ang="0">
                <a:pos x="6" y="34"/>
              </a:cxn>
              <a:cxn ang="0">
                <a:pos x="0" y="56"/>
              </a:cxn>
              <a:cxn ang="0">
                <a:pos x="0" y="56"/>
              </a:cxn>
              <a:cxn ang="0">
                <a:pos x="6" y="56"/>
              </a:cxn>
              <a:cxn ang="0">
                <a:pos x="6" y="56"/>
              </a:cxn>
              <a:cxn ang="0">
                <a:pos x="10" y="56"/>
              </a:cxn>
              <a:cxn ang="0">
                <a:pos x="10" y="56"/>
              </a:cxn>
              <a:cxn ang="0">
                <a:pos x="30" y="70"/>
              </a:cxn>
              <a:cxn ang="0">
                <a:pos x="34" y="84"/>
              </a:cxn>
              <a:cxn ang="0">
                <a:pos x="34" y="84"/>
              </a:cxn>
              <a:cxn ang="0">
                <a:pos x="36" y="92"/>
              </a:cxn>
              <a:cxn ang="0">
                <a:pos x="40" y="98"/>
              </a:cxn>
              <a:cxn ang="0">
                <a:pos x="70" y="88"/>
              </a:cxn>
              <a:cxn ang="0">
                <a:pos x="70" y="84"/>
              </a:cxn>
              <a:cxn ang="0">
                <a:pos x="70" y="84"/>
              </a:cxn>
              <a:cxn ang="0">
                <a:pos x="68" y="82"/>
              </a:cxn>
              <a:cxn ang="0">
                <a:pos x="66" y="78"/>
              </a:cxn>
              <a:cxn ang="0">
                <a:pos x="64" y="76"/>
              </a:cxn>
              <a:cxn ang="0">
                <a:pos x="64" y="76"/>
              </a:cxn>
              <a:cxn ang="0">
                <a:pos x="64" y="60"/>
              </a:cxn>
              <a:cxn ang="0">
                <a:pos x="64" y="60"/>
              </a:cxn>
              <a:cxn ang="0">
                <a:pos x="64" y="46"/>
              </a:cxn>
              <a:cxn ang="0">
                <a:pos x="64" y="46"/>
              </a:cxn>
              <a:cxn ang="0">
                <a:pos x="54" y="26"/>
              </a:cxn>
              <a:cxn ang="0">
                <a:pos x="54" y="26"/>
              </a:cxn>
              <a:cxn ang="0">
                <a:pos x="64" y="16"/>
              </a:cxn>
              <a:cxn ang="0">
                <a:pos x="64" y="16"/>
              </a:cxn>
              <a:cxn ang="0">
                <a:pos x="78" y="4"/>
              </a:cxn>
              <a:cxn ang="0">
                <a:pos x="52" y="0"/>
              </a:cxn>
              <a:cxn ang="0">
                <a:pos x="32" y="12"/>
              </a:cxn>
            </a:cxnLst>
            <a:rect l="0" t="0" r="r" b="b"/>
            <a:pathLst>
              <a:path w="78" h="98">
                <a:moveTo>
                  <a:pt x="32" y="12"/>
                </a:moveTo>
                <a:lnTo>
                  <a:pt x="34" y="32"/>
                </a:lnTo>
                <a:lnTo>
                  <a:pt x="20" y="22"/>
                </a:lnTo>
                <a:lnTo>
                  <a:pt x="6" y="34"/>
                </a:lnTo>
                <a:lnTo>
                  <a:pt x="0" y="56"/>
                </a:lnTo>
                <a:lnTo>
                  <a:pt x="0" y="56"/>
                </a:lnTo>
                <a:lnTo>
                  <a:pt x="6" y="56"/>
                </a:lnTo>
                <a:lnTo>
                  <a:pt x="6" y="56"/>
                </a:lnTo>
                <a:lnTo>
                  <a:pt x="10" y="56"/>
                </a:lnTo>
                <a:lnTo>
                  <a:pt x="10" y="56"/>
                </a:lnTo>
                <a:lnTo>
                  <a:pt x="30" y="70"/>
                </a:lnTo>
                <a:lnTo>
                  <a:pt x="34" y="84"/>
                </a:lnTo>
                <a:lnTo>
                  <a:pt x="34" y="84"/>
                </a:lnTo>
                <a:lnTo>
                  <a:pt x="36" y="92"/>
                </a:lnTo>
                <a:lnTo>
                  <a:pt x="40" y="98"/>
                </a:lnTo>
                <a:lnTo>
                  <a:pt x="70" y="88"/>
                </a:lnTo>
                <a:lnTo>
                  <a:pt x="70" y="84"/>
                </a:lnTo>
                <a:lnTo>
                  <a:pt x="70" y="84"/>
                </a:lnTo>
                <a:lnTo>
                  <a:pt x="68" y="82"/>
                </a:lnTo>
                <a:lnTo>
                  <a:pt x="66" y="78"/>
                </a:lnTo>
                <a:lnTo>
                  <a:pt x="64" y="76"/>
                </a:lnTo>
                <a:lnTo>
                  <a:pt x="64" y="76"/>
                </a:lnTo>
                <a:lnTo>
                  <a:pt x="64" y="60"/>
                </a:lnTo>
                <a:lnTo>
                  <a:pt x="64" y="60"/>
                </a:lnTo>
                <a:lnTo>
                  <a:pt x="64" y="46"/>
                </a:lnTo>
                <a:lnTo>
                  <a:pt x="64" y="46"/>
                </a:lnTo>
                <a:lnTo>
                  <a:pt x="54" y="26"/>
                </a:lnTo>
                <a:lnTo>
                  <a:pt x="54" y="26"/>
                </a:lnTo>
                <a:lnTo>
                  <a:pt x="64" y="16"/>
                </a:lnTo>
                <a:lnTo>
                  <a:pt x="64" y="16"/>
                </a:lnTo>
                <a:lnTo>
                  <a:pt x="78" y="4"/>
                </a:lnTo>
                <a:lnTo>
                  <a:pt x="52" y="0"/>
                </a:lnTo>
                <a:lnTo>
                  <a:pt x="32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3" name="Freeform 1501"/>
          <p:cNvSpPr>
            <a:spLocks/>
          </p:cNvSpPr>
          <p:nvPr/>
        </p:nvSpPr>
        <p:spPr bwMode="auto">
          <a:xfrm>
            <a:off x="7561263" y="3251200"/>
            <a:ext cx="85725" cy="104775"/>
          </a:xfrm>
          <a:custGeom>
            <a:avLst/>
            <a:gdLst/>
            <a:ahLst/>
            <a:cxnLst>
              <a:cxn ang="0">
                <a:pos x="10" y="12"/>
              </a:cxn>
              <a:cxn ang="0">
                <a:pos x="10" y="12"/>
              </a:cxn>
              <a:cxn ang="0">
                <a:pos x="10" y="36"/>
              </a:cxn>
              <a:cxn ang="0">
                <a:pos x="10" y="36"/>
              </a:cxn>
              <a:cxn ang="0">
                <a:pos x="0" y="66"/>
              </a:cxn>
              <a:cxn ang="0">
                <a:pos x="0" y="66"/>
              </a:cxn>
              <a:cxn ang="0">
                <a:pos x="20" y="66"/>
              </a:cxn>
              <a:cxn ang="0">
                <a:pos x="20" y="66"/>
              </a:cxn>
              <a:cxn ang="0">
                <a:pos x="40" y="60"/>
              </a:cxn>
              <a:cxn ang="0">
                <a:pos x="40" y="60"/>
              </a:cxn>
              <a:cxn ang="0">
                <a:pos x="50" y="52"/>
              </a:cxn>
              <a:cxn ang="0">
                <a:pos x="50" y="52"/>
              </a:cxn>
              <a:cxn ang="0">
                <a:pos x="54" y="36"/>
              </a:cxn>
              <a:cxn ang="0">
                <a:pos x="40" y="0"/>
              </a:cxn>
              <a:cxn ang="0">
                <a:pos x="10" y="10"/>
              </a:cxn>
              <a:cxn ang="0">
                <a:pos x="10" y="10"/>
              </a:cxn>
              <a:cxn ang="0">
                <a:pos x="10" y="12"/>
              </a:cxn>
              <a:cxn ang="0">
                <a:pos x="10" y="12"/>
              </a:cxn>
            </a:cxnLst>
            <a:rect l="0" t="0" r="r" b="b"/>
            <a:pathLst>
              <a:path w="54" h="66">
                <a:moveTo>
                  <a:pt x="10" y="12"/>
                </a:moveTo>
                <a:lnTo>
                  <a:pt x="10" y="12"/>
                </a:lnTo>
                <a:lnTo>
                  <a:pt x="10" y="36"/>
                </a:lnTo>
                <a:lnTo>
                  <a:pt x="10" y="36"/>
                </a:lnTo>
                <a:lnTo>
                  <a:pt x="0" y="66"/>
                </a:lnTo>
                <a:lnTo>
                  <a:pt x="0" y="66"/>
                </a:lnTo>
                <a:lnTo>
                  <a:pt x="20" y="66"/>
                </a:lnTo>
                <a:lnTo>
                  <a:pt x="20" y="66"/>
                </a:lnTo>
                <a:lnTo>
                  <a:pt x="40" y="60"/>
                </a:lnTo>
                <a:lnTo>
                  <a:pt x="40" y="60"/>
                </a:lnTo>
                <a:lnTo>
                  <a:pt x="50" y="52"/>
                </a:lnTo>
                <a:lnTo>
                  <a:pt x="50" y="52"/>
                </a:lnTo>
                <a:lnTo>
                  <a:pt x="54" y="36"/>
                </a:lnTo>
                <a:lnTo>
                  <a:pt x="40" y="0"/>
                </a:lnTo>
                <a:lnTo>
                  <a:pt x="10" y="10"/>
                </a:lnTo>
                <a:lnTo>
                  <a:pt x="10" y="10"/>
                </a:lnTo>
                <a:lnTo>
                  <a:pt x="10" y="12"/>
                </a:lnTo>
                <a:lnTo>
                  <a:pt x="10" y="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04" name="Freeform 1438"/>
          <p:cNvSpPr>
            <a:spLocks/>
          </p:cNvSpPr>
          <p:nvPr/>
        </p:nvSpPr>
        <p:spPr bwMode="auto">
          <a:xfrm>
            <a:off x="820738" y="1689100"/>
            <a:ext cx="2119312" cy="1452563"/>
          </a:xfrm>
          <a:custGeom>
            <a:avLst/>
            <a:gdLst>
              <a:gd name="T0" fmla="*/ 973 w 1622"/>
              <a:gd name="T1" fmla="*/ 955 h 1117"/>
              <a:gd name="T2" fmla="*/ 1111 w 1622"/>
              <a:gd name="T3" fmla="*/ 1081 h 1117"/>
              <a:gd name="T4" fmla="*/ 1190 w 1622"/>
              <a:gd name="T5" fmla="*/ 1093 h 1117"/>
              <a:gd name="T6" fmla="*/ 1262 w 1622"/>
              <a:gd name="T7" fmla="*/ 1051 h 1117"/>
              <a:gd name="T8" fmla="*/ 1370 w 1622"/>
              <a:gd name="T9" fmla="*/ 979 h 1117"/>
              <a:gd name="T10" fmla="*/ 1406 w 1622"/>
              <a:gd name="T11" fmla="*/ 1045 h 1117"/>
              <a:gd name="T12" fmla="*/ 1448 w 1622"/>
              <a:gd name="T13" fmla="*/ 1033 h 1117"/>
              <a:gd name="T14" fmla="*/ 1448 w 1622"/>
              <a:gd name="T15" fmla="*/ 1075 h 1117"/>
              <a:gd name="T16" fmla="*/ 1520 w 1622"/>
              <a:gd name="T17" fmla="*/ 1009 h 1117"/>
              <a:gd name="T18" fmla="*/ 1442 w 1622"/>
              <a:gd name="T19" fmla="*/ 967 h 1117"/>
              <a:gd name="T20" fmla="*/ 1466 w 1622"/>
              <a:gd name="T21" fmla="*/ 925 h 1117"/>
              <a:gd name="T22" fmla="*/ 1340 w 1622"/>
              <a:gd name="T23" fmla="*/ 979 h 1117"/>
              <a:gd name="T24" fmla="*/ 1400 w 1622"/>
              <a:gd name="T25" fmla="*/ 913 h 1117"/>
              <a:gd name="T26" fmla="*/ 1496 w 1622"/>
              <a:gd name="T27" fmla="*/ 895 h 1117"/>
              <a:gd name="T28" fmla="*/ 1592 w 1622"/>
              <a:gd name="T29" fmla="*/ 859 h 1117"/>
              <a:gd name="T30" fmla="*/ 1598 w 1622"/>
              <a:gd name="T31" fmla="*/ 775 h 1117"/>
              <a:gd name="T32" fmla="*/ 1514 w 1622"/>
              <a:gd name="T33" fmla="*/ 703 h 1117"/>
              <a:gd name="T34" fmla="*/ 1448 w 1622"/>
              <a:gd name="T35" fmla="*/ 553 h 1117"/>
              <a:gd name="T36" fmla="*/ 1388 w 1622"/>
              <a:gd name="T37" fmla="*/ 619 h 1117"/>
              <a:gd name="T38" fmla="*/ 1358 w 1622"/>
              <a:gd name="T39" fmla="*/ 607 h 1117"/>
              <a:gd name="T40" fmla="*/ 1322 w 1622"/>
              <a:gd name="T41" fmla="*/ 516 h 1117"/>
              <a:gd name="T42" fmla="*/ 1262 w 1622"/>
              <a:gd name="T43" fmla="*/ 480 h 1117"/>
              <a:gd name="T44" fmla="*/ 1202 w 1622"/>
              <a:gd name="T45" fmla="*/ 474 h 1117"/>
              <a:gd name="T46" fmla="*/ 1202 w 1622"/>
              <a:gd name="T47" fmla="*/ 535 h 1117"/>
              <a:gd name="T48" fmla="*/ 1190 w 1622"/>
              <a:gd name="T49" fmla="*/ 625 h 1117"/>
              <a:gd name="T50" fmla="*/ 1166 w 1622"/>
              <a:gd name="T51" fmla="*/ 751 h 1117"/>
              <a:gd name="T52" fmla="*/ 1154 w 1622"/>
              <a:gd name="T53" fmla="*/ 859 h 1117"/>
              <a:gd name="T54" fmla="*/ 1117 w 1622"/>
              <a:gd name="T55" fmla="*/ 739 h 1117"/>
              <a:gd name="T56" fmla="*/ 943 w 1622"/>
              <a:gd name="T57" fmla="*/ 667 h 1117"/>
              <a:gd name="T58" fmla="*/ 901 w 1622"/>
              <a:gd name="T59" fmla="*/ 613 h 1117"/>
              <a:gd name="T60" fmla="*/ 931 w 1622"/>
              <a:gd name="T61" fmla="*/ 450 h 1117"/>
              <a:gd name="T62" fmla="*/ 991 w 1622"/>
              <a:gd name="T63" fmla="*/ 402 h 1117"/>
              <a:gd name="T64" fmla="*/ 1027 w 1622"/>
              <a:gd name="T65" fmla="*/ 342 h 1117"/>
              <a:gd name="T66" fmla="*/ 1099 w 1622"/>
              <a:gd name="T67" fmla="*/ 282 h 1117"/>
              <a:gd name="T68" fmla="*/ 1111 w 1622"/>
              <a:gd name="T69" fmla="*/ 204 h 1117"/>
              <a:gd name="T70" fmla="*/ 1099 w 1622"/>
              <a:gd name="T71" fmla="*/ 138 h 1117"/>
              <a:gd name="T72" fmla="*/ 1051 w 1622"/>
              <a:gd name="T73" fmla="*/ 192 h 1117"/>
              <a:gd name="T74" fmla="*/ 1003 w 1622"/>
              <a:gd name="T75" fmla="*/ 180 h 1117"/>
              <a:gd name="T76" fmla="*/ 961 w 1622"/>
              <a:gd name="T77" fmla="*/ 186 h 1117"/>
              <a:gd name="T78" fmla="*/ 925 w 1622"/>
              <a:gd name="T79" fmla="*/ 114 h 1117"/>
              <a:gd name="T80" fmla="*/ 877 w 1622"/>
              <a:gd name="T81" fmla="*/ 0 h 1117"/>
              <a:gd name="T82" fmla="*/ 847 w 1622"/>
              <a:gd name="T83" fmla="*/ 114 h 1117"/>
              <a:gd name="T84" fmla="*/ 895 w 1622"/>
              <a:gd name="T85" fmla="*/ 186 h 1117"/>
              <a:gd name="T86" fmla="*/ 847 w 1622"/>
              <a:gd name="T87" fmla="*/ 204 h 1117"/>
              <a:gd name="T88" fmla="*/ 811 w 1622"/>
              <a:gd name="T89" fmla="*/ 234 h 1117"/>
              <a:gd name="T90" fmla="*/ 709 w 1622"/>
              <a:gd name="T91" fmla="*/ 222 h 1117"/>
              <a:gd name="T92" fmla="*/ 619 w 1622"/>
              <a:gd name="T93" fmla="*/ 210 h 1117"/>
              <a:gd name="T94" fmla="*/ 631 w 1622"/>
              <a:gd name="T95" fmla="*/ 264 h 1117"/>
              <a:gd name="T96" fmla="*/ 583 w 1622"/>
              <a:gd name="T97" fmla="*/ 222 h 1117"/>
              <a:gd name="T98" fmla="*/ 487 w 1622"/>
              <a:gd name="T99" fmla="*/ 210 h 1117"/>
              <a:gd name="T100" fmla="*/ 457 w 1622"/>
              <a:gd name="T101" fmla="*/ 174 h 1117"/>
              <a:gd name="T102" fmla="*/ 343 w 1622"/>
              <a:gd name="T103" fmla="*/ 132 h 1117"/>
              <a:gd name="T104" fmla="*/ 259 w 1622"/>
              <a:gd name="T105" fmla="*/ 96 h 1117"/>
              <a:gd name="T106" fmla="*/ 115 w 1622"/>
              <a:gd name="T107" fmla="*/ 180 h 1117"/>
              <a:gd name="T108" fmla="*/ 37 w 1622"/>
              <a:gd name="T109" fmla="*/ 138 h 1117"/>
              <a:gd name="T110" fmla="*/ 0 w 1622"/>
              <a:gd name="T111" fmla="*/ 553 h 1117"/>
              <a:gd name="T112" fmla="*/ 61 w 1622"/>
              <a:gd name="T113" fmla="*/ 583 h 1117"/>
              <a:gd name="T114" fmla="*/ 175 w 1622"/>
              <a:gd name="T115" fmla="*/ 679 h 1117"/>
              <a:gd name="T116" fmla="*/ 211 w 1622"/>
              <a:gd name="T117" fmla="*/ 757 h 1117"/>
              <a:gd name="T118" fmla="*/ 277 w 1622"/>
              <a:gd name="T119" fmla="*/ 859 h 1117"/>
              <a:gd name="T120" fmla="*/ 349 w 1622"/>
              <a:gd name="T121" fmla="*/ 931 h 1117"/>
              <a:gd name="T122" fmla="*/ 931 w 1622"/>
              <a:gd name="T123" fmla="*/ 943 h 111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22"/>
              <a:gd name="T187" fmla="*/ 0 h 1117"/>
              <a:gd name="T188" fmla="*/ 1622 w 1622"/>
              <a:gd name="T189" fmla="*/ 1117 h 111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22" h="1117">
                <a:moveTo>
                  <a:pt x="931" y="943"/>
                </a:moveTo>
                <a:lnTo>
                  <a:pt x="973" y="955"/>
                </a:lnTo>
                <a:lnTo>
                  <a:pt x="1075" y="1003"/>
                </a:lnTo>
                <a:lnTo>
                  <a:pt x="1111" y="1081"/>
                </a:lnTo>
                <a:lnTo>
                  <a:pt x="1111" y="1117"/>
                </a:lnTo>
                <a:lnTo>
                  <a:pt x="1190" y="1093"/>
                </a:lnTo>
                <a:lnTo>
                  <a:pt x="1232" y="1057"/>
                </a:lnTo>
                <a:lnTo>
                  <a:pt x="1262" y="1051"/>
                </a:lnTo>
                <a:lnTo>
                  <a:pt x="1322" y="1039"/>
                </a:lnTo>
                <a:lnTo>
                  <a:pt x="1370" y="979"/>
                </a:lnTo>
                <a:lnTo>
                  <a:pt x="1394" y="985"/>
                </a:lnTo>
                <a:lnTo>
                  <a:pt x="1406" y="1045"/>
                </a:lnTo>
                <a:lnTo>
                  <a:pt x="1430" y="1027"/>
                </a:lnTo>
                <a:lnTo>
                  <a:pt x="1448" y="1033"/>
                </a:lnTo>
                <a:lnTo>
                  <a:pt x="1436" y="1051"/>
                </a:lnTo>
                <a:lnTo>
                  <a:pt x="1448" y="1075"/>
                </a:lnTo>
                <a:lnTo>
                  <a:pt x="1502" y="1033"/>
                </a:lnTo>
                <a:lnTo>
                  <a:pt x="1520" y="1009"/>
                </a:lnTo>
                <a:lnTo>
                  <a:pt x="1466" y="1003"/>
                </a:lnTo>
                <a:lnTo>
                  <a:pt x="1442" y="967"/>
                </a:lnTo>
                <a:lnTo>
                  <a:pt x="1460" y="949"/>
                </a:lnTo>
                <a:lnTo>
                  <a:pt x="1466" y="925"/>
                </a:lnTo>
                <a:lnTo>
                  <a:pt x="1382" y="943"/>
                </a:lnTo>
                <a:lnTo>
                  <a:pt x="1340" y="979"/>
                </a:lnTo>
                <a:lnTo>
                  <a:pt x="1358" y="937"/>
                </a:lnTo>
                <a:lnTo>
                  <a:pt x="1400" y="913"/>
                </a:lnTo>
                <a:lnTo>
                  <a:pt x="1424" y="889"/>
                </a:lnTo>
                <a:lnTo>
                  <a:pt x="1496" y="895"/>
                </a:lnTo>
                <a:lnTo>
                  <a:pt x="1550" y="889"/>
                </a:lnTo>
                <a:lnTo>
                  <a:pt x="1592" y="859"/>
                </a:lnTo>
                <a:lnTo>
                  <a:pt x="1622" y="835"/>
                </a:lnTo>
                <a:lnTo>
                  <a:pt x="1598" y="775"/>
                </a:lnTo>
                <a:lnTo>
                  <a:pt x="1592" y="745"/>
                </a:lnTo>
                <a:lnTo>
                  <a:pt x="1514" y="703"/>
                </a:lnTo>
                <a:lnTo>
                  <a:pt x="1514" y="679"/>
                </a:lnTo>
                <a:lnTo>
                  <a:pt x="1448" y="553"/>
                </a:lnTo>
                <a:lnTo>
                  <a:pt x="1430" y="607"/>
                </a:lnTo>
                <a:lnTo>
                  <a:pt x="1388" y="619"/>
                </a:lnTo>
                <a:lnTo>
                  <a:pt x="1376" y="607"/>
                </a:lnTo>
                <a:lnTo>
                  <a:pt x="1358" y="607"/>
                </a:lnTo>
                <a:lnTo>
                  <a:pt x="1358" y="522"/>
                </a:lnTo>
                <a:lnTo>
                  <a:pt x="1322" y="516"/>
                </a:lnTo>
                <a:lnTo>
                  <a:pt x="1292" y="474"/>
                </a:lnTo>
                <a:lnTo>
                  <a:pt x="1262" y="480"/>
                </a:lnTo>
                <a:lnTo>
                  <a:pt x="1226" y="468"/>
                </a:lnTo>
                <a:lnTo>
                  <a:pt x="1202" y="474"/>
                </a:lnTo>
                <a:lnTo>
                  <a:pt x="1202" y="504"/>
                </a:lnTo>
                <a:lnTo>
                  <a:pt x="1202" y="535"/>
                </a:lnTo>
                <a:lnTo>
                  <a:pt x="1196" y="601"/>
                </a:lnTo>
                <a:lnTo>
                  <a:pt x="1190" y="625"/>
                </a:lnTo>
                <a:lnTo>
                  <a:pt x="1226" y="697"/>
                </a:lnTo>
                <a:lnTo>
                  <a:pt x="1166" y="751"/>
                </a:lnTo>
                <a:lnTo>
                  <a:pt x="1178" y="841"/>
                </a:lnTo>
                <a:lnTo>
                  <a:pt x="1154" y="859"/>
                </a:lnTo>
                <a:lnTo>
                  <a:pt x="1130" y="847"/>
                </a:lnTo>
                <a:lnTo>
                  <a:pt x="1117" y="739"/>
                </a:lnTo>
                <a:lnTo>
                  <a:pt x="1057" y="733"/>
                </a:lnTo>
                <a:lnTo>
                  <a:pt x="943" y="667"/>
                </a:lnTo>
                <a:lnTo>
                  <a:pt x="919" y="667"/>
                </a:lnTo>
                <a:lnTo>
                  <a:pt x="901" y="613"/>
                </a:lnTo>
                <a:lnTo>
                  <a:pt x="883" y="595"/>
                </a:lnTo>
                <a:lnTo>
                  <a:pt x="931" y="450"/>
                </a:lnTo>
                <a:lnTo>
                  <a:pt x="961" y="420"/>
                </a:lnTo>
                <a:lnTo>
                  <a:pt x="991" y="402"/>
                </a:lnTo>
                <a:lnTo>
                  <a:pt x="1009" y="402"/>
                </a:lnTo>
                <a:lnTo>
                  <a:pt x="1027" y="342"/>
                </a:lnTo>
                <a:lnTo>
                  <a:pt x="1039" y="294"/>
                </a:lnTo>
                <a:lnTo>
                  <a:pt x="1099" y="282"/>
                </a:lnTo>
                <a:lnTo>
                  <a:pt x="1130" y="258"/>
                </a:lnTo>
                <a:lnTo>
                  <a:pt x="1111" y="204"/>
                </a:lnTo>
                <a:lnTo>
                  <a:pt x="1124" y="168"/>
                </a:lnTo>
                <a:lnTo>
                  <a:pt x="1099" y="138"/>
                </a:lnTo>
                <a:lnTo>
                  <a:pt x="1063" y="132"/>
                </a:lnTo>
                <a:lnTo>
                  <a:pt x="1051" y="192"/>
                </a:lnTo>
                <a:lnTo>
                  <a:pt x="1015" y="246"/>
                </a:lnTo>
                <a:lnTo>
                  <a:pt x="1003" y="180"/>
                </a:lnTo>
                <a:lnTo>
                  <a:pt x="985" y="156"/>
                </a:lnTo>
                <a:lnTo>
                  <a:pt x="961" y="186"/>
                </a:lnTo>
                <a:lnTo>
                  <a:pt x="949" y="156"/>
                </a:lnTo>
                <a:lnTo>
                  <a:pt x="925" y="114"/>
                </a:lnTo>
                <a:lnTo>
                  <a:pt x="913" y="60"/>
                </a:lnTo>
                <a:lnTo>
                  <a:pt x="877" y="0"/>
                </a:lnTo>
                <a:lnTo>
                  <a:pt x="847" y="84"/>
                </a:lnTo>
                <a:lnTo>
                  <a:pt x="847" y="114"/>
                </a:lnTo>
                <a:lnTo>
                  <a:pt x="889" y="150"/>
                </a:lnTo>
                <a:lnTo>
                  <a:pt x="895" y="186"/>
                </a:lnTo>
                <a:lnTo>
                  <a:pt x="865" y="216"/>
                </a:lnTo>
                <a:lnTo>
                  <a:pt x="847" y="204"/>
                </a:lnTo>
                <a:lnTo>
                  <a:pt x="823" y="204"/>
                </a:lnTo>
                <a:lnTo>
                  <a:pt x="811" y="234"/>
                </a:lnTo>
                <a:lnTo>
                  <a:pt x="769" y="222"/>
                </a:lnTo>
                <a:lnTo>
                  <a:pt x="709" y="222"/>
                </a:lnTo>
                <a:lnTo>
                  <a:pt x="673" y="198"/>
                </a:lnTo>
                <a:lnTo>
                  <a:pt x="619" y="210"/>
                </a:lnTo>
                <a:lnTo>
                  <a:pt x="625" y="228"/>
                </a:lnTo>
                <a:lnTo>
                  <a:pt x="631" y="264"/>
                </a:lnTo>
                <a:lnTo>
                  <a:pt x="613" y="258"/>
                </a:lnTo>
                <a:lnTo>
                  <a:pt x="583" y="222"/>
                </a:lnTo>
                <a:lnTo>
                  <a:pt x="517" y="234"/>
                </a:lnTo>
                <a:lnTo>
                  <a:pt x="487" y="210"/>
                </a:lnTo>
                <a:lnTo>
                  <a:pt x="499" y="186"/>
                </a:lnTo>
                <a:lnTo>
                  <a:pt x="457" y="174"/>
                </a:lnTo>
                <a:lnTo>
                  <a:pt x="409" y="150"/>
                </a:lnTo>
                <a:lnTo>
                  <a:pt x="343" y="132"/>
                </a:lnTo>
                <a:lnTo>
                  <a:pt x="301" y="144"/>
                </a:lnTo>
                <a:lnTo>
                  <a:pt x="259" y="96"/>
                </a:lnTo>
                <a:lnTo>
                  <a:pt x="145" y="150"/>
                </a:lnTo>
                <a:lnTo>
                  <a:pt x="115" y="180"/>
                </a:lnTo>
                <a:lnTo>
                  <a:pt x="67" y="168"/>
                </a:lnTo>
                <a:lnTo>
                  <a:pt x="37" y="138"/>
                </a:lnTo>
                <a:lnTo>
                  <a:pt x="0" y="126"/>
                </a:lnTo>
                <a:lnTo>
                  <a:pt x="0" y="553"/>
                </a:lnTo>
                <a:lnTo>
                  <a:pt x="61" y="583"/>
                </a:lnTo>
                <a:lnTo>
                  <a:pt x="109" y="559"/>
                </a:lnTo>
                <a:lnTo>
                  <a:pt x="175" y="679"/>
                </a:lnTo>
                <a:lnTo>
                  <a:pt x="217" y="709"/>
                </a:lnTo>
                <a:lnTo>
                  <a:pt x="211" y="757"/>
                </a:lnTo>
                <a:lnTo>
                  <a:pt x="229" y="793"/>
                </a:lnTo>
                <a:lnTo>
                  <a:pt x="277" y="859"/>
                </a:lnTo>
                <a:lnTo>
                  <a:pt x="343" y="901"/>
                </a:lnTo>
                <a:lnTo>
                  <a:pt x="349" y="931"/>
                </a:lnTo>
                <a:lnTo>
                  <a:pt x="871" y="931"/>
                </a:lnTo>
                <a:lnTo>
                  <a:pt x="931" y="9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2924" name="Freeform 1453"/>
          <p:cNvSpPr>
            <a:spLocks/>
          </p:cNvSpPr>
          <p:nvPr/>
        </p:nvSpPr>
        <p:spPr bwMode="auto">
          <a:xfrm>
            <a:off x="2500313" y="4149725"/>
            <a:ext cx="955675" cy="1012825"/>
          </a:xfrm>
          <a:custGeom>
            <a:avLst/>
            <a:gdLst>
              <a:gd name="T0" fmla="*/ 2147483647 w 122"/>
              <a:gd name="T1" fmla="*/ 2147483647 h 130"/>
              <a:gd name="T2" fmla="*/ 2147483647 w 122"/>
              <a:gd name="T3" fmla="*/ 2147483647 h 130"/>
              <a:gd name="T4" fmla="*/ 2147483647 w 122"/>
              <a:gd name="T5" fmla="*/ 2147483647 h 130"/>
              <a:gd name="T6" fmla="*/ 2147483647 w 122"/>
              <a:gd name="T7" fmla="*/ 2147483647 h 130"/>
              <a:gd name="T8" fmla="*/ 2147483647 w 122"/>
              <a:gd name="T9" fmla="*/ 2147483647 h 130"/>
              <a:gd name="T10" fmla="*/ 2147483647 w 122"/>
              <a:gd name="T11" fmla="*/ 2147483647 h 130"/>
              <a:gd name="T12" fmla="*/ 2147483647 w 122"/>
              <a:gd name="T13" fmla="*/ 2147483647 h 130"/>
              <a:gd name="T14" fmla="*/ 2147483647 w 122"/>
              <a:gd name="T15" fmla="*/ 2147483647 h 130"/>
              <a:gd name="T16" fmla="*/ 2147483647 w 122"/>
              <a:gd name="T17" fmla="*/ 2147483647 h 130"/>
              <a:gd name="T18" fmla="*/ 2147483647 w 122"/>
              <a:gd name="T19" fmla="*/ 2147483647 h 130"/>
              <a:gd name="T20" fmla="*/ 2147483647 w 122"/>
              <a:gd name="T21" fmla="*/ 2147483647 h 130"/>
              <a:gd name="T22" fmla="*/ 2147483647 w 122"/>
              <a:gd name="T23" fmla="*/ 2147483647 h 130"/>
              <a:gd name="T24" fmla="*/ 2147483647 w 122"/>
              <a:gd name="T25" fmla="*/ 2147483647 h 130"/>
              <a:gd name="T26" fmla="*/ 2147483647 w 122"/>
              <a:gd name="T27" fmla="*/ 2147483647 h 130"/>
              <a:gd name="T28" fmla="*/ 2147483647 w 122"/>
              <a:gd name="T29" fmla="*/ 1942371987 h 130"/>
              <a:gd name="T30" fmla="*/ 2147483647 w 122"/>
              <a:gd name="T31" fmla="*/ 1578175870 h 130"/>
              <a:gd name="T32" fmla="*/ 2147483647 w 122"/>
              <a:gd name="T33" fmla="*/ 1335378459 h 130"/>
              <a:gd name="T34" fmla="*/ 2147483647 w 122"/>
              <a:gd name="T35" fmla="*/ 910482745 h 130"/>
              <a:gd name="T36" fmla="*/ 2147483647 w 122"/>
              <a:gd name="T37" fmla="*/ 182098119 h 130"/>
              <a:gd name="T38" fmla="*/ 2147483647 w 122"/>
              <a:gd name="T39" fmla="*/ 546294419 h 130"/>
              <a:gd name="T40" fmla="*/ 2147483647 w 122"/>
              <a:gd name="T41" fmla="*/ 606993772 h 130"/>
              <a:gd name="T42" fmla="*/ 2147483647 w 122"/>
              <a:gd name="T43" fmla="*/ 606993772 h 130"/>
              <a:gd name="T44" fmla="*/ 2147483647 w 122"/>
              <a:gd name="T45" fmla="*/ 667693125 h 130"/>
              <a:gd name="T46" fmla="*/ 2147483647 w 122"/>
              <a:gd name="T47" fmla="*/ 728392478 h 130"/>
              <a:gd name="T48" fmla="*/ 2147483647 w 122"/>
              <a:gd name="T49" fmla="*/ 606993772 h 130"/>
              <a:gd name="T50" fmla="*/ 2147483647 w 122"/>
              <a:gd name="T51" fmla="*/ 60699368 h 130"/>
              <a:gd name="T52" fmla="*/ 2147483647 w 122"/>
              <a:gd name="T53" fmla="*/ 121398736 h 130"/>
              <a:gd name="T54" fmla="*/ 1656780189 w 122"/>
              <a:gd name="T55" fmla="*/ 242797472 h 130"/>
              <a:gd name="T56" fmla="*/ 1902224101 w 122"/>
              <a:gd name="T57" fmla="*/ 728392478 h 130"/>
              <a:gd name="T58" fmla="*/ 1165884531 w 122"/>
              <a:gd name="T59" fmla="*/ 728392478 h 130"/>
              <a:gd name="T60" fmla="*/ 736347648 w 122"/>
              <a:gd name="T61" fmla="*/ 1153280400 h 130"/>
              <a:gd name="T62" fmla="*/ 490895780 w 122"/>
              <a:gd name="T63" fmla="*/ 1699574576 h 130"/>
              <a:gd name="T64" fmla="*/ 245451807 w 122"/>
              <a:gd name="T65" fmla="*/ 2003071340 h 130"/>
              <a:gd name="T66" fmla="*/ 0 w 122"/>
              <a:gd name="T67" fmla="*/ 2147483647 h 130"/>
              <a:gd name="T68" fmla="*/ 552262756 w 122"/>
              <a:gd name="T69" fmla="*/ 2147483647 h 130"/>
              <a:gd name="T70" fmla="*/ 736347648 w 122"/>
              <a:gd name="T71" fmla="*/ 2147483647 h 130"/>
              <a:gd name="T72" fmla="*/ 981791560 w 122"/>
              <a:gd name="T73" fmla="*/ 2147483647 h 130"/>
              <a:gd name="T74" fmla="*/ 1595413336 w 122"/>
              <a:gd name="T75" fmla="*/ 2147483647 h 130"/>
              <a:gd name="T76" fmla="*/ 2024949974 w 122"/>
              <a:gd name="T77" fmla="*/ 2147483647 h 130"/>
              <a:gd name="T78" fmla="*/ 2147483647 w 122"/>
              <a:gd name="T79" fmla="*/ 2147483647 h 130"/>
              <a:gd name="T80" fmla="*/ 2147483647 w 122"/>
              <a:gd name="T81" fmla="*/ 2147483647 h 130"/>
              <a:gd name="T82" fmla="*/ 2147483647 w 122"/>
              <a:gd name="T83" fmla="*/ 2147483647 h 13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22"/>
              <a:gd name="T127" fmla="*/ 0 h 130"/>
              <a:gd name="T128" fmla="*/ 122 w 122"/>
              <a:gd name="T129" fmla="*/ 130 h 13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22" h="130">
                <a:moveTo>
                  <a:pt x="61" y="101"/>
                </a:moveTo>
                <a:cubicBezTo>
                  <a:pt x="62" y="102"/>
                  <a:pt x="62" y="102"/>
                  <a:pt x="62" y="102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81" y="99"/>
                  <a:pt x="81" y="99"/>
                  <a:pt x="81" y="99"/>
                </a:cubicBezTo>
                <a:cubicBezTo>
                  <a:pt x="92" y="92"/>
                  <a:pt x="92" y="92"/>
                  <a:pt x="92" y="92"/>
                </a:cubicBezTo>
                <a:cubicBezTo>
                  <a:pt x="99" y="91"/>
                  <a:pt x="99" y="91"/>
                  <a:pt x="99" y="91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22" y="44"/>
                  <a:pt x="122" y="44"/>
                  <a:pt x="122" y="44"/>
                </a:cubicBezTo>
                <a:cubicBezTo>
                  <a:pt x="122" y="41"/>
                  <a:pt x="122" y="41"/>
                  <a:pt x="122" y="41"/>
                </a:cubicBezTo>
                <a:cubicBezTo>
                  <a:pt x="120" y="34"/>
                  <a:pt x="120" y="34"/>
                  <a:pt x="120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95" y="26"/>
                  <a:pt x="95" y="26"/>
                  <a:pt x="95" y="26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2"/>
                  <a:pt x="90" y="22"/>
                  <a:pt x="90" y="22"/>
                </a:cubicBezTo>
                <a:cubicBezTo>
                  <a:pt x="82" y="19"/>
                  <a:pt x="82" y="19"/>
                  <a:pt x="82" y="19"/>
                </a:cubicBezTo>
                <a:cubicBezTo>
                  <a:pt x="75" y="15"/>
                  <a:pt x="75" y="15"/>
                  <a:pt x="75" y="15"/>
                </a:cubicBezTo>
                <a:cubicBezTo>
                  <a:pt x="74" y="11"/>
                  <a:pt x="74" y="11"/>
                  <a:pt x="74" y="11"/>
                </a:cubicBezTo>
                <a:cubicBezTo>
                  <a:pt x="71" y="3"/>
                  <a:pt x="71" y="3"/>
                  <a:pt x="71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11"/>
                  <a:pt x="62" y="11"/>
                  <a:pt x="62" y="11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4" y="11"/>
                  <a:pt x="54" y="11"/>
                  <a:pt x="54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48" y="12"/>
                  <a:pt x="48" y="12"/>
                  <a:pt x="48" y="12"/>
                </a:cubicBezTo>
                <a:cubicBezTo>
                  <a:pt x="45" y="13"/>
                  <a:pt x="45" y="13"/>
                  <a:pt x="45" y="13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4"/>
                  <a:pt x="43" y="4"/>
                  <a:pt x="43" y="4"/>
                </a:cubicBezTo>
                <a:cubicBezTo>
                  <a:pt x="41" y="1"/>
                  <a:pt x="41" y="1"/>
                  <a:pt x="41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2"/>
                  <a:pt x="40" y="2"/>
                  <a:pt x="40" y="2"/>
                </a:cubicBezTo>
                <a:cubicBezTo>
                  <a:pt x="35" y="4"/>
                  <a:pt x="35" y="4"/>
                  <a:pt x="35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9"/>
                  <a:pt x="30" y="9"/>
                  <a:pt x="30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2" y="15"/>
                  <a:pt x="22" y="15"/>
                  <a:pt x="22" y="15"/>
                </a:cubicBezTo>
                <a:cubicBezTo>
                  <a:pt x="19" y="12"/>
                  <a:pt x="19" y="12"/>
                  <a:pt x="19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30"/>
                  <a:pt x="10" y="30"/>
                  <a:pt x="10" y="30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3"/>
                  <a:pt x="4" y="33"/>
                  <a:pt x="4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4" y="48"/>
                  <a:pt x="4" y="48"/>
                  <a:pt x="4" y="48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52"/>
                  <a:pt x="10" y="52"/>
                  <a:pt x="10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2" y="53"/>
                </a:cubicBezTo>
                <a:cubicBezTo>
                  <a:pt x="16" y="52"/>
                  <a:pt x="16" y="52"/>
                  <a:pt x="16" y="52"/>
                </a:cubicBezTo>
                <a:cubicBezTo>
                  <a:pt x="20" y="49"/>
                  <a:pt x="20" y="49"/>
                  <a:pt x="20" y="49"/>
                </a:cubicBezTo>
                <a:cubicBezTo>
                  <a:pt x="26" y="50"/>
                  <a:pt x="26" y="50"/>
                  <a:pt x="26" y="50"/>
                </a:cubicBezTo>
                <a:cubicBezTo>
                  <a:pt x="27" y="56"/>
                  <a:pt x="27" y="56"/>
                  <a:pt x="27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6"/>
                  <a:pt x="42" y="69"/>
                  <a:pt x="42" y="69"/>
                </a:cubicBezTo>
                <a:cubicBezTo>
                  <a:pt x="43" y="69"/>
                  <a:pt x="48" y="70"/>
                  <a:pt x="48" y="70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81"/>
                  <a:pt x="48" y="81"/>
                  <a:pt x="48" y="81"/>
                </a:cubicBezTo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/>
          </a:p>
        </p:txBody>
      </p:sp>
      <p:sp>
        <p:nvSpPr>
          <p:cNvPr id="68" name="Freeform 1361"/>
          <p:cNvSpPr>
            <a:spLocks/>
          </p:cNvSpPr>
          <p:nvPr/>
        </p:nvSpPr>
        <p:spPr bwMode="auto">
          <a:xfrm>
            <a:off x="4192588" y="3071813"/>
            <a:ext cx="307975" cy="236537"/>
          </a:xfrm>
          <a:custGeom>
            <a:avLst/>
            <a:gdLst>
              <a:gd name="T0" fmla="*/ 34 w 39"/>
              <a:gd name="T1" fmla="*/ 5 h 30"/>
              <a:gd name="T2" fmla="*/ 32 w 39"/>
              <a:gd name="T3" fmla="*/ 5 h 30"/>
              <a:gd name="T4" fmla="*/ 29 w 39"/>
              <a:gd name="T5" fmla="*/ 4 h 30"/>
              <a:gd name="T6" fmla="*/ 27 w 39"/>
              <a:gd name="T7" fmla="*/ 4 h 30"/>
              <a:gd name="T8" fmla="*/ 26 w 39"/>
              <a:gd name="T9" fmla="*/ 4 h 30"/>
              <a:gd name="T10" fmla="*/ 25 w 39"/>
              <a:gd name="T11" fmla="*/ 2 h 30"/>
              <a:gd name="T12" fmla="*/ 13 w 39"/>
              <a:gd name="T13" fmla="*/ 0 h 30"/>
              <a:gd name="T14" fmla="*/ 7 w 39"/>
              <a:gd name="T15" fmla="*/ 1 h 30"/>
              <a:gd name="T16" fmla="*/ 5 w 39"/>
              <a:gd name="T17" fmla="*/ 0 h 30"/>
              <a:gd name="T18" fmla="*/ 3 w 39"/>
              <a:gd name="T19" fmla="*/ 1 h 30"/>
              <a:gd name="T20" fmla="*/ 0 w 39"/>
              <a:gd name="T21" fmla="*/ 3 h 30"/>
              <a:gd name="T22" fmla="*/ 2 w 39"/>
              <a:gd name="T23" fmla="*/ 8 h 30"/>
              <a:gd name="T24" fmla="*/ 4 w 39"/>
              <a:gd name="T25" fmla="*/ 6 h 30"/>
              <a:gd name="T26" fmla="*/ 8 w 39"/>
              <a:gd name="T27" fmla="*/ 7 h 30"/>
              <a:gd name="T28" fmla="*/ 9 w 39"/>
              <a:gd name="T29" fmla="*/ 8 h 30"/>
              <a:gd name="T30" fmla="*/ 9 w 39"/>
              <a:gd name="T31" fmla="*/ 8 h 30"/>
              <a:gd name="T32" fmla="*/ 10 w 39"/>
              <a:gd name="T33" fmla="*/ 9 h 30"/>
              <a:gd name="T34" fmla="*/ 9 w 39"/>
              <a:gd name="T35" fmla="*/ 12 h 30"/>
              <a:gd name="T36" fmla="*/ 8 w 39"/>
              <a:gd name="T37" fmla="*/ 17 h 30"/>
              <a:gd name="T38" fmla="*/ 7 w 39"/>
              <a:gd name="T39" fmla="*/ 20 h 30"/>
              <a:gd name="T40" fmla="*/ 7 w 39"/>
              <a:gd name="T41" fmla="*/ 22 h 30"/>
              <a:gd name="T42" fmla="*/ 8 w 39"/>
              <a:gd name="T43" fmla="*/ 22 h 30"/>
              <a:gd name="T44" fmla="*/ 7 w 39"/>
              <a:gd name="T45" fmla="*/ 23 h 30"/>
              <a:gd name="T46" fmla="*/ 7 w 39"/>
              <a:gd name="T47" fmla="*/ 24 h 30"/>
              <a:gd name="T48" fmla="*/ 6 w 39"/>
              <a:gd name="T49" fmla="*/ 27 h 30"/>
              <a:gd name="T50" fmla="*/ 8 w 39"/>
              <a:gd name="T51" fmla="*/ 27 h 30"/>
              <a:gd name="T52" fmla="*/ 12 w 39"/>
              <a:gd name="T53" fmla="*/ 30 h 30"/>
              <a:gd name="T54" fmla="*/ 18 w 39"/>
              <a:gd name="T55" fmla="*/ 28 h 30"/>
              <a:gd name="T56" fmla="*/ 24 w 39"/>
              <a:gd name="T57" fmla="*/ 27 h 30"/>
              <a:gd name="T58" fmla="*/ 27 w 39"/>
              <a:gd name="T59" fmla="*/ 23 h 30"/>
              <a:gd name="T60" fmla="*/ 30 w 39"/>
              <a:gd name="T61" fmla="*/ 19 h 30"/>
              <a:gd name="T62" fmla="*/ 30 w 39"/>
              <a:gd name="T63" fmla="*/ 17 h 30"/>
              <a:gd name="T64" fmla="*/ 33 w 39"/>
              <a:gd name="T65" fmla="*/ 11 h 30"/>
              <a:gd name="T66" fmla="*/ 39 w 39"/>
              <a:gd name="T67" fmla="*/ 7 h 30"/>
              <a:gd name="T68" fmla="*/ 39 w 39"/>
              <a:gd name="T69" fmla="*/ 6 h 30"/>
              <a:gd name="T70" fmla="*/ 37 w 39"/>
              <a:gd name="T71" fmla="*/ 6 h 30"/>
              <a:gd name="T72" fmla="*/ 34 w 39"/>
              <a:gd name="T73" fmla="*/ 5 h 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9"/>
              <a:gd name="T112" fmla="*/ 0 h 30"/>
              <a:gd name="T113" fmla="*/ 39 w 39"/>
              <a:gd name="T114" fmla="*/ 30 h 3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9" h="30">
                <a:moveTo>
                  <a:pt x="34" y="5"/>
                </a:moveTo>
                <a:cubicBezTo>
                  <a:pt x="34" y="5"/>
                  <a:pt x="33" y="5"/>
                  <a:pt x="32" y="5"/>
                </a:cubicBezTo>
                <a:cubicBezTo>
                  <a:pt x="32" y="5"/>
                  <a:pt x="29" y="4"/>
                  <a:pt x="29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2"/>
                  <a:pt x="25" y="2"/>
                  <a:pt x="25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7" y="1"/>
                  <a:pt x="7" y="1"/>
                  <a:pt x="7" y="1"/>
                </a:cubicBezTo>
                <a:cubicBezTo>
                  <a:pt x="5" y="0"/>
                  <a:pt x="5" y="0"/>
                  <a:pt x="5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1" y="3"/>
                  <a:pt x="0" y="3"/>
                </a:cubicBezTo>
                <a:cubicBezTo>
                  <a:pt x="2" y="8"/>
                  <a:pt x="2" y="8"/>
                  <a:pt x="2" y="8"/>
                </a:cubicBezTo>
                <a:cubicBezTo>
                  <a:pt x="4" y="6"/>
                  <a:pt x="4" y="6"/>
                  <a:pt x="4" y="6"/>
                </a:cubicBezTo>
                <a:cubicBezTo>
                  <a:pt x="8" y="7"/>
                  <a:pt x="8" y="7"/>
                  <a:pt x="8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7"/>
                  <a:pt x="6" y="27"/>
                  <a:pt x="6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12" y="30"/>
                  <a:pt x="12" y="30"/>
                  <a:pt x="12" y="30"/>
                </a:cubicBezTo>
                <a:cubicBezTo>
                  <a:pt x="18" y="28"/>
                  <a:pt x="18" y="28"/>
                  <a:pt x="18" y="28"/>
                </a:cubicBezTo>
                <a:cubicBezTo>
                  <a:pt x="24" y="27"/>
                  <a:pt x="24" y="27"/>
                  <a:pt x="24" y="27"/>
                </a:cubicBezTo>
                <a:cubicBezTo>
                  <a:pt x="27" y="23"/>
                  <a:pt x="27" y="23"/>
                  <a:pt x="27" y="23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7"/>
                  <a:pt x="30" y="17"/>
                  <a:pt x="30" y="17"/>
                </a:cubicBezTo>
                <a:cubicBezTo>
                  <a:pt x="33" y="11"/>
                  <a:pt x="33" y="11"/>
                  <a:pt x="33" y="11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6"/>
                  <a:pt x="39" y="6"/>
                  <a:pt x="39" y="6"/>
                </a:cubicBezTo>
                <a:cubicBezTo>
                  <a:pt x="37" y="6"/>
                  <a:pt x="37" y="6"/>
                  <a:pt x="37" y="6"/>
                </a:cubicBezTo>
                <a:lnTo>
                  <a:pt x="34" y="5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/>
          </a:p>
        </p:txBody>
      </p:sp>
      <p:sp>
        <p:nvSpPr>
          <p:cNvPr id="26" name="Freeform 1319"/>
          <p:cNvSpPr>
            <a:spLocks/>
          </p:cNvSpPr>
          <p:nvPr/>
        </p:nvSpPr>
        <p:spPr bwMode="auto">
          <a:xfrm>
            <a:off x="4719638" y="3248025"/>
            <a:ext cx="77787" cy="46038"/>
          </a:xfrm>
          <a:custGeom>
            <a:avLst/>
            <a:gdLst>
              <a:gd name="T0" fmla="*/ 0 w 60"/>
              <a:gd name="T1" fmla="*/ 12 h 36"/>
              <a:gd name="T2" fmla="*/ 36 w 60"/>
              <a:gd name="T3" fmla="*/ 0 h 36"/>
              <a:gd name="T4" fmla="*/ 60 w 60"/>
              <a:gd name="T5" fmla="*/ 6 h 36"/>
              <a:gd name="T6" fmla="*/ 60 w 60"/>
              <a:gd name="T7" fmla="*/ 18 h 36"/>
              <a:gd name="T8" fmla="*/ 54 w 60"/>
              <a:gd name="T9" fmla="*/ 36 h 36"/>
              <a:gd name="T10" fmla="*/ 30 w 60"/>
              <a:gd name="T11" fmla="*/ 24 h 36"/>
              <a:gd name="T12" fmla="*/ 0 w 60"/>
              <a:gd name="T13" fmla="*/ 12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0"/>
              <a:gd name="T22" fmla="*/ 0 h 36"/>
              <a:gd name="T23" fmla="*/ 60 w 60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0" h="36">
                <a:moveTo>
                  <a:pt x="0" y="12"/>
                </a:moveTo>
                <a:lnTo>
                  <a:pt x="36" y="0"/>
                </a:lnTo>
                <a:lnTo>
                  <a:pt x="60" y="6"/>
                </a:lnTo>
                <a:lnTo>
                  <a:pt x="60" y="18"/>
                </a:lnTo>
                <a:lnTo>
                  <a:pt x="54" y="36"/>
                </a:lnTo>
                <a:lnTo>
                  <a:pt x="30" y="24"/>
                </a:lnTo>
                <a:lnTo>
                  <a:pt x="0" y="12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27" name="Freeform 1320"/>
          <p:cNvSpPr>
            <a:spLocks/>
          </p:cNvSpPr>
          <p:nvPr/>
        </p:nvSpPr>
        <p:spPr bwMode="auto">
          <a:xfrm>
            <a:off x="4632325" y="3160713"/>
            <a:ext cx="31750" cy="61912"/>
          </a:xfrm>
          <a:custGeom>
            <a:avLst/>
            <a:gdLst>
              <a:gd name="T0" fmla="*/ 0 w 24"/>
              <a:gd name="T1" fmla="*/ 48 h 48"/>
              <a:gd name="T2" fmla="*/ 6 w 24"/>
              <a:gd name="T3" fmla="*/ 6 h 48"/>
              <a:gd name="T4" fmla="*/ 18 w 24"/>
              <a:gd name="T5" fmla="*/ 0 h 48"/>
              <a:gd name="T6" fmla="*/ 24 w 24"/>
              <a:gd name="T7" fmla="*/ 24 h 48"/>
              <a:gd name="T8" fmla="*/ 24 w 24"/>
              <a:gd name="T9" fmla="*/ 48 h 48"/>
              <a:gd name="T10" fmla="*/ 0 w 24"/>
              <a:gd name="T11" fmla="*/ 48 h 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48"/>
              <a:gd name="T20" fmla="*/ 24 w 24"/>
              <a:gd name="T21" fmla="*/ 48 h 4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48">
                <a:moveTo>
                  <a:pt x="0" y="48"/>
                </a:moveTo>
                <a:lnTo>
                  <a:pt x="6" y="6"/>
                </a:lnTo>
                <a:lnTo>
                  <a:pt x="18" y="0"/>
                </a:lnTo>
                <a:lnTo>
                  <a:pt x="24" y="24"/>
                </a:lnTo>
                <a:lnTo>
                  <a:pt x="24" y="48"/>
                </a:lnTo>
                <a:lnTo>
                  <a:pt x="0" y="48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89" name="Freeform 1383"/>
          <p:cNvSpPr>
            <a:spLocks/>
          </p:cNvSpPr>
          <p:nvPr/>
        </p:nvSpPr>
        <p:spPr bwMode="auto">
          <a:xfrm>
            <a:off x="4592638" y="2963863"/>
            <a:ext cx="290512" cy="293687"/>
          </a:xfrm>
          <a:custGeom>
            <a:avLst/>
            <a:gdLst>
              <a:gd name="T0" fmla="*/ 87 w 154"/>
              <a:gd name="T1" fmla="*/ 4 h 154"/>
              <a:gd name="T2" fmla="*/ 71 w 154"/>
              <a:gd name="T3" fmla="*/ 0 h 154"/>
              <a:gd name="T4" fmla="*/ 54 w 154"/>
              <a:gd name="T5" fmla="*/ 0 h 154"/>
              <a:gd name="T6" fmla="*/ 50 w 154"/>
              <a:gd name="T7" fmla="*/ 4 h 154"/>
              <a:gd name="T8" fmla="*/ 46 w 154"/>
              <a:gd name="T9" fmla="*/ 4 h 154"/>
              <a:gd name="T10" fmla="*/ 37 w 154"/>
              <a:gd name="T11" fmla="*/ 8 h 154"/>
              <a:gd name="T12" fmla="*/ 25 w 154"/>
              <a:gd name="T13" fmla="*/ 12 h 154"/>
              <a:gd name="T14" fmla="*/ 21 w 154"/>
              <a:gd name="T15" fmla="*/ 8 h 154"/>
              <a:gd name="T16" fmla="*/ 8 w 154"/>
              <a:gd name="T17" fmla="*/ 16 h 154"/>
              <a:gd name="T18" fmla="*/ 4 w 154"/>
              <a:gd name="T19" fmla="*/ 16 h 154"/>
              <a:gd name="T20" fmla="*/ 4 w 154"/>
              <a:gd name="T21" fmla="*/ 25 h 154"/>
              <a:gd name="T22" fmla="*/ 0 w 154"/>
              <a:gd name="T23" fmla="*/ 33 h 154"/>
              <a:gd name="T24" fmla="*/ 4 w 154"/>
              <a:gd name="T25" fmla="*/ 45 h 154"/>
              <a:gd name="T26" fmla="*/ 12 w 154"/>
              <a:gd name="T27" fmla="*/ 54 h 154"/>
              <a:gd name="T28" fmla="*/ 21 w 154"/>
              <a:gd name="T29" fmla="*/ 45 h 154"/>
              <a:gd name="T30" fmla="*/ 42 w 154"/>
              <a:gd name="T31" fmla="*/ 54 h 154"/>
              <a:gd name="T32" fmla="*/ 54 w 154"/>
              <a:gd name="T33" fmla="*/ 78 h 154"/>
              <a:gd name="T34" fmla="*/ 67 w 154"/>
              <a:gd name="T35" fmla="*/ 95 h 154"/>
              <a:gd name="T36" fmla="*/ 96 w 154"/>
              <a:gd name="T37" fmla="*/ 112 h 154"/>
              <a:gd name="T38" fmla="*/ 114 w 154"/>
              <a:gd name="T39" fmla="*/ 126 h 154"/>
              <a:gd name="T40" fmla="*/ 106 w 154"/>
              <a:gd name="T41" fmla="*/ 154 h 154"/>
              <a:gd name="T42" fmla="*/ 133 w 154"/>
              <a:gd name="T43" fmla="*/ 133 h 154"/>
              <a:gd name="T44" fmla="*/ 133 w 154"/>
              <a:gd name="T45" fmla="*/ 120 h 154"/>
              <a:gd name="T46" fmla="*/ 146 w 154"/>
              <a:gd name="T47" fmla="*/ 124 h 154"/>
              <a:gd name="T48" fmla="*/ 154 w 154"/>
              <a:gd name="T49" fmla="*/ 124 h 154"/>
              <a:gd name="T50" fmla="*/ 133 w 154"/>
              <a:gd name="T51" fmla="*/ 104 h 154"/>
              <a:gd name="T52" fmla="*/ 117 w 154"/>
              <a:gd name="T53" fmla="*/ 91 h 154"/>
              <a:gd name="T54" fmla="*/ 104 w 154"/>
              <a:gd name="T55" fmla="*/ 87 h 154"/>
              <a:gd name="T56" fmla="*/ 87 w 154"/>
              <a:gd name="T57" fmla="*/ 58 h 154"/>
              <a:gd name="T58" fmla="*/ 79 w 154"/>
              <a:gd name="T59" fmla="*/ 41 h 154"/>
              <a:gd name="T60" fmla="*/ 83 w 154"/>
              <a:gd name="T61" fmla="*/ 25 h 154"/>
              <a:gd name="T62" fmla="*/ 87 w 154"/>
              <a:gd name="T63" fmla="*/ 25 h 154"/>
              <a:gd name="T64" fmla="*/ 87 w 154"/>
              <a:gd name="T65" fmla="*/ 16 h 154"/>
              <a:gd name="T66" fmla="*/ 87 w 154"/>
              <a:gd name="T67" fmla="*/ 4 h 15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4"/>
              <a:gd name="T103" fmla="*/ 0 h 154"/>
              <a:gd name="T104" fmla="*/ 154 w 154"/>
              <a:gd name="T105" fmla="*/ 154 h 15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4" h="154">
                <a:moveTo>
                  <a:pt x="87" y="4"/>
                </a:moveTo>
                <a:lnTo>
                  <a:pt x="71" y="0"/>
                </a:lnTo>
                <a:lnTo>
                  <a:pt x="54" y="0"/>
                </a:lnTo>
                <a:lnTo>
                  <a:pt x="50" y="4"/>
                </a:lnTo>
                <a:lnTo>
                  <a:pt x="46" y="4"/>
                </a:lnTo>
                <a:lnTo>
                  <a:pt x="37" y="8"/>
                </a:lnTo>
                <a:lnTo>
                  <a:pt x="25" y="12"/>
                </a:lnTo>
                <a:lnTo>
                  <a:pt x="21" y="8"/>
                </a:lnTo>
                <a:lnTo>
                  <a:pt x="8" y="16"/>
                </a:lnTo>
                <a:lnTo>
                  <a:pt x="4" y="16"/>
                </a:lnTo>
                <a:lnTo>
                  <a:pt x="4" y="25"/>
                </a:lnTo>
                <a:lnTo>
                  <a:pt x="0" y="33"/>
                </a:lnTo>
                <a:lnTo>
                  <a:pt x="4" y="45"/>
                </a:lnTo>
                <a:lnTo>
                  <a:pt x="12" y="54"/>
                </a:lnTo>
                <a:lnTo>
                  <a:pt x="21" y="45"/>
                </a:lnTo>
                <a:lnTo>
                  <a:pt x="42" y="54"/>
                </a:lnTo>
                <a:lnTo>
                  <a:pt x="54" y="78"/>
                </a:lnTo>
                <a:lnTo>
                  <a:pt x="67" y="95"/>
                </a:lnTo>
                <a:lnTo>
                  <a:pt x="96" y="112"/>
                </a:lnTo>
                <a:lnTo>
                  <a:pt x="114" y="126"/>
                </a:lnTo>
                <a:lnTo>
                  <a:pt x="106" y="154"/>
                </a:lnTo>
                <a:lnTo>
                  <a:pt x="133" y="133"/>
                </a:lnTo>
                <a:lnTo>
                  <a:pt x="133" y="120"/>
                </a:lnTo>
                <a:lnTo>
                  <a:pt x="146" y="124"/>
                </a:lnTo>
                <a:lnTo>
                  <a:pt x="154" y="124"/>
                </a:lnTo>
                <a:lnTo>
                  <a:pt x="133" y="104"/>
                </a:lnTo>
                <a:lnTo>
                  <a:pt x="117" y="91"/>
                </a:lnTo>
                <a:lnTo>
                  <a:pt x="104" y="87"/>
                </a:lnTo>
                <a:lnTo>
                  <a:pt x="87" y="58"/>
                </a:lnTo>
                <a:lnTo>
                  <a:pt x="79" y="41"/>
                </a:lnTo>
                <a:lnTo>
                  <a:pt x="83" y="25"/>
                </a:lnTo>
                <a:lnTo>
                  <a:pt x="87" y="25"/>
                </a:lnTo>
                <a:lnTo>
                  <a:pt x="87" y="16"/>
                </a:lnTo>
                <a:lnTo>
                  <a:pt x="87" y="4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3" name="AutoShape 18"/>
          <p:cNvSpPr>
            <a:spLocks/>
          </p:cNvSpPr>
          <p:nvPr/>
        </p:nvSpPr>
        <p:spPr bwMode="auto">
          <a:xfrm>
            <a:off x="3571868" y="1340768"/>
            <a:ext cx="1080000" cy="900771"/>
          </a:xfrm>
          <a:prstGeom prst="wedgeRoundRectCallout">
            <a:avLst>
              <a:gd name="adj1" fmla="val 59948"/>
              <a:gd name="adj2" fmla="val 147441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Italy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15</a:t>
            </a: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2011: </a:t>
            </a:r>
            <a:r>
              <a: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2</a:t>
            </a: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endParaRPr lang="en-GB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610" name="Immagine 609" descr="Italy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19872" y="1124744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32872" name="Freeform 1400"/>
          <p:cNvSpPr>
            <a:spLocks/>
          </p:cNvSpPr>
          <p:nvPr/>
        </p:nvSpPr>
        <p:spPr bwMode="auto">
          <a:xfrm>
            <a:off x="4773613" y="2652713"/>
            <a:ext cx="242887" cy="217487"/>
          </a:xfrm>
          <a:custGeom>
            <a:avLst/>
            <a:gdLst>
              <a:gd name="T0" fmla="*/ 61387731 w 31"/>
              <a:gd name="T1" fmla="*/ 542995227 h 28"/>
              <a:gd name="T2" fmla="*/ 61387731 w 31"/>
              <a:gd name="T3" fmla="*/ 603324551 h 28"/>
              <a:gd name="T4" fmla="*/ 61387731 w 31"/>
              <a:gd name="T5" fmla="*/ 784320290 h 28"/>
              <a:gd name="T6" fmla="*/ 122775461 w 31"/>
              <a:gd name="T7" fmla="*/ 1025653363 h 28"/>
              <a:gd name="T8" fmla="*/ 122775461 w 31"/>
              <a:gd name="T9" fmla="*/ 1206649102 h 28"/>
              <a:gd name="T10" fmla="*/ 368326415 w 31"/>
              <a:gd name="T11" fmla="*/ 1327315517 h 28"/>
              <a:gd name="T12" fmla="*/ 613885234 w 31"/>
              <a:gd name="T13" fmla="*/ 1447974165 h 28"/>
              <a:gd name="T14" fmla="*/ 920823811 w 31"/>
              <a:gd name="T15" fmla="*/ 1568640580 h 28"/>
              <a:gd name="T16" fmla="*/ 920823811 w 31"/>
              <a:gd name="T17" fmla="*/ 1568640580 h 28"/>
              <a:gd name="T18" fmla="*/ 1166374917 w 31"/>
              <a:gd name="T19" fmla="*/ 1689306995 h 28"/>
              <a:gd name="T20" fmla="*/ 1411925778 w 31"/>
              <a:gd name="T21" fmla="*/ 1689306995 h 28"/>
              <a:gd name="T22" fmla="*/ 1534709044 w 31"/>
              <a:gd name="T23" fmla="*/ 1689306995 h 28"/>
              <a:gd name="T24" fmla="*/ 1657484475 w 31"/>
              <a:gd name="T25" fmla="*/ 1689306995 h 28"/>
              <a:gd name="T26" fmla="*/ 1780259906 w 31"/>
              <a:gd name="T27" fmla="*/ 1387644841 h 28"/>
              <a:gd name="T28" fmla="*/ 1903035336 w 31"/>
              <a:gd name="T29" fmla="*/ 1266978426 h 28"/>
              <a:gd name="T30" fmla="*/ 1841647621 w 31"/>
              <a:gd name="T31" fmla="*/ 1025653363 h 28"/>
              <a:gd name="T32" fmla="*/ 1841647621 w 31"/>
              <a:gd name="T33" fmla="*/ 904986705 h 28"/>
              <a:gd name="T34" fmla="*/ 1780259906 w 31"/>
              <a:gd name="T35" fmla="*/ 723990966 h 28"/>
              <a:gd name="T36" fmla="*/ 1903035336 w 31"/>
              <a:gd name="T37" fmla="*/ 603324551 h 28"/>
              <a:gd name="T38" fmla="*/ 1841647621 w 31"/>
              <a:gd name="T39" fmla="*/ 361991599 h 28"/>
              <a:gd name="T40" fmla="*/ 1718872190 w 31"/>
              <a:gd name="T41" fmla="*/ 180995800 h 28"/>
              <a:gd name="T42" fmla="*/ 1657484475 w 31"/>
              <a:gd name="T43" fmla="*/ 180995800 h 28"/>
              <a:gd name="T44" fmla="*/ 1227762632 w 31"/>
              <a:gd name="T45" fmla="*/ 120666445 h 28"/>
              <a:gd name="T46" fmla="*/ 1104987202 w 31"/>
              <a:gd name="T47" fmla="*/ 0 h 28"/>
              <a:gd name="T48" fmla="*/ 1104987202 w 31"/>
              <a:gd name="T49" fmla="*/ 60329339 h 28"/>
              <a:gd name="T50" fmla="*/ 920823811 w 31"/>
              <a:gd name="T51" fmla="*/ 60329339 h 28"/>
              <a:gd name="T52" fmla="*/ 859436095 w 31"/>
              <a:gd name="T53" fmla="*/ 0 h 28"/>
              <a:gd name="T54" fmla="*/ 798048380 w 31"/>
              <a:gd name="T55" fmla="*/ 0 h 28"/>
              <a:gd name="T56" fmla="*/ 306938699 w 31"/>
              <a:gd name="T57" fmla="*/ 180995800 h 28"/>
              <a:gd name="T58" fmla="*/ 61387731 w 31"/>
              <a:gd name="T59" fmla="*/ 301662276 h 28"/>
              <a:gd name="T60" fmla="*/ 0 w 31"/>
              <a:gd name="T61" fmla="*/ 241332891 h 28"/>
              <a:gd name="T62" fmla="*/ 0 w 31"/>
              <a:gd name="T63" fmla="*/ 361991599 h 28"/>
              <a:gd name="T64" fmla="*/ 61387731 w 31"/>
              <a:gd name="T65" fmla="*/ 542995227 h 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1"/>
              <a:gd name="T100" fmla="*/ 0 h 28"/>
              <a:gd name="T101" fmla="*/ 31 w 31"/>
              <a:gd name="T102" fmla="*/ 28 h 2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1" h="28">
                <a:moveTo>
                  <a:pt x="1" y="9"/>
                </a:moveTo>
                <a:cubicBezTo>
                  <a:pt x="1" y="10"/>
                  <a:pt x="1" y="10"/>
                  <a:pt x="1" y="10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7"/>
                  <a:pt x="2" y="17"/>
                </a:cubicBezTo>
                <a:cubicBezTo>
                  <a:pt x="2" y="17"/>
                  <a:pt x="2" y="19"/>
                  <a:pt x="2" y="20"/>
                </a:cubicBezTo>
                <a:cubicBezTo>
                  <a:pt x="6" y="22"/>
                  <a:pt x="6" y="22"/>
                  <a:pt x="6" y="22"/>
                </a:cubicBezTo>
                <a:cubicBezTo>
                  <a:pt x="10" y="24"/>
                  <a:pt x="10" y="24"/>
                  <a:pt x="10" y="24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9" y="28"/>
                  <a:pt x="19" y="28"/>
                  <a:pt x="19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9" y="23"/>
                  <a:pt x="29" y="23"/>
                  <a:pt x="29" y="23"/>
                </a:cubicBezTo>
                <a:cubicBezTo>
                  <a:pt x="31" y="21"/>
                  <a:pt x="31" y="21"/>
                  <a:pt x="31" y="21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5"/>
                  <a:pt x="30" y="15"/>
                  <a:pt x="30" y="15"/>
                </a:cubicBezTo>
                <a:cubicBezTo>
                  <a:pt x="29" y="12"/>
                  <a:pt x="29" y="12"/>
                  <a:pt x="29" y="12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6"/>
                  <a:pt x="30" y="6"/>
                  <a:pt x="30" y="6"/>
                </a:cubicBezTo>
                <a:cubicBezTo>
                  <a:pt x="28" y="3"/>
                  <a:pt x="28" y="3"/>
                  <a:pt x="28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0" y="2"/>
                  <a:pt x="20" y="2"/>
                  <a:pt x="20" y="2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5" y="1"/>
                  <a:pt x="15" y="1"/>
                </a:cubicBezTo>
                <a:cubicBezTo>
                  <a:pt x="14" y="1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5" y="3"/>
                  <a:pt x="5" y="3"/>
                  <a:pt x="5" y="3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lnTo>
                  <a:pt x="1" y="9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/>
          </a:p>
        </p:txBody>
      </p:sp>
      <p:sp>
        <p:nvSpPr>
          <p:cNvPr id="198" name="Freeform 1412"/>
          <p:cNvSpPr>
            <a:spLocks/>
          </p:cNvSpPr>
          <p:nvPr/>
        </p:nvSpPr>
        <p:spPr bwMode="auto">
          <a:xfrm>
            <a:off x="4837113" y="4841875"/>
            <a:ext cx="398462" cy="354013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47" y="1"/>
              </a:cxn>
              <a:cxn ang="0">
                <a:pos x="46" y="2"/>
              </a:cxn>
              <a:cxn ang="0">
                <a:pos x="47" y="1"/>
              </a:cxn>
              <a:cxn ang="0">
                <a:pos x="41" y="0"/>
              </a:cxn>
              <a:cxn ang="0">
                <a:pos x="34" y="5"/>
              </a:cxn>
              <a:cxn ang="0">
                <a:pos x="26" y="12"/>
              </a:cxn>
              <a:cxn ang="0">
                <a:pos x="22" y="12"/>
              </a:cxn>
              <a:cxn ang="0">
                <a:pos x="17" y="15"/>
              </a:cxn>
              <a:cxn ang="0">
                <a:pos x="14" y="15"/>
              </a:cxn>
              <a:cxn ang="0">
                <a:pos x="13" y="13"/>
              </a:cxn>
              <a:cxn ang="0">
                <a:pos x="11" y="9"/>
              </a:cxn>
              <a:cxn ang="0">
                <a:pos x="11" y="11"/>
              </a:cxn>
              <a:cxn ang="0">
                <a:pos x="11" y="9"/>
              </a:cxn>
              <a:cxn ang="0">
                <a:pos x="9" y="23"/>
              </a:cxn>
              <a:cxn ang="0">
                <a:pos x="6" y="24"/>
              </a:cxn>
              <a:cxn ang="0">
                <a:pos x="1" y="22"/>
              </a:cxn>
              <a:cxn ang="0">
                <a:pos x="0" y="24"/>
              </a:cxn>
              <a:cxn ang="0">
                <a:pos x="2" y="27"/>
              </a:cxn>
              <a:cxn ang="0">
                <a:pos x="5" y="35"/>
              </a:cxn>
              <a:cxn ang="0">
                <a:pos x="5" y="39"/>
              </a:cxn>
              <a:cxn ang="0">
                <a:pos x="9" y="45"/>
              </a:cxn>
              <a:cxn ang="0">
                <a:pos x="17" y="43"/>
              </a:cxn>
              <a:cxn ang="0">
                <a:pos x="25" y="42"/>
              </a:cxn>
              <a:cxn ang="0">
                <a:pos x="32" y="41"/>
              </a:cxn>
              <a:cxn ang="0">
                <a:pos x="47" y="25"/>
              </a:cxn>
              <a:cxn ang="0">
                <a:pos x="51" y="16"/>
              </a:cxn>
              <a:cxn ang="0">
                <a:pos x="51" y="16"/>
              </a:cxn>
              <a:cxn ang="0">
                <a:pos x="49" y="16"/>
              </a:cxn>
              <a:cxn ang="0">
                <a:pos x="48" y="1"/>
              </a:cxn>
            </a:cxnLst>
            <a:rect l="0" t="0" r="r" b="b"/>
            <a:pathLst>
              <a:path w="51" h="45">
                <a:moveTo>
                  <a:pt x="48" y="1"/>
                </a:moveTo>
                <a:cubicBezTo>
                  <a:pt x="47" y="1"/>
                  <a:pt x="47" y="1"/>
                  <a:pt x="47" y="1"/>
                </a:cubicBezTo>
                <a:cubicBezTo>
                  <a:pt x="46" y="2"/>
                  <a:pt x="46" y="2"/>
                  <a:pt x="46" y="2"/>
                </a:cubicBezTo>
                <a:cubicBezTo>
                  <a:pt x="47" y="1"/>
                  <a:pt x="47" y="1"/>
                  <a:pt x="47" y="1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5"/>
                  <a:pt x="34" y="5"/>
                  <a:pt x="34" y="5"/>
                </a:cubicBezTo>
                <a:cubicBezTo>
                  <a:pt x="26" y="12"/>
                  <a:pt x="26" y="12"/>
                  <a:pt x="2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9"/>
                  <a:pt x="11" y="9"/>
                  <a:pt x="11" y="9"/>
                </a:cubicBezTo>
                <a:cubicBezTo>
                  <a:pt x="9" y="23"/>
                  <a:pt x="9" y="23"/>
                  <a:pt x="9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27"/>
                  <a:pt x="2" y="27"/>
                  <a:pt x="2" y="27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9"/>
                  <a:pt x="5" y="39"/>
                  <a:pt x="5" y="39"/>
                </a:cubicBezTo>
                <a:cubicBezTo>
                  <a:pt x="9" y="45"/>
                  <a:pt x="9" y="45"/>
                  <a:pt x="9" y="45"/>
                </a:cubicBezTo>
                <a:cubicBezTo>
                  <a:pt x="17" y="43"/>
                  <a:pt x="17" y="43"/>
                  <a:pt x="17" y="43"/>
                </a:cubicBezTo>
                <a:cubicBezTo>
                  <a:pt x="25" y="42"/>
                  <a:pt x="25" y="42"/>
                  <a:pt x="25" y="42"/>
                </a:cubicBezTo>
                <a:cubicBezTo>
                  <a:pt x="32" y="41"/>
                  <a:pt x="32" y="41"/>
                  <a:pt x="32" y="41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50" y="19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6"/>
                  <a:pt x="49" y="16"/>
                  <a:pt x="49" y="16"/>
                </a:cubicBezTo>
                <a:lnTo>
                  <a:pt x="48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42" name="Freeform 1309"/>
          <p:cNvSpPr>
            <a:spLocks/>
          </p:cNvSpPr>
          <p:nvPr/>
        </p:nvSpPr>
        <p:spPr bwMode="auto">
          <a:xfrm>
            <a:off x="8023225" y="3932238"/>
            <a:ext cx="87313" cy="119062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2" y="48"/>
              </a:cxn>
              <a:cxn ang="0">
                <a:pos x="18" y="72"/>
              </a:cxn>
              <a:cxn ang="0">
                <a:pos x="36" y="91"/>
              </a:cxn>
              <a:cxn ang="0">
                <a:pos x="48" y="66"/>
              </a:cxn>
              <a:cxn ang="0">
                <a:pos x="66" y="30"/>
              </a:cxn>
              <a:cxn ang="0">
                <a:pos x="66" y="0"/>
              </a:cxn>
              <a:cxn ang="0">
                <a:pos x="42" y="12"/>
              </a:cxn>
              <a:cxn ang="0">
                <a:pos x="0" y="18"/>
              </a:cxn>
            </a:cxnLst>
            <a:rect l="0" t="0" r="r" b="b"/>
            <a:pathLst>
              <a:path w="66" h="91">
                <a:moveTo>
                  <a:pt x="0" y="18"/>
                </a:moveTo>
                <a:lnTo>
                  <a:pt x="12" y="48"/>
                </a:lnTo>
                <a:lnTo>
                  <a:pt x="18" y="72"/>
                </a:lnTo>
                <a:lnTo>
                  <a:pt x="36" y="91"/>
                </a:lnTo>
                <a:lnTo>
                  <a:pt x="48" y="66"/>
                </a:lnTo>
                <a:lnTo>
                  <a:pt x="66" y="30"/>
                </a:lnTo>
                <a:lnTo>
                  <a:pt x="66" y="0"/>
                </a:lnTo>
                <a:lnTo>
                  <a:pt x="42" y="12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29" name="Freeform 1499"/>
          <p:cNvSpPr>
            <a:spLocks/>
          </p:cNvSpPr>
          <p:nvPr/>
        </p:nvSpPr>
        <p:spPr bwMode="auto">
          <a:xfrm>
            <a:off x="6279718" y="2714625"/>
            <a:ext cx="1508125" cy="1047750"/>
          </a:xfrm>
          <a:custGeom>
            <a:avLst/>
            <a:gdLst/>
            <a:ahLst/>
            <a:cxnLst>
              <a:cxn ang="0">
                <a:pos x="840" y="88"/>
              </a:cxn>
              <a:cxn ang="0">
                <a:pos x="732" y="24"/>
              </a:cxn>
              <a:cxn ang="0">
                <a:pos x="668" y="88"/>
              </a:cxn>
              <a:cxn ang="0">
                <a:pos x="668" y="88"/>
              </a:cxn>
              <a:cxn ang="0">
                <a:pos x="670" y="90"/>
              </a:cxn>
              <a:cxn ang="0">
                <a:pos x="672" y="92"/>
              </a:cxn>
              <a:cxn ang="0">
                <a:pos x="676" y="92"/>
              </a:cxn>
              <a:cxn ang="0">
                <a:pos x="676" y="94"/>
              </a:cxn>
              <a:cxn ang="0">
                <a:pos x="678" y="94"/>
              </a:cxn>
              <a:cxn ang="0">
                <a:pos x="678" y="94"/>
              </a:cxn>
              <a:cxn ang="0">
                <a:pos x="676" y="92"/>
              </a:cxn>
              <a:cxn ang="0">
                <a:pos x="674" y="92"/>
              </a:cxn>
              <a:cxn ang="0">
                <a:pos x="672" y="90"/>
              </a:cxn>
              <a:cxn ang="0">
                <a:pos x="668" y="90"/>
              </a:cxn>
              <a:cxn ang="0">
                <a:pos x="668" y="88"/>
              </a:cxn>
              <a:cxn ang="0">
                <a:pos x="658" y="108"/>
              </a:cxn>
              <a:cxn ang="0">
                <a:pos x="712" y="158"/>
              </a:cxn>
              <a:cxn ang="0">
                <a:pos x="598" y="202"/>
              </a:cxn>
              <a:cxn ang="0">
                <a:pos x="480" y="276"/>
              </a:cxn>
              <a:cxn ang="0">
                <a:pos x="326" y="202"/>
              </a:cxn>
              <a:cxn ang="0">
                <a:pos x="226" y="118"/>
              </a:cxn>
              <a:cxn ang="0">
                <a:pos x="222" y="114"/>
              </a:cxn>
              <a:cxn ang="0">
                <a:pos x="220" y="116"/>
              </a:cxn>
              <a:cxn ang="0">
                <a:pos x="218" y="122"/>
              </a:cxn>
              <a:cxn ang="0">
                <a:pos x="218" y="122"/>
              </a:cxn>
              <a:cxn ang="0">
                <a:pos x="218" y="122"/>
              </a:cxn>
              <a:cxn ang="0">
                <a:pos x="222" y="114"/>
              </a:cxn>
              <a:cxn ang="0">
                <a:pos x="218" y="108"/>
              </a:cxn>
              <a:cxn ang="0">
                <a:pos x="208" y="114"/>
              </a:cxn>
              <a:cxn ang="0">
                <a:pos x="142" y="142"/>
              </a:cxn>
              <a:cxn ang="0">
                <a:pos x="88" y="256"/>
              </a:cxn>
              <a:cxn ang="0">
                <a:pos x="4" y="306"/>
              </a:cxn>
              <a:cxn ang="0">
                <a:pos x="14" y="350"/>
              </a:cxn>
              <a:cxn ang="0">
                <a:pos x="30" y="370"/>
              </a:cxn>
              <a:cxn ang="0">
                <a:pos x="94" y="390"/>
              </a:cxn>
              <a:cxn ang="0">
                <a:pos x="84" y="444"/>
              </a:cxn>
              <a:cxn ang="0">
                <a:pos x="108" y="488"/>
              </a:cxn>
              <a:cxn ang="0">
                <a:pos x="148" y="508"/>
              </a:cxn>
              <a:cxn ang="0">
                <a:pos x="218" y="536"/>
              </a:cxn>
              <a:cxn ang="0">
                <a:pos x="262" y="546"/>
              </a:cxn>
              <a:cxn ang="0">
                <a:pos x="316" y="512"/>
              </a:cxn>
              <a:cxn ang="0">
                <a:pos x="370" y="528"/>
              </a:cxn>
              <a:cxn ang="0">
                <a:pos x="376" y="586"/>
              </a:cxn>
              <a:cxn ang="0">
                <a:pos x="400" y="616"/>
              </a:cxn>
              <a:cxn ang="0">
                <a:pos x="420" y="640"/>
              </a:cxn>
              <a:cxn ang="0">
                <a:pos x="500" y="616"/>
              </a:cxn>
              <a:cxn ang="0">
                <a:pos x="534" y="640"/>
              </a:cxn>
              <a:cxn ang="0">
                <a:pos x="608" y="630"/>
              </a:cxn>
              <a:cxn ang="0">
                <a:pos x="632" y="626"/>
              </a:cxn>
              <a:cxn ang="0">
                <a:pos x="702" y="582"/>
              </a:cxn>
              <a:cxn ang="0">
                <a:pos x="742" y="512"/>
              </a:cxn>
              <a:cxn ang="0">
                <a:pos x="742" y="472"/>
              </a:cxn>
              <a:cxn ang="0">
                <a:pos x="716" y="398"/>
              </a:cxn>
              <a:cxn ang="0">
                <a:pos x="752" y="360"/>
              </a:cxn>
              <a:cxn ang="0">
                <a:pos x="702" y="354"/>
              </a:cxn>
              <a:cxn ang="0">
                <a:pos x="706" y="320"/>
              </a:cxn>
              <a:cxn ang="0">
                <a:pos x="756" y="290"/>
              </a:cxn>
              <a:cxn ang="0">
                <a:pos x="762" y="316"/>
              </a:cxn>
              <a:cxn ang="0">
                <a:pos x="818" y="262"/>
              </a:cxn>
              <a:cxn ang="0">
                <a:pos x="890" y="252"/>
              </a:cxn>
              <a:cxn ang="0">
                <a:pos x="950" y="118"/>
              </a:cxn>
            </a:cxnLst>
            <a:rect l="0" t="0" r="r" b="b"/>
            <a:pathLst>
              <a:path w="950" h="660">
                <a:moveTo>
                  <a:pt x="890" y="118"/>
                </a:moveTo>
                <a:lnTo>
                  <a:pt x="890" y="118"/>
                </a:lnTo>
                <a:lnTo>
                  <a:pt x="880" y="98"/>
                </a:lnTo>
                <a:lnTo>
                  <a:pt x="880" y="98"/>
                </a:lnTo>
                <a:lnTo>
                  <a:pt x="840" y="88"/>
                </a:lnTo>
                <a:lnTo>
                  <a:pt x="840" y="88"/>
                </a:lnTo>
                <a:lnTo>
                  <a:pt x="792" y="0"/>
                </a:lnTo>
                <a:lnTo>
                  <a:pt x="792" y="0"/>
                </a:lnTo>
                <a:lnTo>
                  <a:pt x="746" y="0"/>
                </a:lnTo>
                <a:lnTo>
                  <a:pt x="746" y="0"/>
                </a:lnTo>
                <a:lnTo>
                  <a:pt x="732" y="24"/>
                </a:lnTo>
                <a:lnTo>
                  <a:pt x="732" y="24"/>
                </a:lnTo>
                <a:lnTo>
                  <a:pt x="702" y="78"/>
                </a:lnTo>
                <a:lnTo>
                  <a:pt x="702" y="78"/>
                </a:lnTo>
                <a:lnTo>
                  <a:pt x="672" y="78"/>
                </a:lnTo>
                <a:lnTo>
                  <a:pt x="672" y="7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90"/>
                </a:lnTo>
                <a:lnTo>
                  <a:pt x="668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2" y="90"/>
                </a:lnTo>
                <a:lnTo>
                  <a:pt x="672" y="90"/>
                </a:lnTo>
                <a:lnTo>
                  <a:pt x="672" y="92"/>
                </a:lnTo>
                <a:lnTo>
                  <a:pt x="672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8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4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6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4" y="92"/>
                </a:lnTo>
                <a:lnTo>
                  <a:pt x="672" y="92"/>
                </a:lnTo>
                <a:lnTo>
                  <a:pt x="672" y="92"/>
                </a:lnTo>
                <a:lnTo>
                  <a:pt x="672" y="90"/>
                </a:lnTo>
                <a:lnTo>
                  <a:pt x="672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70" y="90"/>
                </a:lnTo>
                <a:lnTo>
                  <a:pt x="668" y="90"/>
                </a:lnTo>
                <a:lnTo>
                  <a:pt x="668" y="90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68" y="88"/>
                </a:lnTo>
                <a:lnTo>
                  <a:pt x="658" y="108"/>
                </a:lnTo>
                <a:lnTo>
                  <a:pt x="658" y="108"/>
                </a:lnTo>
                <a:lnTo>
                  <a:pt x="658" y="132"/>
                </a:lnTo>
                <a:lnTo>
                  <a:pt x="658" y="132"/>
                </a:lnTo>
                <a:lnTo>
                  <a:pt x="702" y="138"/>
                </a:lnTo>
                <a:lnTo>
                  <a:pt x="702" y="138"/>
                </a:lnTo>
                <a:lnTo>
                  <a:pt x="712" y="158"/>
                </a:lnTo>
                <a:lnTo>
                  <a:pt x="712" y="158"/>
                </a:lnTo>
                <a:lnTo>
                  <a:pt x="668" y="172"/>
                </a:lnTo>
                <a:lnTo>
                  <a:pt x="668" y="172"/>
                </a:lnTo>
                <a:lnTo>
                  <a:pt x="632" y="188"/>
                </a:lnTo>
                <a:lnTo>
                  <a:pt x="632" y="188"/>
                </a:lnTo>
                <a:lnTo>
                  <a:pt x="598" y="202"/>
                </a:lnTo>
                <a:lnTo>
                  <a:pt x="598" y="202"/>
                </a:lnTo>
                <a:lnTo>
                  <a:pt x="588" y="236"/>
                </a:lnTo>
                <a:lnTo>
                  <a:pt x="588" y="236"/>
                </a:lnTo>
                <a:lnTo>
                  <a:pt x="534" y="242"/>
                </a:lnTo>
                <a:lnTo>
                  <a:pt x="534" y="242"/>
                </a:lnTo>
                <a:lnTo>
                  <a:pt x="480" y="276"/>
                </a:lnTo>
                <a:lnTo>
                  <a:pt x="480" y="276"/>
                </a:lnTo>
                <a:lnTo>
                  <a:pt x="430" y="252"/>
                </a:lnTo>
                <a:lnTo>
                  <a:pt x="430" y="252"/>
                </a:lnTo>
                <a:lnTo>
                  <a:pt x="370" y="246"/>
                </a:lnTo>
                <a:lnTo>
                  <a:pt x="370" y="246"/>
                </a:lnTo>
                <a:lnTo>
                  <a:pt x="326" y="202"/>
                </a:lnTo>
                <a:lnTo>
                  <a:pt x="326" y="202"/>
                </a:lnTo>
                <a:lnTo>
                  <a:pt x="262" y="182"/>
                </a:lnTo>
                <a:lnTo>
                  <a:pt x="262" y="182"/>
                </a:lnTo>
                <a:lnTo>
                  <a:pt x="256" y="132"/>
                </a:lnTo>
                <a:lnTo>
                  <a:pt x="256" y="132"/>
                </a:lnTo>
                <a:lnTo>
                  <a:pt x="226" y="118"/>
                </a:lnTo>
                <a:lnTo>
                  <a:pt x="226" y="118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0" y="116"/>
                </a:lnTo>
                <a:lnTo>
                  <a:pt x="220" y="116"/>
                </a:lnTo>
                <a:lnTo>
                  <a:pt x="218" y="120"/>
                </a:lnTo>
                <a:lnTo>
                  <a:pt x="218" y="120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4"/>
                </a:lnTo>
                <a:lnTo>
                  <a:pt x="218" y="124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2"/>
                </a:lnTo>
                <a:lnTo>
                  <a:pt x="218" y="120"/>
                </a:lnTo>
                <a:lnTo>
                  <a:pt x="218" y="120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22" y="114"/>
                </a:lnTo>
                <a:lnTo>
                  <a:pt x="218" y="108"/>
                </a:lnTo>
                <a:lnTo>
                  <a:pt x="218" y="108"/>
                </a:lnTo>
                <a:lnTo>
                  <a:pt x="208" y="114"/>
                </a:lnTo>
                <a:lnTo>
                  <a:pt x="208" y="114"/>
                </a:lnTo>
                <a:lnTo>
                  <a:pt x="208" y="124"/>
                </a:lnTo>
                <a:lnTo>
                  <a:pt x="208" y="124"/>
                </a:lnTo>
                <a:lnTo>
                  <a:pt x="208" y="114"/>
                </a:lnTo>
                <a:lnTo>
                  <a:pt x="208" y="114"/>
                </a:lnTo>
                <a:lnTo>
                  <a:pt x="192" y="118"/>
                </a:lnTo>
                <a:lnTo>
                  <a:pt x="192" y="118"/>
                </a:lnTo>
                <a:lnTo>
                  <a:pt x="182" y="148"/>
                </a:lnTo>
                <a:lnTo>
                  <a:pt x="182" y="148"/>
                </a:lnTo>
                <a:lnTo>
                  <a:pt x="142" y="142"/>
                </a:lnTo>
                <a:lnTo>
                  <a:pt x="142" y="142"/>
                </a:lnTo>
                <a:lnTo>
                  <a:pt x="132" y="192"/>
                </a:lnTo>
                <a:lnTo>
                  <a:pt x="132" y="192"/>
                </a:lnTo>
                <a:lnTo>
                  <a:pt x="98" y="198"/>
                </a:lnTo>
                <a:lnTo>
                  <a:pt x="98" y="198"/>
                </a:lnTo>
                <a:lnTo>
                  <a:pt x="88" y="256"/>
                </a:lnTo>
                <a:lnTo>
                  <a:pt x="88" y="256"/>
                </a:lnTo>
                <a:lnTo>
                  <a:pt x="68" y="276"/>
                </a:lnTo>
                <a:lnTo>
                  <a:pt x="68" y="276"/>
                </a:lnTo>
                <a:lnTo>
                  <a:pt x="44" y="296"/>
                </a:lnTo>
                <a:lnTo>
                  <a:pt x="44" y="296"/>
                </a:lnTo>
                <a:lnTo>
                  <a:pt x="4" y="306"/>
                </a:lnTo>
                <a:lnTo>
                  <a:pt x="4" y="306"/>
                </a:lnTo>
                <a:lnTo>
                  <a:pt x="0" y="326"/>
                </a:lnTo>
                <a:lnTo>
                  <a:pt x="0" y="326"/>
                </a:lnTo>
                <a:lnTo>
                  <a:pt x="10" y="334"/>
                </a:lnTo>
                <a:lnTo>
                  <a:pt x="10" y="334"/>
                </a:lnTo>
                <a:lnTo>
                  <a:pt x="14" y="350"/>
                </a:lnTo>
                <a:lnTo>
                  <a:pt x="14" y="350"/>
                </a:lnTo>
                <a:lnTo>
                  <a:pt x="4" y="354"/>
                </a:lnTo>
                <a:lnTo>
                  <a:pt x="4" y="354"/>
                </a:lnTo>
                <a:lnTo>
                  <a:pt x="14" y="364"/>
                </a:lnTo>
                <a:lnTo>
                  <a:pt x="14" y="364"/>
                </a:lnTo>
                <a:lnTo>
                  <a:pt x="30" y="370"/>
                </a:lnTo>
                <a:lnTo>
                  <a:pt x="30" y="370"/>
                </a:lnTo>
                <a:lnTo>
                  <a:pt x="44" y="390"/>
                </a:lnTo>
                <a:lnTo>
                  <a:pt x="44" y="390"/>
                </a:lnTo>
                <a:lnTo>
                  <a:pt x="64" y="390"/>
                </a:lnTo>
                <a:lnTo>
                  <a:pt x="64" y="390"/>
                </a:lnTo>
                <a:lnTo>
                  <a:pt x="94" y="390"/>
                </a:lnTo>
                <a:lnTo>
                  <a:pt x="94" y="390"/>
                </a:lnTo>
                <a:lnTo>
                  <a:pt x="98" y="398"/>
                </a:lnTo>
                <a:lnTo>
                  <a:pt x="98" y="398"/>
                </a:lnTo>
                <a:lnTo>
                  <a:pt x="78" y="428"/>
                </a:lnTo>
                <a:lnTo>
                  <a:pt x="78" y="428"/>
                </a:lnTo>
                <a:lnTo>
                  <a:pt x="84" y="444"/>
                </a:lnTo>
                <a:lnTo>
                  <a:pt x="84" y="444"/>
                </a:lnTo>
                <a:lnTo>
                  <a:pt x="74" y="458"/>
                </a:lnTo>
                <a:lnTo>
                  <a:pt x="74" y="458"/>
                </a:lnTo>
                <a:lnTo>
                  <a:pt x="84" y="478"/>
                </a:lnTo>
                <a:lnTo>
                  <a:pt x="84" y="478"/>
                </a:lnTo>
                <a:lnTo>
                  <a:pt x="108" y="488"/>
                </a:lnTo>
                <a:lnTo>
                  <a:pt x="108" y="488"/>
                </a:lnTo>
                <a:lnTo>
                  <a:pt x="104" y="492"/>
                </a:lnTo>
                <a:lnTo>
                  <a:pt x="104" y="492"/>
                </a:lnTo>
                <a:lnTo>
                  <a:pt x="114" y="492"/>
                </a:lnTo>
                <a:lnTo>
                  <a:pt x="114" y="492"/>
                </a:lnTo>
                <a:lnTo>
                  <a:pt x="148" y="508"/>
                </a:lnTo>
                <a:lnTo>
                  <a:pt x="148" y="508"/>
                </a:lnTo>
                <a:lnTo>
                  <a:pt x="178" y="522"/>
                </a:lnTo>
                <a:lnTo>
                  <a:pt x="178" y="522"/>
                </a:lnTo>
                <a:lnTo>
                  <a:pt x="208" y="528"/>
                </a:lnTo>
                <a:lnTo>
                  <a:pt x="208" y="528"/>
                </a:lnTo>
                <a:lnTo>
                  <a:pt x="218" y="536"/>
                </a:lnTo>
                <a:lnTo>
                  <a:pt x="218" y="536"/>
                </a:lnTo>
                <a:lnTo>
                  <a:pt x="226" y="536"/>
                </a:lnTo>
                <a:lnTo>
                  <a:pt x="226" y="536"/>
                </a:lnTo>
                <a:lnTo>
                  <a:pt x="242" y="546"/>
                </a:lnTo>
                <a:lnTo>
                  <a:pt x="242" y="546"/>
                </a:lnTo>
                <a:lnTo>
                  <a:pt x="262" y="546"/>
                </a:lnTo>
                <a:lnTo>
                  <a:pt x="262" y="546"/>
                </a:lnTo>
                <a:lnTo>
                  <a:pt x="282" y="546"/>
                </a:lnTo>
                <a:lnTo>
                  <a:pt x="282" y="546"/>
                </a:lnTo>
                <a:lnTo>
                  <a:pt x="296" y="528"/>
                </a:lnTo>
                <a:lnTo>
                  <a:pt x="296" y="528"/>
                </a:lnTo>
                <a:lnTo>
                  <a:pt x="316" y="512"/>
                </a:lnTo>
                <a:lnTo>
                  <a:pt x="316" y="512"/>
                </a:lnTo>
                <a:lnTo>
                  <a:pt x="340" y="512"/>
                </a:lnTo>
                <a:lnTo>
                  <a:pt x="340" y="512"/>
                </a:lnTo>
                <a:lnTo>
                  <a:pt x="360" y="528"/>
                </a:lnTo>
                <a:lnTo>
                  <a:pt x="360" y="528"/>
                </a:lnTo>
                <a:lnTo>
                  <a:pt x="370" y="528"/>
                </a:lnTo>
                <a:lnTo>
                  <a:pt x="370" y="528"/>
                </a:lnTo>
                <a:lnTo>
                  <a:pt x="380" y="532"/>
                </a:lnTo>
                <a:lnTo>
                  <a:pt x="380" y="532"/>
                </a:lnTo>
                <a:lnTo>
                  <a:pt x="386" y="556"/>
                </a:lnTo>
                <a:lnTo>
                  <a:pt x="386" y="556"/>
                </a:lnTo>
                <a:lnTo>
                  <a:pt x="376" y="586"/>
                </a:lnTo>
                <a:lnTo>
                  <a:pt x="376" y="586"/>
                </a:lnTo>
                <a:lnTo>
                  <a:pt x="376" y="596"/>
                </a:lnTo>
                <a:lnTo>
                  <a:pt x="376" y="596"/>
                </a:lnTo>
                <a:lnTo>
                  <a:pt x="390" y="600"/>
                </a:lnTo>
                <a:lnTo>
                  <a:pt x="390" y="600"/>
                </a:lnTo>
                <a:lnTo>
                  <a:pt x="400" y="616"/>
                </a:lnTo>
                <a:lnTo>
                  <a:pt x="400" y="616"/>
                </a:lnTo>
                <a:lnTo>
                  <a:pt x="400" y="626"/>
                </a:lnTo>
                <a:lnTo>
                  <a:pt x="400" y="626"/>
                </a:lnTo>
                <a:lnTo>
                  <a:pt x="424" y="636"/>
                </a:lnTo>
                <a:lnTo>
                  <a:pt x="424" y="636"/>
                </a:lnTo>
                <a:lnTo>
                  <a:pt x="420" y="640"/>
                </a:lnTo>
                <a:lnTo>
                  <a:pt x="420" y="640"/>
                </a:lnTo>
                <a:lnTo>
                  <a:pt x="444" y="636"/>
                </a:lnTo>
                <a:lnTo>
                  <a:pt x="444" y="636"/>
                </a:lnTo>
                <a:lnTo>
                  <a:pt x="450" y="616"/>
                </a:lnTo>
                <a:lnTo>
                  <a:pt x="450" y="616"/>
                </a:lnTo>
                <a:lnTo>
                  <a:pt x="500" y="616"/>
                </a:lnTo>
                <a:lnTo>
                  <a:pt x="500" y="616"/>
                </a:lnTo>
                <a:lnTo>
                  <a:pt x="518" y="630"/>
                </a:lnTo>
                <a:lnTo>
                  <a:pt x="518" y="630"/>
                </a:lnTo>
                <a:lnTo>
                  <a:pt x="524" y="646"/>
                </a:lnTo>
                <a:lnTo>
                  <a:pt x="524" y="646"/>
                </a:lnTo>
                <a:lnTo>
                  <a:pt x="534" y="640"/>
                </a:lnTo>
                <a:lnTo>
                  <a:pt x="534" y="640"/>
                </a:lnTo>
                <a:lnTo>
                  <a:pt x="568" y="660"/>
                </a:lnTo>
                <a:lnTo>
                  <a:pt x="568" y="660"/>
                </a:lnTo>
                <a:lnTo>
                  <a:pt x="568" y="646"/>
                </a:lnTo>
                <a:lnTo>
                  <a:pt x="568" y="646"/>
                </a:lnTo>
                <a:lnTo>
                  <a:pt x="608" y="630"/>
                </a:lnTo>
                <a:lnTo>
                  <a:pt x="608" y="630"/>
                </a:lnTo>
                <a:lnTo>
                  <a:pt x="612" y="626"/>
                </a:lnTo>
                <a:lnTo>
                  <a:pt x="612" y="626"/>
                </a:lnTo>
                <a:lnTo>
                  <a:pt x="622" y="620"/>
                </a:lnTo>
                <a:lnTo>
                  <a:pt x="622" y="620"/>
                </a:lnTo>
                <a:lnTo>
                  <a:pt x="632" y="626"/>
                </a:lnTo>
                <a:lnTo>
                  <a:pt x="632" y="626"/>
                </a:lnTo>
                <a:lnTo>
                  <a:pt x="652" y="616"/>
                </a:lnTo>
                <a:lnTo>
                  <a:pt x="652" y="616"/>
                </a:lnTo>
                <a:lnTo>
                  <a:pt x="678" y="600"/>
                </a:lnTo>
                <a:lnTo>
                  <a:pt x="678" y="600"/>
                </a:lnTo>
                <a:lnTo>
                  <a:pt x="702" y="582"/>
                </a:lnTo>
                <a:lnTo>
                  <a:pt x="702" y="582"/>
                </a:lnTo>
                <a:lnTo>
                  <a:pt x="712" y="562"/>
                </a:lnTo>
                <a:lnTo>
                  <a:pt x="712" y="562"/>
                </a:lnTo>
                <a:lnTo>
                  <a:pt x="726" y="542"/>
                </a:lnTo>
                <a:lnTo>
                  <a:pt x="726" y="542"/>
                </a:lnTo>
                <a:lnTo>
                  <a:pt x="742" y="512"/>
                </a:lnTo>
                <a:lnTo>
                  <a:pt x="742" y="512"/>
                </a:lnTo>
                <a:lnTo>
                  <a:pt x="742" y="498"/>
                </a:lnTo>
                <a:lnTo>
                  <a:pt x="742" y="498"/>
                </a:lnTo>
                <a:lnTo>
                  <a:pt x="736" y="488"/>
                </a:lnTo>
                <a:lnTo>
                  <a:pt x="736" y="488"/>
                </a:lnTo>
                <a:lnTo>
                  <a:pt x="742" y="472"/>
                </a:lnTo>
                <a:lnTo>
                  <a:pt x="742" y="472"/>
                </a:lnTo>
                <a:lnTo>
                  <a:pt x="736" y="454"/>
                </a:lnTo>
                <a:lnTo>
                  <a:pt x="736" y="454"/>
                </a:lnTo>
                <a:lnTo>
                  <a:pt x="712" y="404"/>
                </a:lnTo>
                <a:lnTo>
                  <a:pt x="712" y="404"/>
                </a:lnTo>
                <a:lnTo>
                  <a:pt x="716" y="398"/>
                </a:lnTo>
                <a:lnTo>
                  <a:pt x="716" y="398"/>
                </a:lnTo>
                <a:lnTo>
                  <a:pt x="736" y="374"/>
                </a:lnTo>
                <a:lnTo>
                  <a:pt x="752" y="370"/>
                </a:lnTo>
                <a:lnTo>
                  <a:pt x="752" y="370"/>
                </a:lnTo>
                <a:lnTo>
                  <a:pt x="754" y="368"/>
                </a:lnTo>
                <a:lnTo>
                  <a:pt x="754" y="364"/>
                </a:lnTo>
                <a:lnTo>
                  <a:pt x="752" y="360"/>
                </a:lnTo>
                <a:lnTo>
                  <a:pt x="752" y="360"/>
                </a:lnTo>
                <a:lnTo>
                  <a:pt x="726" y="354"/>
                </a:lnTo>
                <a:lnTo>
                  <a:pt x="726" y="354"/>
                </a:lnTo>
                <a:lnTo>
                  <a:pt x="712" y="360"/>
                </a:lnTo>
                <a:lnTo>
                  <a:pt x="712" y="360"/>
                </a:lnTo>
                <a:lnTo>
                  <a:pt x="702" y="354"/>
                </a:lnTo>
                <a:lnTo>
                  <a:pt x="702" y="354"/>
                </a:lnTo>
                <a:lnTo>
                  <a:pt x="692" y="340"/>
                </a:lnTo>
                <a:lnTo>
                  <a:pt x="692" y="340"/>
                </a:lnTo>
                <a:lnTo>
                  <a:pt x="682" y="330"/>
                </a:lnTo>
                <a:lnTo>
                  <a:pt x="682" y="330"/>
                </a:lnTo>
                <a:lnTo>
                  <a:pt x="706" y="320"/>
                </a:lnTo>
                <a:lnTo>
                  <a:pt x="706" y="320"/>
                </a:lnTo>
                <a:lnTo>
                  <a:pt x="722" y="306"/>
                </a:lnTo>
                <a:lnTo>
                  <a:pt x="722" y="306"/>
                </a:lnTo>
                <a:lnTo>
                  <a:pt x="746" y="290"/>
                </a:lnTo>
                <a:lnTo>
                  <a:pt x="746" y="290"/>
                </a:lnTo>
                <a:lnTo>
                  <a:pt x="756" y="290"/>
                </a:lnTo>
                <a:lnTo>
                  <a:pt x="756" y="290"/>
                </a:lnTo>
                <a:lnTo>
                  <a:pt x="742" y="310"/>
                </a:lnTo>
                <a:lnTo>
                  <a:pt x="742" y="310"/>
                </a:lnTo>
                <a:lnTo>
                  <a:pt x="752" y="320"/>
                </a:lnTo>
                <a:lnTo>
                  <a:pt x="752" y="320"/>
                </a:lnTo>
                <a:lnTo>
                  <a:pt x="762" y="316"/>
                </a:lnTo>
                <a:lnTo>
                  <a:pt x="762" y="316"/>
                </a:lnTo>
                <a:lnTo>
                  <a:pt x="786" y="306"/>
                </a:lnTo>
                <a:lnTo>
                  <a:pt x="792" y="284"/>
                </a:lnTo>
                <a:lnTo>
                  <a:pt x="806" y="272"/>
                </a:lnTo>
                <a:lnTo>
                  <a:pt x="820" y="282"/>
                </a:lnTo>
                <a:lnTo>
                  <a:pt x="818" y="262"/>
                </a:lnTo>
                <a:lnTo>
                  <a:pt x="838" y="250"/>
                </a:lnTo>
                <a:lnTo>
                  <a:pt x="864" y="254"/>
                </a:lnTo>
                <a:lnTo>
                  <a:pt x="864" y="254"/>
                </a:lnTo>
                <a:lnTo>
                  <a:pt x="876" y="246"/>
                </a:lnTo>
                <a:lnTo>
                  <a:pt x="876" y="246"/>
                </a:lnTo>
                <a:lnTo>
                  <a:pt x="890" y="252"/>
                </a:lnTo>
                <a:lnTo>
                  <a:pt x="890" y="252"/>
                </a:lnTo>
                <a:lnTo>
                  <a:pt x="900" y="198"/>
                </a:lnTo>
                <a:lnTo>
                  <a:pt x="924" y="192"/>
                </a:lnTo>
                <a:lnTo>
                  <a:pt x="924" y="192"/>
                </a:lnTo>
                <a:lnTo>
                  <a:pt x="950" y="118"/>
                </a:lnTo>
                <a:lnTo>
                  <a:pt x="950" y="118"/>
                </a:lnTo>
                <a:lnTo>
                  <a:pt x="890" y="118"/>
                </a:lnTo>
                <a:lnTo>
                  <a:pt x="890" y="118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430" name="AutoShape 18"/>
          <p:cNvSpPr>
            <a:spLocks/>
          </p:cNvSpPr>
          <p:nvPr/>
        </p:nvSpPr>
        <p:spPr bwMode="auto">
          <a:xfrm>
            <a:off x="7715272" y="2143115"/>
            <a:ext cx="1077097" cy="509598"/>
          </a:xfrm>
          <a:prstGeom prst="wedgeRoundRectCallout">
            <a:avLst>
              <a:gd name="adj1" fmla="val -101531"/>
              <a:gd name="adj2" fmla="val 152345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China</a:t>
            </a:r>
          </a:p>
          <a:p>
            <a:pPr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2011: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  <a:p>
            <a:pPr>
              <a:defRPr/>
            </a:pPr>
            <a:endParaRPr lang="en-GB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431" name="Immagine 430" descr="China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596336" y="1916832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433" name="Figura a mano libera 432"/>
          <p:cNvSpPr/>
          <p:nvPr/>
        </p:nvSpPr>
        <p:spPr bwMode="auto">
          <a:xfrm>
            <a:off x="5303210" y="3320193"/>
            <a:ext cx="45719" cy="48589"/>
          </a:xfrm>
          <a:custGeom>
            <a:avLst/>
            <a:gdLst>
              <a:gd name="connsiteX0" fmla="*/ 50489 w 140246"/>
              <a:gd name="connsiteY0" fmla="*/ 7125 h 273802"/>
              <a:gd name="connsiteX1" fmla="*/ 44879 w 140246"/>
              <a:gd name="connsiteY1" fmla="*/ 52004 h 273802"/>
              <a:gd name="connsiteX2" fmla="*/ 33659 w 140246"/>
              <a:gd name="connsiteY2" fmla="*/ 102492 h 273802"/>
              <a:gd name="connsiteX3" fmla="*/ 39269 w 140246"/>
              <a:gd name="connsiteY3" fmla="*/ 253957 h 273802"/>
              <a:gd name="connsiteX4" fmla="*/ 44879 w 140246"/>
              <a:gd name="connsiteY4" fmla="*/ 270787 h 273802"/>
              <a:gd name="connsiteX5" fmla="*/ 72928 w 140246"/>
              <a:gd name="connsiteY5" fmla="*/ 265177 h 273802"/>
              <a:gd name="connsiteX6" fmla="*/ 95367 w 140246"/>
              <a:gd name="connsiteY6" fmla="*/ 214689 h 273802"/>
              <a:gd name="connsiteX7" fmla="*/ 100977 w 140246"/>
              <a:gd name="connsiteY7" fmla="*/ 197859 h 273802"/>
              <a:gd name="connsiteX8" fmla="*/ 134636 w 140246"/>
              <a:gd name="connsiteY8" fmla="*/ 181030 h 273802"/>
              <a:gd name="connsiteX9" fmla="*/ 140246 w 140246"/>
              <a:gd name="connsiteY9" fmla="*/ 164200 h 273802"/>
              <a:gd name="connsiteX10" fmla="*/ 134636 w 140246"/>
              <a:gd name="connsiteY10" fmla="*/ 68833 h 273802"/>
              <a:gd name="connsiteX11" fmla="*/ 129026 w 140246"/>
              <a:gd name="connsiteY11" fmla="*/ 52004 h 273802"/>
              <a:gd name="connsiteX12" fmla="*/ 106587 w 140246"/>
              <a:gd name="connsiteY12" fmla="*/ 18345 h 273802"/>
              <a:gd name="connsiteX13" fmla="*/ 72928 w 140246"/>
              <a:gd name="connsiteY13" fmla="*/ 1516 h 273802"/>
              <a:gd name="connsiteX14" fmla="*/ 0 w 140246"/>
              <a:gd name="connsiteY14" fmla="*/ 1516 h 273802"/>
              <a:gd name="connsiteX15" fmla="*/ 50489 w 140246"/>
              <a:gd name="connsiteY15" fmla="*/ 7125 h 27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0246" h="273802">
                <a:moveTo>
                  <a:pt x="50489" y="7125"/>
                </a:moveTo>
                <a:cubicBezTo>
                  <a:pt x="48619" y="22085"/>
                  <a:pt x="47171" y="37103"/>
                  <a:pt x="44879" y="52004"/>
                </a:cubicBezTo>
                <a:cubicBezTo>
                  <a:pt x="42030" y="70521"/>
                  <a:pt x="38126" y="84624"/>
                  <a:pt x="33659" y="102492"/>
                </a:cubicBezTo>
                <a:cubicBezTo>
                  <a:pt x="35529" y="152980"/>
                  <a:pt x="35908" y="203546"/>
                  <a:pt x="39269" y="253957"/>
                </a:cubicBezTo>
                <a:cubicBezTo>
                  <a:pt x="39662" y="259857"/>
                  <a:pt x="39269" y="268917"/>
                  <a:pt x="44879" y="270787"/>
                </a:cubicBezTo>
                <a:cubicBezTo>
                  <a:pt x="53925" y="273802"/>
                  <a:pt x="63578" y="267047"/>
                  <a:pt x="72928" y="265177"/>
                </a:cubicBezTo>
                <a:cubicBezTo>
                  <a:pt x="90709" y="238507"/>
                  <a:pt x="82016" y="254745"/>
                  <a:pt x="95367" y="214689"/>
                </a:cubicBezTo>
                <a:cubicBezTo>
                  <a:pt x="97237" y="209079"/>
                  <a:pt x="96057" y="201139"/>
                  <a:pt x="100977" y="197859"/>
                </a:cubicBezTo>
                <a:cubicBezTo>
                  <a:pt x="122726" y="183360"/>
                  <a:pt x="111410" y="188772"/>
                  <a:pt x="134636" y="181030"/>
                </a:cubicBezTo>
                <a:cubicBezTo>
                  <a:pt x="136506" y="175420"/>
                  <a:pt x="140246" y="170113"/>
                  <a:pt x="140246" y="164200"/>
                </a:cubicBezTo>
                <a:cubicBezTo>
                  <a:pt x="140246" y="132356"/>
                  <a:pt x="137805" y="100519"/>
                  <a:pt x="134636" y="68833"/>
                </a:cubicBezTo>
                <a:cubicBezTo>
                  <a:pt x="134048" y="62949"/>
                  <a:pt x="131898" y="57173"/>
                  <a:pt x="129026" y="52004"/>
                </a:cubicBezTo>
                <a:cubicBezTo>
                  <a:pt x="122477" y="40217"/>
                  <a:pt x="117807" y="25825"/>
                  <a:pt x="106587" y="18345"/>
                </a:cubicBezTo>
                <a:cubicBezTo>
                  <a:pt x="96707" y="11758"/>
                  <a:pt x="85743" y="2317"/>
                  <a:pt x="72928" y="1516"/>
                </a:cubicBezTo>
                <a:cubicBezTo>
                  <a:pt x="48666" y="0"/>
                  <a:pt x="24309" y="1516"/>
                  <a:pt x="0" y="1516"/>
                </a:cubicBezTo>
                <a:lnTo>
                  <a:pt x="50489" y="71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it-IT" sz="800" b="0"/>
          </a:p>
        </p:txBody>
      </p:sp>
      <p:sp>
        <p:nvSpPr>
          <p:cNvPr id="441" name="Freeform 1451"/>
          <p:cNvSpPr>
            <a:spLocks/>
          </p:cNvSpPr>
          <p:nvPr/>
        </p:nvSpPr>
        <p:spPr bwMode="auto">
          <a:xfrm>
            <a:off x="2870200" y="5062538"/>
            <a:ext cx="131763" cy="147637"/>
          </a:xfrm>
          <a:custGeom>
            <a:avLst/>
            <a:gdLst/>
            <a:ahLst/>
            <a:cxnLst>
              <a:cxn ang="0">
                <a:pos x="66" y="24"/>
              </a:cxn>
              <a:cxn ang="0">
                <a:pos x="36" y="6"/>
              </a:cxn>
              <a:cxn ang="0">
                <a:pos x="18" y="0"/>
              </a:cxn>
              <a:cxn ang="0">
                <a:pos x="6" y="18"/>
              </a:cxn>
              <a:cxn ang="0">
                <a:pos x="0" y="48"/>
              </a:cxn>
              <a:cxn ang="0">
                <a:pos x="0" y="78"/>
              </a:cxn>
              <a:cxn ang="0">
                <a:pos x="24" y="96"/>
              </a:cxn>
              <a:cxn ang="0">
                <a:pos x="36" y="108"/>
              </a:cxn>
              <a:cxn ang="0">
                <a:pos x="66" y="114"/>
              </a:cxn>
              <a:cxn ang="0">
                <a:pos x="96" y="90"/>
              </a:cxn>
              <a:cxn ang="0">
                <a:pos x="102" y="78"/>
              </a:cxn>
              <a:cxn ang="0">
                <a:pos x="84" y="42"/>
              </a:cxn>
              <a:cxn ang="0">
                <a:pos x="66" y="24"/>
              </a:cxn>
            </a:cxnLst>
            <a:rect l="0" t="0" r="r" b="b"/>
            <a:pathLst>
              <a:path w="102" h="114">
                <a:moveTo>
                  <a:pt x="66" y="24"/>
                </a:moveTo>
                <a:lnTo>
                  <a:pt x="36" y="6"/>
                </a:lnTo>
                <a:lnTo>
                  <a:pt x="18" y="0"/>
                </a:lnTo>
                <a:lnTo>
                  <a:pt x="6" y="18"/>
                </a:lnTo>
                <a:lnTo>
                  <a:pt x="0" y="48"/>
                </a:lnTo>
                <a:lnTo>
                  <a:pt x="0" y="78"/>
                </a:lnTo>
                <a:lnTo>
                  <a:pt x="24" y="96"/>
                </a:lnTo>
                <a:lnTo>
                  <a:pt x="36" y="108"/>
                </a:lnTo>
                <a:lnTo>
                  <a:pt x="66" y="114"/>
                </a:lnTo>
                <a:lnTo>
                  <a:pt x="96" y="90"/>
                </a:lnTo>
                <a:lnTo>
                  <a:pt x="102" y="78"/>
                </a:lnTo>
                <a:lnTo>
                  <a:pt x="84" y="42"/>
                </a:lnTo>
                <a:lnTo>
                  <a:pt x="66" y="24"/>
                </a:lnTo>
                <a:close/>
              </a:path>
            </a:pathLst>
          </a:custGeom>
          <a:gradFill>
            <a:gsLst>
              <a:gs pos="50000">
                <a:srgbClr val="22523C"/>
              </a:gs>
              <a:gs pos="100000">
                <a:srgbClr val="327A59"/>
              </a:gs>
            </a:gsLst>
            <a:lin ang="16200000" scaled="0"/>
          </a:gradFill>
          <a:ln w="9525">
            <a:noFill/>
            <a:round/>
            <a:headEnd/>
            <a:tailEnd/>
          </a:ln>
          <a:effectLst>
            <a:innerShdw blurRad="101600">
              <a:prstClr val="black"/>
            </a:innerShdw>
          </a:effectLst>
        </p:spPr>
        <p:txBody>
          <a:bodyPr/>
          <a:lstStyle/>
          <a:p>
            <a:pPr>
              <a:defRPr/>
            </a:pPr>
            <a:endParaRPr lang="en-US" sz="800"/>
          </a:p>
        </p:txBody>
      </p:sp>
      <p:sp>
        <p:nvSpPr>
          <p:cNvPr id="446" name="AutoShape 18"/>
          <p:cNvSpPr>
            <a:spLocks/>
          </p:cNvSpPr>
          <p:nvPr/>
        </p:nvSpPr>
        <p:spPr bwMode="auto">
          <a:xfrm>
            <a:off x="1571604" y="4857759"/>
            <a:ext cx="1080000" cy="528629"/>
          </a:xfrm>
          <a:prstGeom prst="wedgeRoundRectCallout">
            <a:avLst>
              <a:gd name="adj1" fmla="val 45835"/>
              <a:gd name="adj2" fmla="val 109016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Chile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2011: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  <a:p>
            <a:pPr eaLnBrk="0" hangingPunct="0">
              <a:defRPr/>
            </a:pPr>
            <a:endParaRPr lang="en-GB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6" name="Picture 2" descr="D:\DATA\Desktop\C&amp;T\Bandiere\little\A-C\Chil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4906" y="4663156"/>
            <a:ext cx="360000" cy="360000"/>
          </a:xfrm>
          <a:prstGeom prst="rect">
            <a:avLst/>
          </a:prstGeom>
          <a:noFill/>
        </p:spPr>
      </p:pic>
      <p:grpSp>
        <p:nvGrpSpPr>
          <p:cNvPr id="437" name="Gruppo 436"/>
          <p:cNvGrpSpPr/>
          <p:nvPr/>
        </p:nvGrpSpPr>
        <p:grpSpPr>
          <a:xfrm>
            <a:off x="6876256" y="5589240"/>
            <a:ext cx="1500166" cy="1000132"/>
            <a:chOff x="71438" y="5357826"/>
            <a:chExt cx="1500166" cy="1000132"/>
          </a:xfrm>
        </p:grpSpPr>
        <p:sp>
          <p:nvSpPr>
            <p:cNvPr id="443" name="Rettangolo arrotondato 442"/>
            <p:cNvSpPr/>
            <p:nvPr/>
          </p:nvSpPr>
          <p:spPr bwMode="auto">
            <a:xfrm>
              <a:off x="71438" y="5357826"/>
              <a:ext cx="1500166" cy="1000132"/>
            </a:xfrm>
            <a:prstGeom prst="roundRect">
              <a:avLst>
                <a:gd name="adj" fmla="val 10921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illSans" pitchFamily="1" charset="0"/>
              </a:endParaRPr>
            </a:p>
          </p:txBody>
        </p:sp>
        <p:sp>
          <p:nvSpPr>
            <p:cNvPr id="448" name="Rettangolo arrotondato 447"/>
            <p:cNvSpPr/>
            <p:nvPr/>
          </p:nvSpPr>
          <p:spPr bwMode="auto">
            <a:xfrm>
              <a:off x="358635" y="5429264"/>
              <a:ext cx="1003605" cy="272413"/>
            </a:xfrm>
            <a:prstGeom prst="roundRect">
              <a:avLst/>
            </a:prstGeom>
            <a:solidFill>
              <a:srgbClr val="708C37"/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Stato finale:</a:t>
              </a:r>
              <a:endParaRPr lang="it-IT" sz="1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9" name="Rettangolo arrotondato 448"/>
            <p:cNvSpPr/>
            <p:nvPr/>
          </p:nvSpPr>
          <p:spPr bwMode="auto">
            <a:xfrm>
              <a:off x="358635" y="5715016"/>
              <a:ext cx="924053" cy="272413"/>
            </a:xfrm>
            <a:prstGeom prst="roundRect">
              <a:avLst/>
            </a:prstGeom>
            <a:solidFill>
              <a:srgbClr val="708C37">
                <a:alpha val="75000"/>
              </a:srgbClr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Scuole: </a:t>
              </a:r>
              <a:r>
                <a:rPr lang="it-IT" sz="1000" b="1" dirty="0" smtClean="0">
                  <a:solidFill>
                    <a:schemeClr val="bg1"/>
                  </a:solidFill>
                  <a:cs typeface="Arial" pitchFamily="34" charset="0"/>
                </a:rPr>
                <a:t>48</a:t>
              </a:r>
              <a:endParaRPr lang="it-IT" sz="1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50" name="Rettangolo arrotondato 449"/>
            <p:cNvSpPr/>
            <p:nvPr/>
          </p:nvSpPr>
          <p:spPr bwMode="auto">
            <a:xfrm>
              <a:off x="358635" y="6000768"/>
              <a:ext cx="1054258" cy="272413"/>
            </a:xfrm>
            <a:prstGeom prst="roundRect">
              <a:avLst/>
            </a:prstGeom>
            <a:solidFill>
              <a:srgbClr val="708C37">
                <a:alpha val="50000"/>
              </a:srgbClr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Allievi: </a:t>
              </a:r>
              <a:r>
                <a:rPr lang="it-IT" sz="1000" b="1" dirty="0" smtClean="0">
                  <a:solidFill>
                    <a:schemeClr val="bg1"/>
                  </a:solidFill>
                  <a:cs typeface="Arial" pitchFamily="34" charset="0"/>
                </a:rPr>
                <a:t>2572</a:t>
              </a:r>
              <a:endParaRPr lang="it-IT" sz="1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36" name="AutoShape 18"/>
          <p:cNvSpPr>
            <a:spLocks/>
          </p:cNvSpPr>
          <p:nvPr/>
        </p:nvSpPr>
        <p:spPr bwMode="auto">
          <a:xfrm>
            <a:off x="2267744" y="1844824"/>
            <a:ext cx="1080000" cy="900771"/>
          </a:xfrm>
          <a:prstGeom prst="wedgeRoundRectCallout">
            <a:avLst>
              <a:gd name="adj1" fmla="val 140879"/>
              <a:gd name="adj2" fmla="val 89220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Spain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19</a:t>
            </a:r>
            <a:endParaRPr lang="en-GB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607" name="Immagine 606" descr="Spain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123728" y="1628800"/>
            <a:ext cx="360000" cy="360000"/>
          </a:xfrm>
          <a:prstGeom prst="rect">
            <a:avLst/>
          </a:prstGeom>
          <a:noFill/>
        </p:spPr>
      </p:pic>
      <p:sp>
        <p:nvSpPr>
          <p:cNvPr id="447" name="AutoShape 18"/>
          <p:cNvSpPr>
            <a:spLocks/>
          </p:cNvSpPr>
          <p:nvPr/>
        </p:nvSpPr>
        <p:spPr bwMode="auto">
          <a:xfrm>
            <a:off x="683568" y="3140968"/>
            <a:ext cx="1512168" cy="1368152"/>
          </a:xfrm>
          <a:prstGeom prst="wedgeRoundRectCallout">
            <a:avLst>
              <a:gd name="adj1" fmla="val 107443"/>
              <a:gd name="adj2" fmla="val 50888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Brazil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</a:p>
          <a:p>
            <a:pPr>
              <a:defRPr/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</a:t>
            </a:r>
            <a:r>
              <a:rPr lang="it-IT" sz="1200" dirty="0" err="1" smtClean="0">
                <a:solidFill>
                  <a:schemeClr val="bg1"/>
                </a:solidFill>
                <a:cs typeface="Arial" pitchFamily="34" charset="0"/>
              </a:rPr>
              <a:t>Belén</a:t>
            </a: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/>
            </a:r>
            <a:b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- </a:t>
            </a:r>
            <a:r>
              <a:rPr lang="it-IT" sz="1200" dirty="0" err="1" smtClean="0">
                <a:solidFill>
                  <a:schemeClr val="bg1"/>
                </a:solidFill>
                <a:cs typeface="Arial" pitchFamily="34" charset="0"/>
              </a:rPr>
              <a:t>Tres</a:t>
            </a: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cs typeface="Arial" pitchFamily="34" charset="0"/>
              </a:rPr>
              <a:t>Lagoas</a:t>
            </a: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/>
            </a:r>
            <a:b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- </a:t>
            </a:r>
            <a:r>
              <a:rPr lang="it-IT" sz="1200" dirty="0" err="1" smtClean="0">
                <a:solidFill>
                  <a:schemeClr val="bg1"/>
                </a:solidFill>
                <a:cs typeface="Arial" pitchFamily="34" charset="0"/>
              </a:rPr>
              <a:t>Itajai</a:t>
            </a:r>
            <a:endParaRPr lang="en-GB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609" name="Immagine 608" descr="Brazil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39552" y="2924944"/>
            <a:ext cx="360000" cy="360000"/>
          </a:xfrm>
          <a:prstGeom prst="rect">
            <a:avLst/>
          </a:prstGeom>
          <a:noFill/>
        </p:spPr>
      </p:pic>
      <p:sp>
        <p:nvSpPr>
          <p:cNvPr id="451" name="AutoShape 18"/>
          <p:cNvSpPr>
            <a:spLocks/>
          </p:cNvSpPr>
          <p:nvPr/>
        </p:nvSpPr>
        <p:spPr bwMode="auto">
          <a:xfrm>
            <a:off x="5220072" y="1628800"/>
            <a:ext cx="1296144" cy="900771"/>
          </a:xfrm>
          <a:prstGeom prst="wedgeRoundRectCallout">
            <a:avLst>
              <a:gd name="adj1" fmla="val -78259"/>
              <a:gd name="adj2" fmla="val 72800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Poland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  <a:p>
            <a:pPr>
              <a:defRPr/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</a:t>
            </a:r>
            <a:r>
              <a:rPr lang="en-GB" sz="1200" dirty="0" err="1" smtClean="0">
                <a:solidFill>
                  <a:schemeClr val="bg1"/>
                </a:solidFill>
                <a:cs typeface="Arial" pitchFamily="34" charset="0"/>
              </a:rPr>
              <a:t>Oświęcim</a:t>
            </a:r>
            <a:endParaRPr lang="en-GB" sz="12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608" name="Immagine 607" descr="Poland.png">
            <a:hlinkClick r:id="" action="ppaction://noaction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076056" y="1412776"/>
            <a:ext cx="360000" cy="360000"/>
          </a:xfrm>
          <a:prstGeom prst="rect">
            <a:avLst/>
          </a:prstGeom>
          <a:noFill/>
        </p:spPr>
      </p:pic>
      <p:sp>
        <p:nvSpPr>
          <p:cNvPr id="452" name="AutoShape 18"/>
          <p:cNvSpPr>
            <a:spLocks/>
          </p:cNvSpPr>
          <p:nvPr/>
        </p:nvSpPr>
        <p:spPr bwMode="auto">
          <a:xfrm>
            <a:off x="3419872" y="3501008"/>
            <a:ext cx="1512168" cy="891480"/>
          </a:xfrm>
          <a:prstGeom prst="wedgeRoundRectCallout">
            <a:avLst>
              <a:gd name="adj1" fmla="val -62405"/>
              <a:gd name="adj2" fmla="val 79548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Uruguay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  <a:p>
            <a:pPr>
              <a:defRPr/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</a:t>
            </a: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Montevideo</a:t>
            </a:r>
          </a:p>
        </p:txBody>
      </p:sp>
      <p:pic>
        <p:nvPicPr>
          <p:cNvPr id="445" name="Immagine 444" descr="Uruguay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75856" y="3284984"/>
            <a:ext cx="360000" cy="360000"/>
          </a:xfrm>
          <a:prstGeom prst="rect">
            <a:avLst/>
          </a:prstGeom>
          <a:noFill/>
        </p:spPr>
      </p:pic>
      <p:sp>
        <p:nvSpPr>
          <p:cNvPr id="453" name="AutoShape 18"/>
          <p:cNvSpPr>
            <a:spLocks/>
          </p:cNvSpPr>
          <p:nvPr/>
        </p:nvSpPr>
        <p:spPr bwMode="auto">
          <a:xfrm>
            <a:off x="3275856" y="5214948"/>
            <a:ext cx="1512168" cy="1278216"/>
          </a:xfrm>
          <a:prstGeom prst="wedgeRoundRectCallout">
            <a:avLst>
              <a:gd name="adj1" fmla="val -86415"/>
              <a:gd name="adj2" fmla="val -47171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Argentina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</a:p>
          <a:p>
            <a:pPr marL="171450" indent="-171450">
              <a:buFontTx/>
              <a:buChar char="-"/>
              <a:defRPr/>
            </a:pP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Rosario</a:t>
            </a:r>
          </a:p>
          <a:p>
            <a:pPr marL="171450" indent="-171450">
              <a:buFontTx/>
              <a:buChar char="-"/>
              <a:defRPr/>
            </a:pPr>
            <a:r>
              <a:rPr lang="it-IT" sz="1200" dirty="0" err="1" smtClean="0">
                <a:solidFill>
                  <a:schemeClr val="bg1"/>
                </a:solidFill>
                <a:cs typeface="Arial" pitchFamily="34" charset="0"/>
              </a:rPr>
              <a:t>Avellaneda</a:t>
            </a:r>
            <a:endParaRPr lang="it-IT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>
              <a:defRPr/>
            </a:pP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2011: </a:t>
            </a:r>
            <a:r>
              <a:rPr lang="it-IT" sz="1200" b="1" dirty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it-IT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endParaRPr lang="it-IT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endParaRPr lang="it-IT" sz="12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419" name="Immagine 418" descr="Argentina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131840" y="5013176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454" name="AutoShape 18"/>
          <p:cNvSpPr>
            <a:spLocks/>
          </p:cNvSpPr>
          <p:nvPr/>
        </p:nvSpPr>
        <p:spPr bwMode="auto">
          <a:xfrm>
            <a:off x="5868143" y="4365103"/>
            <a:ext cx="1138287" cy="1208609"/>
          </a:xfrm>
          <a:prstGeom prst="wedgeRoundRectCallout">
            <a:avLst>
              <a:gd name="adj1" fmla="val -691"/>
              <a:gd name="adj2" fmla="val -107863"/>
              <a:gd name="adj3" fmla="val 16667"/>
            </a:avLst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38" tIns="45719" rIns="91438" bIns="45719">
            <a:flatTx/>
          </a:bodyPr>
          <a:lstStyle/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India</a:t>
            </a:r>
          </a:p>
          <a:p>
            <a:pPr eaLnBrk="0" hangingPunct="0">
              <a:defRPr/>
            </a:pPr>
            <a:r>
              <a:rPr lang="en-GB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2010: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  <a:p>
            <a:pPr marL="171450" indent="-171450">
              <a:buFontTx/>
              <a:buChar char="-"/>
              <a:defRPr/>
            </a:pPr>
            <a:r>
              <a:rPr lang="it-IT" sz="1200" dirty="0" smtClean="0">
                <a:solidFill>
                  <a:schemeClr val="bg1"/>
                </a:solidFill>
                <a:cs typeface="Arial" pitchFamily="34" charset="0"/>
              </a:rPr>
              <a:t>Pune</a:t>
            </a:r>
          </a:p>
          <a:p>
            <a:pPr>
              <a:defRPr/>
            </a:pPr>
            <a:r>
              <a:rPr lang="it-IT" sz="1200" dirty="0">
                <a:solidFill>
                  <a:schemeClr val="bg1"/>
                </a:solidFill>
                <a:cs typeface="Arial" pitchFamily="34" charset="0"/>
              </a:rPr>
              <a:t>2011: </a:t>
            </a:r>
            <a:r>
              <a:rPr lang="it-IT" sz="12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  <a:p>
            <a:pPr>
              <a:defRPr/>
            </a:pPr>
            <a:endParaRPr lang="it-IT" sz="12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426" name="Immagine 425" descr="India.png">
            <a:hlinkClick r:id="" action="ppaction://noaction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724128" y="4149080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2" name="Gruppo 415"/>
          <p:cNvGrpSpPr/>
          <p:nvPr/>
        </p:nvGrpSpPr>
        <p:grpSpPr>
          <a:xfrm>
            <a:off x="304800" y="1219200"/>
            <a:ext cx="8534400" cy="5273964"/>
            <a:chOff x="304800" y="1219200"/>
            <a:chExt cx="8534400" cy="5273964"/>
          </a:xfrm>
        </p:grpSpPr>
        <p:sp>
          <p:nvSpPr>
            <p:cNvPr id="417" name="Rettangolo 416"/>
            <p:cNvSpPr/>
            <p:nvPr/>
          </p:nvSpPr>
          <p:spPr bwMode="auto">
            <a:xfrm>
              <a:off x="304800" y="1219200"/>
              <a:ext cx="8534400" cy="5273964"/>
            </a:xfrm>
            <a:prstGeom prst="rect">
              <a:avLst/>
            </a:prstGeom>
            <a:gradFill>
              <a:gsLst>
                <a:gs pos="0">
                  <a:srgbClr val="708C37"/>
                </a:gs>
                <a:gs pos="80000">
                  <a:srgbClr val="708C37"/>
                </a:gs>
                <a:gs pos="100000">
                  <a:srgbClr val="7D9C3E"/>
                </a:gs>
              </a:gsLst>
              <a:lin ang="162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  <p:sp>
          <p:nvSpPr>
            <p:cNvPr id="418" name="Rettangolo 417"/>
            <p:cNvSpPr/>
            <p:nvPr/>
          </p:nvSpPr>
          <p:spPr bwMode="auto">
            <a:xfrm rot="10800000">
              <a:off x="304801" y="1219200"/>
              <a:ext cx="2509822" cy="2509695"/>
            </a:xfrm>
            <a:prstGeom prst="rect">
              <a:avLst/>
            </a:prstGeom>
            <a:gradFill>
              <a:gsLst>
                <a:gs pos="50000">
                  <a:schemeClr val="accent1">
                    <a:shade val="51000"/>
                    <a:satMod val="130000"/>
                    <a:alpha val="0"/>
                  </a:schemeClr>
                </a:gs>
                <a:gs pos="100000">
                  <a:srgbClr val="357F5E">
                    <a:alpha val="67000"/>
                  </a:srgbClr>
                </a:gs>
              </a:gsLst>
              <a:lin ang="27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  <p:sp>
          <p:nvSpPr>
            <p:cNvPr id="419" name="Rettangolo 418"/>
            <p:cNvSpPr/>
            <p:nvPr/>
          </p:nvSpPr>
          <p:spPr bwMode="auto">
            <a:xfrm>
              <a:off x="4410076" y="2064264"/>
              <a:ext cx="4429124" cy="4428900"/>
            </a:xfrm>
            <a:prstGeom prst="rect">
              <a:avLst/>
            </a:prstGeom>
            <a:gradFill>
              <a:gsLst>
                <a:gs pos="50000">
                  <a:schemeClr val="accent1">
                    <a:shade val="51000"/>
                    <a:satMod val="130000"/>
                    <a:alpha val="0"/>
                  </a:schemeClr>
                </a:gs>
                <a:gs pos="100000">
                  <a:srgbClr val="357F5E"/>
                </a:gs>
              </a:gsLst>
              <a:lin ang="27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endParaRPr lang="en-US" sz="1400" b="0">
                <a:latin typeface="Arial" charset="0"/>
              </a:endParaRPr>
            </a:p>
          </p:txBody>
        </p:sp>
      </p:grp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/>
              <a:t>Italia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 smtClean="0"/>
          </a:p>
        </p:txBody>
      </p:sp>
      <p:grpSp>
        <p:nvGrpSpPr>
          <p:cNvPr id="413" name="Gruppo 477"/>
          <p:cNvGrpSpPr>
            <a:grpSpLocks/>
          </p:cNvGrpSpPr>
          <p:nvPr/>
        </p:nvGrpSpPr>
        <p:grpSpPr bwMode="auto">
          <a:xfrm>
            <a:off x="3148013" y="1890717"/>
            <a:ext cx="3638550" cy="4429125"/>
            <a:chOff x="1928795" y="1794065"/>
            <a:chExt cx="3397765" cy="4135265"/>
          </a:xfrm>
        </p:grpSpPr>
        <p:sp>
          <p:nvSpPr>
            <p:cNvPr id="414" name="Freeform 1305"/>
            <p:cNvSpPr>
              <a:spLocks/>
            </p:cNvSpPr>
            <p:nvPr/>
          </p:nvSpPr>
          <p:spPr bwMode="auto">
            <a:xfrm>
              <a:off x="3904894" y="3449654"/>
              <a:ext cx="84500" cy="422419"/>
            </a:xfrm>
            <a:custGeom>
              <a:avLst/>
              <a:gdLst/>
              <a:ahLst/>
              <a:cxnLst>
                <a:cxn ang="0">
                  <a:pos x="12" y="222"/>
                </a:cxn>
                <a:cxn ang="0">
                  <a:pos x="12" y="180"/>
                </a:cxn>
                <a:cxn ang="0">
                  <a:pos x="6" y="90"/>
                </a:cxn>
                <a:cxn ang="0">
                  <a:pos x="0" y="66"/>
                </a:cxn>
                <a:cxn ang="0">
                  <a:pos x="6" y="30"/>
                </a:cxn>
                <a:cxn ang="0">
                  <a:pos x="12" y="0"/>
                </a:cxn>
                <a:cxn ang="0">
                  <a:pos x="24" y="36"/>
                </a:cxn>
                <a:cxn ang="0">
                  <a:pos x="24" y="60"/>
                </a:cxn>
                <a:cxn ang="0">
                  <a:pos x="48" y="156"/>
                </a:cxn>
                <a:cxn ang="0">
                  <a:pos x="30" y="144"/>
                </a:cxn>
                <a:cxn ang="0">
                  <a:pos x="24" y="168"/>
                </a:cxn>
                <a:cxn ang="0">
                  <a:pos x="24" y="198"/>
                </a:cxn>
                <a:cxn ang="0">
                  <a:pos x="42" y="234"/>
                </a:cxn>
                <a:cxn ang="0">
                  <a:pos x="12" y="222"/>
                </a:cxn>
              </a:cxnLst>
              <a:rect l="0" t="0" r="r" b="b"/>
              <a:pathLst>
                <a:path w="48" h="234">
                  <a:moveTo>
                    <a:pt x="12" y="222"/>
                  </a:moveTo>
                  <a:lnTo>
                    <a:pt x="12" y="180"/>
                  </a:lnTo>
                  <a:lnTo>
                    <a:pt x="6" y="90"/>
                  </a:lnTo>
                  <a:lnTo>
                    <a:pt x="0" y="66"/>
                  </a:lnTo>
                  <a:lnTo>
                    <a:pt x="6" y="30"/>
                  </a:lnTo>
                  <a:lnTo>
                    <a:pt x="12" y="0"/>
                  </a:lnTo>
                  <a:lnTo>
                    <a:pt x="24" y="36"/>
                  </a:lnTo>
                  <a:lnTo>
                    <a:pt x="24" y="60"/>
                  </a:lnTo>
                  <a:lnTo>
                    <a:pt x="48" y="156"/>
                  </a:lnTo>
                  <a:lnTo>
                    <a:pt x="30" y="144"/>
                  </a:lnTo>
                  <a:lnTo>
                    <a:pt x="24" y="168"/>
                  </a:lnTo>
                  <a:lnTo>
                    <a:pt x="24" y="198"/>
                  </a:lnTo>
                  <a:lnTo>
                    <a:pt x="42" y="234"/>
                  </a:lnTo>
                  <a:lnTo>
                    <a:pt x="12" y="2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800" b="0"/>
            </a:p>
          </p:txBody>
        </p:sp>
        <p:sp>
          <p:nvSpPr>
            <p:cNvPr id="415" name="Freeform 11"/>
            <p:cNvSpPr>
              <a:spLocks/>
            </p:cNvSpPr>
            <p:nvPr/>
          </p:nvSpPr>
          <p:spPr bwMode="auto">
            <a:xfrm>
              <a:off x="1928795" y="1989712"/>
              <a:ext cx="729363" cy="899680"/>
            </a:xfrm>
            <a:custGeom>
              <a:avLst/>
              <a:gdLst>
                <a:gd name="T0" fmla="*/ 359 w 2756"/>
                <a:gd name="T1" fmla="*/ 2966 h 3399"/>
                <a:gd name="T2" fmla="*/ 288 w 2756"/>
                <a:gd name="T3" fmla="*/ 2884 h 3399"/>
                <a:gd name="T4" fmla="*/ 139 w 2756"/>
                <a:gd name="T5" fmla="*/ 2807 h 3399"/>
                <a:gd name="T6" fmla="*/ 134 w 2756"/>
                <a:gd name="T7" fmla="*/ 2716 h 3399"/>
                <a:gd name="T8" fmla="*/ 249 w 2756"/>
                <a:gd name="T9" fmla="*/ 2565 h 3399"/>
                <a:gd name="T10" fmla="*/ 385 w 2756"/>
                <a:gd name="T11" fmla="*/ 2415 h 3399"/>
                <a:gd name="T12" fmla="*/ 440 w 2756"/>
                <a:gd name="T13" fmla="*/ 2294 h 3399"/>
                <a:gd name="T14" fmla="*/ 390 w 2756"/>
                <a:gd name="T15" fmla="*/ 2162 h 3399"/>
                <a:gd name="T16" fmla="*/ 223 w 2756"/>
                <a:gd name="T17" fmla="*/ 2177 h 3399"/>
                <a:gd name="T18" fmla="*/ 85 w 2756"/>
                <a:gd name="T19" fmla="*/ 2128 h 3399"/>
                <a:gd name="T20" fmla="*/ 1 w 2756"/>
                <a:gd name="T21" fmla="*/ 1963 h 3399"/>
                <a:gd name="T22" fmla="*/ 31 w 2756"/>
                <a:gd name="T23" fmla="*/ 1850 h 3399"/>
                <a:gd name="T24" fmla="*/ 131 w 2756"/>
                <a:gd name="T25" fmla="*/ 1762 h 3399"/>
                <a:gd name="T26" fmla="*/ 364 w 2756"/>
                <a:gd name="T27" fmla="*/ 1768 h 3399"/>
                <a:gd name="T28" fmla="*/ 502 w 2756"/>
                <a:gd name="T29" fmla="*/ 1690 h 3399"/>
                <a:gd name="T30" fmla="*/ 629 w 2756"/>
                <a:gd name="T31" fmla="*/ 1617 h 3399"/>
                <a:gd name="T32" fmla="*/ 846 w 2756"/>
                <a:gd name="T33" fmla="*/ 1680 h 3399"/>
                <a:gd name="T34" fmla="*/ 1062 w 2756"/>
                <a:gd name="T35" fmla="*/ 1719 h 3399"/>
                <a:gd name="T36" fmla="*/ 1373 w 2756"/>
                <a:gd name="T37" fmla="*/ 1597 h 3399"/>
                <a:gd name="T38" fmla="*/ 1559 w 2756"/>
                <a:gd name="T39" fmla="*/ 1480 h 3399"/>
                <a:gd name="T40" fmla="*/ 1579 w 2756"/>
                <a:gd name="T41" fmla="*/ 1312 h 3399"/>
                <a:gd name="T42" fmla="*/ 1480 w 2756"/>
                <a:gd name="T43" fmla="*/ 1092 h 3399"/>
                <a:gd name="T44" fmla="*/ 1450 w 2756"/>
                <a:gd name="T45" fmla="*/ 859 h 3399"/>
                <a:gd name="T46" fmla="*/ 1424 w 2756"/>
                <a:gd name="T47" fmla="*/ 655 h 3399"/>
                <a:gd name="T48" fmla="*/ 1724 w 2756"/>
                <a:gd name="T49" fmla="*/ 317 h 3399"/>
                <a:gd name="T50" fmla="*/ 1984 w 2756"/>
                <a:gd name="T51" fmla="*/ 12 h 3399"/>
                <a:gd name="T52" fmla="*/ 2097 w 2756"/>
                <a:gd name="T53" fmla="*/ 22 h 3399"/>
                <a:gd name="T54" fmla="*/ 2123 w 2756"/>
                <a:gd name="T55" fmla="*/ 97 h 3399"/>
                <a:gd name="T56" fmla="*/ 2108 w 2756"/>
                <a:gd name="T57" fmla="*/ 268 h 3399"/>
                <a:gd name="T58" fmla="*/ 2169 w 2756"/>
                <a:gd name="T59" fmla="*/ 378 h 3399"/>
                <a:gd name="T60" fmla="*/ 2332 w 2756"/>
                <a:gd name="T61" fmla="*/ 466 h 3399"/>
                <a:gd name="T62" fmla="*/ 2344 w 2756"/>
                <a:gd name="T63" fmla="*/ 518 h 3399"/>
                <a:gd name="T64" fmla="*/ 2166 w 2756"/>
                <a:gd name="T65" fmla="*/ 673 h 3399"/>
                <a:gd name="T66" fmla="*/ 2142 w 2756"/>
                <a:gd name="T67" fmla="*/ 843 h 3399"/>
                <a:gd name="T68" fmla="*/ 2315 w 2756"/>
                <a:gd name="T69" fmla="*/ 1113 h 3399"/>
                <a:gd name="T70" fmla="*/ 2328 w 2756"/>
                <a:gd name="T71" fmla="*/ 1412 h 3399"/>
                <a:gd name="T72" fmla="*/ 2256 w 2756"/>
                <a:gd name="T73" fmla="*/ 1512 h 3399"/>
                <a:gd name="T74" fmla="*/ 2128 w 2756"/>
                <a:gd name="T75" fmla="*/ 1607 h 3399"/>
                <a:gd name="T76" fmla="*/ 2139 w 2756"/>
                <a:gd name="T77" fmla="*/ 1766 h 3399"/>
                <a:gd name="T78" fmla="*/ 2243 w 2756"/>
                <a:gd name="T79" fmla="*/ 1915 h 3399"/>
                <a:gd name="T80" fmla="*/ 2373 w 2756"/>
                <a:gd name="T81" fmla="*/ 2006 h 3399"/>
                <a:gd name="T82" fmla="*/ 2479 w 2756"/>
                <a:gd name="T83" fmla="*/ 2146 h 3399"/>
                <a:gd name="T84" fmla="*/ 2662 w 2756"/>
                <a:gd name="T85" fmla="*/ 2407 h 3399"/>
                <a:gd name="T86" fmla="*/ 2756 w 2756"/>
                <a:gd name="T87" fmla="*/ 2571 h 3399"/>
                <a:gd name="T88" fmla="*/ 2733 w 2756"/>
                <a:gd name="T89" fmla="*/ 2764 h 3399"/>
                <a:gd name="T90" fmla="*/ 2553 w 2756"/>
                <a:gd name="T91" fmla="*/ 2678 h 3399"/>
                <a:gd name="T92" fmla="*/ 2375 w 2756"/>
                <a:gd name="T93" fmla="*/ 2645 h 3399"/>
                <a:gd name="T94" fmla="*/ 2192 w 2756"/>
                <a:gd name="T95" fmla="*/ 2734 h 3399"/>
                <a:gd name="T96" fmla="*/ 1975 w 2756"/>
                <a:gd name="T97" fmla="*/ 2848 h 3399"/>
                <a:gd name="T98" fmla="*/ 1744 w 2756"/>
                <a:gd name="T99" fmla="*/ 2820 h 3399"/>
                <a:gd name="T100" fmla="*/ 1563 w 2756"/>
                <a:gd name="T101" fmla="*/ 2896 h 3399"/>
                <a:gd name="T102" fmla="*/ 1428 w 2756"/>
                <a:gd name="T103" fmla="*/ 3120 h 3399"/>
                <a:gd name="T104" fmla="*/ 1225 w 2756"/>
                <a:gd name="T105" fmla="*/ 3314 h 3399"/>
                <a:gd name="T106" fmla="*/ 961 w 2756"/>
                <a:gd name="T107" fmla="*/ 3358 h 3399"/>
                <a:gd name="T108" fmla="*/ 866 w 2756"/>
                <a:gd name="T109" fmla="*/ 3273 h 3399"/>
                <a:gd name="T110" fmla="*/ 791 w 2756"/>
                <a:gd name="T111" fmla="*/ 3285 h 3399"/>
                <a:gd name="T112" fmla="*/ 634 w 2756"/>
                <a:gd name="T113" fmla="*/ 3399 h 3399"/>
                <a:gd name="T114" fmla="*/ 519 w 2756"/>
                <a:gd name="T115" fmla="*/ 3345 h 339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56"/>
                <a:gd name="T175" fmla="*/ 0 h 3399"/>
                <a:gd name="T176" fmla="*/ 2756 w 2756"/>
                <a:gd name="T177" fmla="*/ 3399 h 339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56" h="3399">
                  <a:moveTo>
                    <a:pt x="396" y="3151"/>
                  </a:moveTo>
                  <a:lnTo>
                    <a:pt x="391" y="3129"/>
                  </a:lnTo>
                  <a:lnTo>
                    <a:pt x="386" y="3107"/>
                  </a:lnTo>
                  <a:lnTo>
                    <a:pt x="383" y="3086"/>
                  </a:lnTo>
                  <a:lnTo>
                    <a:pt x="380" y="3065"/>
                  </a:lnTo>
                  <a:lnTo>
                    <a:pt x="377" y="3044"/>
                  </a:lnTo>
                  <a:lnTo>
                    <a:pt x="374" y="3023"/>
                  </a:lnTo>
                  <a:lnTo>
                    <a:pt x="369" y="3003"/>
                  </a:lnTo>
                  <a:lnTo>
                    <a:pt x="364" y="2985"/>
                  </a:lnTo>
                  <a:lnTo>
                    <a:pt x="359" y="2966"/>
                  </a:lnTo>
                  <a:lnTo>
                    <a:pt x="351" y="2949"/>
                  </a:lnTo>
                  <a:lnTo>
                    <a:pt x="346" y="2941"/>
                  </a:lnTo>
                  <a:lnTo>
                    <a:pt x="341" y="2933"/>
                  </a:lnTo>
                  <a:lnTo>
                    <a:pt x="336" y="2924"/>
                  </a:lnTo>
                  <a:lnTo>
                    <a:pt x="330" y="2917"/>
                  </a:lnTo>
                  <a:lnTo>
                    <a:pt x="324" y="2910"/>
                  </a:lnTo>
                  <a:lnTo>
                    <a:pt x="315" y="2902"/>
                  </a:lnTo>
                  <a:lnTo>
                    <a:pt x="307" y="2896"/>
                  </a:lnTo>
                  <a:lnTo>
                    <a:pt x="299" y="2890"/>
                  </a:lnTo>
                  <a:lnTo>
                    <a:pt x="288" y="2884"/>
                  </a:lnTo>
                  <a:lnTo>
                    <a:pt x="278" y="2877"/>
                  </a:lnTo>
                  <a:lnTo>
                    <a:pt x="266" y="2872"/>
                  </a:lnTo>
                  <a:lnTo>
                    <a:pt x="254" y="2867"/>
                  </a:lnTo>
                  <a:lnTo>
                    <a:pt x="231" y="2859"/>
                  </a:lnTo>
                  <a:lnTo>
                    <a:pt x="209" y="2850"/>
                  </a:lnTo>
                  <a:lnTo>
                    <a:pt x="191" y="2842"/>
                  </a:lnTo>
                  <a:lnTo>
                    <a:pt x="175" y="2833"/>
                  </a:lnTo>
                  <a:lnTo>
                    <a:pt x="161" y="2824"/>
                  </a:lnTo>
                  <a:lnTo>
                    <a:pt x="150" y="2816"/>
                  </a:lnTo>
                  <a:lnTo>
                    <a:pt x="139" y="2807"/>
                  </a:lnTo>
                  <a:lnTo>
                    <a:pt x="132" y="2798"/>
                  </a:lnTo>
                  <a:lnTo>
                    <a:pt x="127" y="2789"/>
                  </a:lnTo>
                  <a:lnTo>
                    <a:pt x="123" y="2781"/>
                  </a:lnTo>
                  <a:lnTo>
                    <a:pt x="120" y="2771"/>
                  </a:lnTo>
                  <a:lnTo>
                    <a:pt x="119" y="2762"/>
                  </a:lnTo>
                  <a:lnTo>
                    <a:pt x="119" y="2753"/>
                  </a:lnTo>
                  <a:lnTo>
                    <a:pt x="121" y="2744"/>
                  </a:lnTo>
                  <a:lnTo>
                    <a:pt x="125" y="2735"/>
                  </a:lnTo>
                  <a:lnTo>
                    <a:pt x="129" y="2725"/>
                  </a:lnTo>
                  <a:lnTo>
                    <a:pt x="134" y="2716"/>
                  </a:lnTo>
                  <a:lnTo>
                    <a:pt x="140" y="2706"/>
                  </a:lnTo>
                  <a:lnTo>
                    <a:pt x="146" y="2696"/>
                  </a:lnTo>
                  <a:lnTo>
                    <a:pt x="155" y="2686"/>
                  </a:lnTo>
                  <a:lnTo>
                    <a:pt x="170" y="2666"/>
                  </a:lnTo>
                  <a:lnTo>
                    <a:pt x="189" y="2644"/>
                  </a:lnTo>
                  <a:lnTo>
                    <a:pt x="207" y="2622"/>
                  </a:lnTo>
                  <a:lnTo>
                    <a:pt x="225" y="2600"/>
                  </a:lnTo>
                  <a:lnTo>
                    <a:pt x="233" y="2589"/>
                  </a:lnTo>
                  <a:lnTo>
                    <a:pt x="241" y="2577"/>
                  </a:lnTo>
                  <a:lnTo>
                    <a:pt x="249" y="2565"/>
                  </a:lnTo>
                  <a:lnTo>
                    <a:pt x="256" y="2553"/>
                  </a:lnTo>
                  <a:lnTo>
                    <a:pt x="262" y="2542"/>
                  </a:lnTo>
                  <a:lnTo>
                    <a:pt x="268" y="2532"/>
                  </a:lnTo>
                  <a:lnTo>
                    <a:pt x="275" y="2522"/>
                  </a:lnTo>
                  <a:lnTo>
                    <a:pt x="282" y="2513"/>
                  </a:lnTo>
                  <a:lnTo>
                    <a:pt x="296" y="2496"/>
                  </a:lnTo>
                  <a:lnTo>
                    <a:pt x="311" y="2481"/>
                  </a:lnTo>
                  <a:lnTo>
                    <a:pt x="341" y="2454"/>
                  </a:lnTo>
                  <a:lnTo>
                    <a:pt x="371" y="2428"/>
                  </a:lnTo>
                  <a:lnTo>
                    <a:pt x="385" y="2415"/>
                  </a:lnTo>
                  <a:lnTo>
                    <a:pt x="399" y="2401"/>
                  </a:lnTo>
                  <a:lnTo>
                    <a:pt x="410" y="2386"/>
                  </a:lnTo>
                  <a:lnTo>
                    <a:pt x="420" y="2369"/>
                  </a:lnTo>
                  <a:lnTo>
                    <a:pt x="425" y="2361"/>
                  </a:lnTo>
                  <a:lnTo>
                    <a:pt x="429" y="2351"/>
                  </a:lnTo>
                  <a:lnTo>
                    <a:pt x="432" y="2341"/>
                  </a:lnTo>
                  <a:lnTo>
                    <a:pt x="435" y="2331"/>
                  </a:lnTo>
                  <a:lnTo>
                    <a:pt x="437" y="2319"/>
                  </a:lnTo>
                  <a:lnTo>
                    <a:pt x="439" y="2307"/>
                  </a:lnTo>
                  <a:lnTo>
                    <a:pt x="440" y="2294"/>
                  </a:lnTo>
                  <a:lnTo>
                    <a:pt x="440" y="2281"/>
                  </a:lnTo>
                  <a:lnTo>
                    <a:pt x="439" y="2258"/>
                  </a:lnTo>
                  <a:lnTo>
                    <a:pt x="437" y="2238"/>
                  </a:lnTo>
                  <a:lnTo>
                    <a:pt x="433" y="2222"/>
                  </a:lnTo>
                  <a:lnTo>
                    <a:pt x="429" y="2206"/>
                  </a:lnTo>
                  <a:lnTo>
                    <a:pt x="423" y="2193"/>
                  </a:lnTo>
                  <a:lnTo>
                    <a:pt x="416" y="2183"/>
                  </a:lnTo>
                  <a:lnTo>
                    <a:pt x="408" y="2175"/>
                  </a:lnTo>
                  <a:lnTo>
                    <a:pt x="400" y="2167"/>
                  </a:lnTo>
                  <a:lnTo>
                    <a:pt x="390" y="2162"/>
                  </a:lnTo>
                  <a:lnTo>
                    <a:pt x="380" y="2159"/>
                  </a:lnTo>
                  <a:lnTo>
                    <a:pt x="368" y="2156"/>
                  </a:lnTo>
                  <a:lnTo>
                    <a:pt x="357" y="2155"/>
                  </a:lnTo>
                  <a:lnTo>
                    <a:pt x="344" y="2155"/>
                  </a:lnTo>
                  <a:lnTo>
                    <a:pt x="332" y="2156"/>
                  </a:lnTo>
                  <a:lnTo>
                    <a:pt x="319" y="2158"/>
                  </a:lnTo>
                  <a:lnTo>
                    <a:pt x="306" y="2160"/>
                  </a:lnTo>
                  <a:lnTo>
                    <a:pt x="279" y="2165"/>
                  </a:lnTo>
                  <a:lnTo>
                    <a:pt x="251" y="2172"/>
                  </a:lnTo>
                  <a:lnTo>
                    <a:pt x="223" y="2177"/>
                  </a:lnTo>
                  <a:lnTo>
                    <a:pt x="195" y="2181"/>
                  </a:lnTo>
                  <a:lnTo>
                    <a:pt x="182" y="2181"/>
                  </a:lnTo>
                  <a:lnTo>
                    <a:pt x="169" y="2181"/>
                  </a:lnTo>
                  <a:lnTo>
                    <a:pt x="157" y="2180"/>
                  </a:lnTo>
                  <a:lnTo>
                    <a:pt x="145" y="2178"/>
                  </a:lnTo>
                  <a:lnTo>
                    <a:pt x="134" y="2174"/>
                  </a:lnTo>
                  <a:lnTo>
                    <a:pt x="123" y="2168"/>
                  </a:lnTo>
                  <a:lnTo>
                    <a:pt x="113" y="2161"/>
                  </a:lnTo>
                  <a:lnTo>
                    <a:pt x="104" y="2152"/>
                  </a:lnTo>
                  <a:lnTo>
                    <a:pt x="85" y="2128"/>
                  </a:lnTo>
                  <a:lnTo>
                    <a:pt x="67" y="2105"/>
                  </a:lnTo>
                  <a:lnTo>
                    <a:pt x="52" y="2082"/>
                  </a:lnTo>
                  <a:lnTo>
                    <a:pt x="37" y="2060"/>
                  </a:lnTo>
                  <a:lnTo>
                    <a:pt x="25" y="2038"/>
                  </a:lnTo>
                  <a:lnTo>
                    <a:pt x="14" y="2016"/>
                  </a:lnTo>
                  <a:lnTo>
                    <a:pt x="10" y="2006"/>
                  </a:lnTo>
                  <a:lnTo>
                    <a:pt x="7" y="1996"/>
                  </a:lnTo>
                  <a:lnTo>
                    <a:pt x="4" y="1985"/>
                  </a:lnTo>
                  <a:lnTo>
                    <a:pt x="2" y="1975"/>
                  </a:lnTo>
                  <a:lnTo>
                    <a:pt x="1" y="1963"/>
                  </a:lnTo>
                  <a:lnTo>
                    <a:pt x="0" y="1953"/>
                  </a:lnTo>
                  <a:lnTo>
                    <a:pt x="0" y="1943"/>
                  </a:lnTo>
                  <a:lnTo>
                    <a:pt x="1" y="1931"/>
                  </a:lnTo>
                  <a:lnTo>
                    <a:pt x="2" y="1921"/>
                  </a:lnTo>
                  <a:lnTo>
                    <a:pt x="5" y="1909"/>
                  </a:lnTo>
                  <a:lnTo>
                    <a:pt x="8" y="1898"/>
                  </a:lnTo>
                  <a:lnTo>
                    <a:pt x="12" y="1886"/>
                  </a:lnTo>
                  <a:lnTo>
                    <a:pt x="17" y="1875"/>
                  </a:lnTo>
                  <a:lnTo>
                    <a:pt x="24" y="1862"/>
                  </a:lnTo>
                  <a:lnTo>
                    <a:pt x="31" y="1850"/>
                  </a:lnTo>
                  <a:lnTo>
                    <a:pt x="39" y="1837"/>
                  </a:lnTo>
                  <a:lnTo>
                    <a:pt x="49" y="1825"/>
                  </a:lnTo>
                  <a:lnTo>
                    <a:pt x="59" y="1811"/>
                  </a:lnTo>
                  <a:lnTo>
                    <a:pt x="70" y="1799"/>
                  </a:lnTo>
                  <a:lnTo>
                    <a:pt x="83" y="1784"/>
                  </a:lnTo>
                  <a:lnTo>
                    <a:pt x="90" y="1780"/>
                  </a:lnTo>
                  <a:lnTo>
                    <a:pt x="99" y="1775"/>
                  </a:lnTo>
                  <a:lnTo>
                    <a:pt x="106" y="1772"/>
                  </a:lnTo>
                  <a:lnTo>
                    <a:pt x="114" y="1768"/>
                  </a:lnTo>
                  <a:lnTo>
                    <a:pt x="131" y="1762"/>
                  </a:lnTo>
                  <a:lnTo>
                    <a:pt x="150" y="1759"/>
                  </a:lnTo>
                  <a:lnTo>
                    <a:pt x="168" y="1757"/>
                  </a:lnTo>
                  <a:lnTo>
                    <a:pt x="187" y="1756"/>
                  </a:lnTo>
                  <a:lnTo>
                    <a:pt x="207" y="1757"/>
                  </a:lnTo>
                  <a:lnTo>
                    <a:pt x="227" y="1758"/>
                  </a:lnTo>
                  <a:lnTo>
                    <a:pt x="267" y="1761"/>
                  </a:lnTo>
                  <a:lnTo>
                    <a:pt x="308" y="1766"/>
                  </a:lnTo>
                  <a:lnTo>
                    <a:pt x="327" y="1767"/>
                  </a:lnTo>
                  <a:lnTo>
                    <a:pt x="345" y="1768"/>
                  </a:lnTo>
                  <a:lnTo>
                    <a:pt x="364" y="1768"/>
                  </a:lnTo>
                  <a:lnTo>
                    <a:pt x="381" y="1768"/>
                  </a:lnTo>
                  <a:lnTo>
                    <a:pt x="393" y="1765"/>
                  </a:lnTo>
                  <a:lnTo>
                    <a:pt x="406" y="1759"/>
                  </a:lnTo>
                  <a:lnTo>
                    <a:pt x="419" y="1753"/>
                  </a:lnTo>
                  <a:lnTo>
                    <a:pt x="433" y="1745"/>
                  </a:lnTo>
                  <a:lnTo>
                    <a:pt x="446" y="1735"/>
                  </a:lnTo>
                  <a:lnTo>
                    <a:pt x="461" y="1725"/>
                  </a:lnTo>
                  <a:lnTo>
                    <a:pt x="475" y="1714"/>
                  </a:lnTo>
                  <a:lnTo>
                    <a:pt x="489" y="1702"/>
                  </a:lnTo>
                  <a:lnTo>
                    <a:pt x="502" y="1690"/>
                  </a:lnTo>
                  <a:lnTo>
                    <a:pt x="515" y="1676"/>
                  </a:lnTo>
                  <a:lnTo>
                    <a:pt x="527" y="1663"/>
                  </a:lnTo>
                  <a:lnTo>
                    <a:pt x="538" y="1650"/>
                  </a:lnTo>
                  <a:lnTo>
                    <a:pt x="549" y="1637"/>
                  </a:lnTo>
                  <a:lnTo>
                    <a:pt x="558" y="1624"/>
                  </a:lnTo>
                  <a:lnTo>
                    <a:pt x="566" y="1612"/>
                  </a:lnTo>
                  <a:lnTo>
                    <a:pt x="573" y="1600"/>
                  </a:lnTo>
                  <a:lnTo>
                    <a:pt x="591" y="1607"/>
                  </a:lnTo>
                  <a:lnTo>
                    <a:pt x="610" y="1613"/>
                  </a:lnTo>
                  <a:lnTo>
                    <a:pt x="629" y="1617"/>
                  </a:lnTo>
                  <a:lnTo>
                    <a:pt x="648" y="1620"/>
                  </a:lnTo>
                  <a:lnTo>
                    <a:pt x="685" y="1626"/>
                  </a:lnTo>
                  <a:lnTo>
                    <a:pt x="721" y="1631"/>
                  </a:lnTo>
                  <a:lnTo>
                    <a:pt x="739" y="1635"/>
                  </a:lnTo>
                  <a:lnTo>
                    <a:pt x="758" y="1640"/>
                  </a:lnTo>
                  <a:lnTo>
                    <a:pt x="776" y="1645"/>
                  </a:lnTo>
                  <a:lnTo>
                    <a:pt x="793" y="1651"/>
                  </a:lnTo>
                  <a:lnTo>
                    <a:pt x="811" y="1659"/>
                  </a:lnTo>
                  <a:lnTo>
                    <a:pt x="829" y="1669"/>
                  </a:lnTo>
                  <a:lnTo>
                    <a:pt x="846" y="1680"/>
                  </a:lnTo>
                  <a:lnTo>
                    <a:pt x="864" y="1694"/>
                  </a:lnTo>
                  <a:lnTo>
                    <a:pt x="888" y="1703"/>
                  </a:lnTo>
                  <a:lnTo>
                    <a:pt x="911" y="1710"/>
                  </a:lnTo>
                  <a:lnTo>
                    <a:pt x="934" y="1717"/>
                  </a:lnTo>
                  <a:lnTo>
                    <a:pt x="956" y="1721"/>
                  </a:lnTo>
                  <a:lnTo>
                    <a:pt x="978" y="1723"/>
                  </a:lnTo>
                  <a:lnTo>
                    <a:pt x="1000" y="1724"/>
                  </a:lnTo>
                  <a:lnTo>
                    <a:pt x="1020" y="1723"/>
                  </a:lnTo>
                  <a:lnTo>
                    <a:pt x="1041" y="1722"/>
                  </a:lnTo>
                  <a:lnTo>
                    <a:pt x="1062" y="1719"/>
                  </a:lnTo>
                  <a:lnTo>
                    <a:pt x="1082" y="1715"/>
                  </a:lnTo>
                  <a:lnTo>
                    <a:pt x="1102" y="1709"/>
                  </a:lnTo>
                  <a:lnTo>
                    <a:pt x="1121" y="1703"/>
                  </a:lnTo>
                  <a:lnTo>
                    <a:pt x="1141" y="1697"/>
                  </a:lnTo>
                  <a:lnTo>
                    <a:pt x="1160" y="1690"/>
                  </a:lnTo>
                  <a:lnTo>
                    <a:pt x="1180" y="1681"/>
                  </a:lnTo>
                  <a:lnTo>
                    <a:pt x="1199" y="1673"/>
                  </a:lnTo>
                  <a:lnTo>
                    <a:pt x="1276" y="1639"/>
                  </a:lnTo>
                  <a:lnTo>
                    <a:pt x="1353" y="1604"/>
                  </a:lnTo>
                  <a:lnTo>
                    <a:pt x="1373" y="1597"/>
                  </a:lnTo>
                  <a:lnTo>
                    <a:pt x="1393" y="1590"/>
                  </a:lnTo>
                  <a:lnTo>
                    <a:pt x="1413" y="1583"/>
                  </a:lnTo>
                  <a:lnTo>
                    <a:pt x="1434" y="1578"/>
                  </a:lnTo>
                  <a:lnTo>
                    <a:pt x="1455" y="1574"/>
                  </a:lnTo>
                  <a:lnTo>
                    <a:pt x="1477" y="1571"/>
                  </a:lnTo>
                  <a:lnTo>
                    <a:pt x="1499" y="1569"/>
                  </a:lnTo>
                  <a:lnTo>
                    <a:pt x="1520" y="1568"/>
                  </a:lnTo>
                  <a:lnTo>
                    <a:pt x="1535" y="1538"/>
                  </a:lnTo>
                  <a:lnTo>
                    <a:pt x="1549" y="1508"/>
                  </a:lnTo>
                  <a:lnTo>
                    <a:pt x="1559" y="1480"/>
                  </a:lnTo>
                  <a:lnTo>
                    <a:pt x="1568" y="1452"/>
                  </a:lnTo>
                  <a:lnTo>
                    <a:pt x="1575" y="1426"/>
                  </a:lnTo>
                  <a:lnTo>
                    <a:pt x="1580" y="1400"/>
                  </a:lnTo>
                  <a:lnTo>
                    <a:pt x="1581" y="1388"/>
                  </a:lnTo>
                  <a:lnTo>
                    <a:pt x="1582" y="1375"/>
                  </a:lnTo>
                  <a:lnTo>
                    <a:pt x="1583" y="1362"/>
                  </a:lnTo>
                  <a:lnTo>
                    <a:pt x="1583" y="1349"/>
                  </a:lnTo>
                  <a:lnTo>
                    <a:pt x="1582" y="1337"/>
                  </a:lnTo>
                  <a:lnTo>
                    <a:pt x="1581" y="1324"/>
                  </a:lnTo>
                  <a:lnTo>
                    <a:pt x="1579" y="1312"/>
                  </a:lnTo>
                  <a:lnTo>
                    <a:pt x="1577" y="1299"/>
                  </a:lnTo>
                  <a:lnTo>
                    <a:pt x="1570" y="1273"/>
                  </a:lnTo>
                  <a:lnTo>
                    <a:pt x="1562" y="1247"/>
                  </a:lnTo>
                  <a:lnTo>
                    <a:pt x="1552" y="1221"/>
                  </a:lnTo>
                  <a:lnTo>
                    <a:pt x="1538" y="1194"/>
                  </a:lnTo>
                  <a:lnTo>
                    <a:pt x="1523" y="1165"/>
                  </a:lnTo>
                  <a:lnTo>
                    <a:pt x="1504" y="1136"/>
                  </a:lnTo>
                  <a:lnTo>
                    <a:pt x="1494" y="1121"/>
                  </a:lnTo>
                  <a:lnTo>
                    <a:pt x="1487" y="1107"/>
                  </a:lnTo>
                  <a:lnTo>
                    <a:pt x="1480" y="1092"/>
                  </a:lnTo>
                  <a:lnTo>
                    <a:pt x="1474" y="1077"/>
                  </a:lnTo>
                  <a:lnTo>
                    <a:pt x="1468" y="1063"/>
                  </a:lnTo>
                  <a:lnTo>
                    <a:pt x="1464" y="1047"/>
                  </a:lnTo>
                  <a:lnTo>
                    <a:pt x="1460" y="1032"/>
                  </a:lnTo>
                  <a:lnTo>
                    <a:pt x="1457" y="1017"/>
                  </a:lnTo>
                  <a:lnTo>
                    <a:pt x="1453" y="986"/>
                  </a:lnTo>
                  <a:lnTo>
                    <a:pt x="1451" y="955"/>
                  </a:lnTo>
                  <a:lnTo>
                    <a:pt x="1450" y="922"/>
                  </a:lnTo>
                  <a:lnTo>
                    <a:pt x="1450" y="891"/>
                  </a:lnTo>
                  <a:lnTo>
                    <a:pt x="1450" y="859"/>
                  </a:lnTo>
                  <a:lnTo>
                    <a:pt x="1450" y="828"/>
                  </a:lnTo>
                  <a:lnTo>
                    <a:pt x="1450" y="795"/>
                  </a:lnTo>
                  <a:lnTo>
                    <a:pt x="1448" y="764"/>
                  </a:lnTo>
                  <a:lnTo>
                    <a:pt x="1447" y="749"/>
                  </a:lnTo>
                  <a:lnTo>
                    <a:pt x="1444" y="733"/>
                  </a:lnTo>
                  <a:lnTo>
                    <a:pt x="1441" y="717"/>
                  </a:lnTo>
                  <a:lnTo>
                    <a:pt x="1438" y="702"/>
                  </a:lnTo>
                  <a:lnTo>
                    <a:pt x="1434" y="686"/>
                  </a:lnTo>
                  <a:lnTo>
                    <a:pt x="1430" y="670"/>
                  </a:lnTo>
                  <a:lnTo>
                    <a:pt x="1424" y="655"/>
                  </a:lnTo>
                  <a:lnTo>
                    <a:pt x="1417" y="640"/>
                  </a:lnTo>
                  <a:lnTo>
                    <a:pt x="1453" y="608"/>
                  </a:lnTo>
                  <a:lnTo>
                    <a:pt x="1488" y="578"/>
                  </a:lnTo>
                  <a:lnTo>
                    <a:pt x="1525" y="547"/>
                  </a:lnTo>
                  <a:lnTo>
                    <a:pt x="1560" y="516"/>
                  </a:lnTo>
                  <a:lnTo>
                    <a:pt x="1580" y="497"/>
                  </a:lnTo>
                  <a:lnTo>
                    <a:pt x="1604" y="471"/>
                  </a:lnTo>
                  <a:lnTo>
                    <a:pt x="1630" y="437"/>
                  </a:lnTo>
                  <a:lnTo>
                    <a:pt x="1659" y="401"/>
                  </a:lnTo>
                  <a:lnTo>
                    <a:pt x="1724" y="317"/>
                  </a:lnTo>
                  <a:lnTo>
                    <a:pt x="1791" y="227"/>
                  </a:lnTo>
                  <a:lnTo>
                    <a:pt x="1826" y="183"/>
                  </a:lnTo>
                  <a:lnTo>
                    <a:pt x="1859" y="142"/>
                  </a:lnTo>
                  <a:lnTo>
                    <a:pt x="1891" y="103"/>
                  </a:lnTo>
                  <a:lnTo>
                    <a:pt x="1922" y="70"/>
                  </a:lnTo>
                  <a:lnTo>
                    <a:pt x="1935" y="54"/>
                  </a:lnTo>
                  <a:lnTo>
                    <a:pt x="1949" y="41"/>
                  </a:lnTo>
                  <a:lnTo>
                    <a:pt x="1961" y="29"/>
                  </a:lnTo>
                  <a:lnTo>
                    <a:pt x="1974" y="20"/>
                  </a:lnTo>
                  <a:lnTo>
                    <a:pt x="1984" y="12"/>
                  </a:lnTo>
                  <a:lnTo>
                    <a:pt x="1994" y="5"/>
                  </a:lnTo>
                  <a:lnTo>
                    <a:pt x="2003" y="2"/>
                  </a:lnTo>
                  <a:lnTo>
                    <a:pt x="2011" y="0"/>
                  </a:lnTo>
                  <a:lnTo>
                    <a:pt x="2028" y="2"/>
                  </a:lnTo>
                  <a:lnTo>
                    <a:pt x="2042" y="4"/>
                  </a:lnTo>
                  <a:lnTo>
                    <a:pt x="2056" y="7"/>
                  </a:lnTo>
                  <a:lnTo>
                    <a:pt x="2068" y="10"/>
                  </a:lnTo>
                  <a:lnTo>
                    <a:pt x="2079" y="14"/>
                  </a:lnTo>
                  <a:lnTo>
                    <a:pt x="2088" y="18"/>
                  </a:lnTo>
                  <a:lnTo>
                    <a:pt x="2097" y="22"/>
                  </a:lnTo>
                  <a:lnTo>
                    <a:pt x="2103" y="26"/>
                  </a:lnTo>
                  <a:lnTo>
                    <a:pt x="2109" y="32"/>
                  </a:lnTo>
                  <a:lnTo>
                    <a:pt x="2113" y="38"/>
                  </a:lnTo>
                  <a:lnTo>
                    <a:pt x="2117" y="44"/>
                  </a:lnTo>
                  <a:lnTo>
                    <a:pt x="2120" y="50"/>
                  </a:lnTo>
                  <a:lnTo>
                    <a:pt x="2123" y="57"/>
                  </a:lnTo>
                  <a:lnTo>
                    <a:pt x="2124" y="64"/>
                  </a:lnTo>
                  <a:lnTo>
                    <a:pt x="2124" y="72"/>
                  </a:lnTo>
                  <a:lnTo>
                    <a:pt x="2124" y="79"/>
                  </a:lnTo>
                  <a:lnTo>
                    <a:pt x="2123" y="97"/>
                  </a:lnTo>
                  <a:lnTo>
                    <a:pt x="2119" y="116"/>
                  </a:lnTo>
                  <a:lnTo>
                    <a:pt x="2116" y="135"/>
                  </a:lnTo>
                  <a:lnTo>
                    <a:pt x="2112" y="156"/>
                  </a:lnTo>
                  <a:lnTo>
                    <a:pt x="2108" y="178"/>
                  </a:lnTo>
                  <a:lnTo>
                    <a:pt x="2106" y="202"/>
                  </a:lnTo>
                  <a:lnTo>
                    <a:pt x="2105" y="214"/>
                  </a:lnTo>
                  <a:lnTo>
                    <a:pt x="2105" y="227"/>
                  </a:lnTo>
                  <a:lnTo>
                    <a:pt x="2105" y="239"/>
                  </a:lnTo>
                  <a:lnTo>
                    <a:pt x="2106" y="252"/>
                  </a:lnTo>
                  <a:lnTo>
                    <a:pt x="2108" y="268"/>
                  </a:lnTo>
                  <a:lnTo>
                    <a:pt x="2111" y="281"/>
                  </a:lnTo>
                  <a:lnTo>
                    <a:pt x="2115" y="295"/>
                  </a:lnTo>
                  <a:lnTo>
                    <a:pt x="2119" y="307"/>
                  </a:lnTo>
                  <a:lnTo>
                    <a:pt x="2125" y="319"/>
                  </a:lnTo>
                  <a:lnTo>
                    <a:pt x="2130" y="330"/>
                  </a:lnTo>
                  <a:lnTo>
                    <a:pt x="2136" y="340"/>
                  </a:lnTo>
                  <a:lnTo>
                    <a:pt x="2143" y="351"/>
                  </a:lnTo>
                  <a:lnTo>
                    <a:pt x="2152" y="360"/>
                  </a:lnTo>
                  <a:lnTo>
                    <a:pt x="2160" y="370"/>
                  </a:lnTo>
                  <a:lnTo>
                    <a:pt x="2169" y="378"/>
                  </a:lnTo>
                  <a:lnTo>
                    <a:pt x="2180" y="385"/>
                  </a:lnTo>
                  <a:lnTo>
                    <a:pt x="2190" y="393"/>
                  </a:lnTo>
                  <a:lnTo>
                    <a:pt x="2203" y="400"/>
                  </a:lnTo>
                  <a:lnTo>
                    <a:pt x="2215" y="406"/>
                  </a:lnTo>
                  <a:lnTo>
                    <a:pt x="2229" y="412"/>
                  </a:lnTo>
                  <a:lnTo>
                    <a:pt x="2260" y="426"/>
                  </a:lnTo>
                  <a:lnTo>
                    <a:pt x="2286" y="438"/>
                  </a:lnTo>
                  <a:lnTo>
                    <a:pt x="2308" y="451"/>
                  </a:lnTo>
                  <a:lnTo>
                    <a:pt x="2326" y="461"/>
                  </a:lnTo>
                  <a:lnTo>
                    <a:pt x="2332" y="466"/>
                  </a:lnTo>
                  <a:lnTo>
                    <a:pt x="2338" y="472"/>
                  </a:lnTo>
                  <a:lnTo>
                    <a:pt x="2343" y="477"/>
                  </a:lnTo>
                  <a:lnTo>
                    <a:pt x="2347" y="482"/>
                  </a:lnTo>
                  <a:lnTo>
                    <a:pt x="2350" y="487"/>
                  </a:lnTo>
                  <a:lnTo>
                    <a:pt x="2351" y="492"/>
                  </a:lnTo>
                  <a:lnTo>
                    <a:pt x="2352" y="498"/>
                  </a:lnTo>
                  <a:lnTo>
                    <a:pt x="2352" y="503"/>
                  </a:lnTo>
                  <a:lnTo>
                    <a:pt x="2351" y="508"/>
                  </a:lnTo>
                  <a:lnTo>
                    <a:pt x="2349" y="513"/>
                  </a:lnTo>
                  <a:lnTo>
                    <a:pt x="2344" y="518"/>
                  </a:lnTo>
                  <a:lnTo>
                    <a:pt x="2341" y="525"/>
                  </a:lnTo>
                  <a:lnTo>
                    <a:pt x="2330" y="536"/>
                  </a:lnTo>
                  <a:lnTo>
                    <a:pt x="2316" y="550"/>
                  </a:lnTo>
                  <a:lnTo>
                    <a:pt x="2299" y="564"/>
                  </a:lnTo>
                  <a:lnTo>
                    <a:pt x="2278" y="580"/>
                  </a:lnTo>
                  <a:lnTo>
                    <a:pt x="2254" y="597"/>
                  </a:lnTo>
                  <a:lnTo>
                    <a:pt x="2227" y="616"/>
                  </a:lnTo>
                  <a:lnTo>
                    <a:pt x="2204" y="635"/>
                  </a:lnTo>
                  <a:lnTo>
                    <a:pt x="2183" y="654"/>
                  </a:lnTo>
                  <a:lnTo>
                    <a:pt x="2166" y="673"/>
                  </a:lnTo>
                  <a:lnTo>
                    <a:pt x="2153" y="690"/>
                  </a:lnTo>
                  <a:lnTo>
                    <a:pt x="2142" y="708"/>
                  </a:lnTo>
                  <a:lnTo>
                    <a:pt x="2134" y="726"/>
                  </a:lnTo>
                  <a:lnTo>
                    <a:pt x="2129" y="743"/>
                  </a:lnTo>
                  <a:lnTo>
                    <a:pt x="2127" y="760"/>
                  </a:lnTo>
                  <a:lnTo>
                    <a:pt x="2126" y="777"/>
                  </a:lnTo>
                  <a:lnTo>
                    <a:pt x="2127" y="793"/>
                  </a:lnTo>
                  <a:lnTo>
                    <a:pt x="2131" y="810"/>
                  </a:lnTo>
                  <a:lnTo>
                    <a:pt x="2135" y="827"/>
                  </a:lnTo>
                  <a:lnTo>
                    <a:pt x="2142" y="843"/>
                  </a:lnTo>
                  <a:lnTo>
                    <a:pt x="2151" y="860"/>
                  </a:lnTo>
                  <a:lnTo>
                    <a:pt x="2159" y="876"/>
                  </a:lnTo>
                  <a:lnTo>
                    <a:pt x="2169" y="892"/>
                  </a:lnTo>
                  <a:lnTo>
                    <a:pt x="2217" y="957"/>
                  </a:lnTo>
                  <a:lnTo>
                    <a:pt x="2267" y="1024"/>
                  </a:lnTo>
                  <a:lnTo>
                    <a:pt x="2279" y="1041"/>
                  </a:lnTo>
                  <a:lnTo>
                    <a:pt x="2289" y="1059"/>
                  </a:lnTo>
                  <a:lnTo>
                    <a:pt x="2300" y="1076"/>
                  </a:lnTo>
                  <a:lnTo>
                    <a:pt x="2308" y="1094"/>
                  </a:lnTo>
                  <a:lnTo>
                    <a:pt x="2315" y="1113"/>
                  </a:lnTo>
                  <a:lnTo>
                    <a:pt x="2322" y="1132"/>
                  </a:lnTo>
                  <a:lnTo>
                    <a:pt x="2326" y="1150"/>
                  </a:lnTo>
                  <a:lnTo>
                    <a:pt x="2329" y="1170"/>
                  </a:lnTo>
                  <a:lnTo>
                    <a:pt x="2333" y="1233"/>
                  </a:lnTo>
                  <a:lnTo>
                    <a:pt x="2337" y="1293"/>
                  </a:lnTo>
                  <a:lnTo>
                    <a:pt x="2338" y="1321"/>
                  </a:lnTo>
                  <a:lnTo>
                    <a:pt x="2337" y="1349"/>
                  </a:lnTo>
                  <a:lnTo>
                    <a:pt x="2335" y="1375"/>
                  </a:lnTo>
                  <a:lnTo>
                    <a:pt x="2331" y="1400"/>
                  </a:lnTo>
                  <a:lnTo>
                    <a:pt x="2328" y="1412"/>
                  </a:lnTo>
                  <a:lnTo>
                    <a:pt x="2325" y="1424"/>
                  </a:lnTo>
                  <a:lnTo>
                    <a:pt x="2319" y="1435"/>
                  </a:lnTo>
                  <a:lnTo>
                    <a:pt x="2315" y="1446"/>
                  </a:lnTo>
                  <a:lnTo>
                    <a:pt x="2309" y="1456"/>
                  </a:lnTo>
                  <a:lnTo>
                    <a:pt x="2303" y="1467"/>
                  </a:lnTo>
                  <a:lnTo>
                    <a:pt x="2294" y="1476"/>
                  </a:lnTo>
                  <a:lnTo>
                    <a:pt x="2286" y="1486"/>
                  </a:lnTo>
                  <a:lnTo>
                    <a:pt x="2277" y="1495"/>
                  </a:lnTo>
                  <a:lnTo>
                    <a:pt x="2267" y="1503"/>
                  </a:lnTo>
                  <a:lnTo>
                    <a:pt x="2256" y="1512"/>
                  </a:lnTo>
                  <a:lnTo>
                    <a:pt x="2243" y="1520"/>
                  </a:lnTo>
                  <a:lnTo>
                    <a:pt x="2230" y="1527"/>
                  </a:lnTo>
                  <a:lnTo>
                    <a:pt x="2214" y="1533"/>
                  </a:lnTo>
                  <a:lnTo>
                    <a:pt x="2199" y="1540"/>
                  </a:lnTo>
                  <a:lnTo>
                    <a:pt x="2181" y="1546"/>
                  </a:lnTo>
                  <a:lnTo>
                    <a:pt x="2166" y="1556"/>
                  </a:lnTo>
                  <a:lnTo>
                    <a:pt x="2154" y="1569"/>
                  </a:lnTo>
                  <a:lnTo>
                    <a:pt x="2143" y="1581"/>
                  </a:lnTo>
                  <a:lnTo>
                    <a:pt x="2135" y="1594"/>
                  </a:lnTo>
                  <a:lnTo>
                    <a:pt x="2128" y="1607"/>
                  </a:lnTo>
                  <a:lnTo>
                    <a:pt x="2123" y="1622"/>
                  </a:lnTo>
                  <a:lnTo>
                    <a:pt x="2119" y="1637"/>
                  </a:lnTo>
                  <a:lnTo>
                    <a:pt x="2117" y="1652"/>
                  </a:lnTo>
                  <a:lnTo>
                    <a:pt x="2116" y="1668"/>
                  </a:lnTo>
                  <a:lnTo>
                    <a:pt x="2117" y="1683"/>
                  </a:lnTo>
                  <a:lnTo>
                    <a:pt x="2119" y="1700"/>
                  </a:lnTo>
                  <a:lnTo>
                    <a:pt x="2123" y="1716"/>
                  </a:lnTo>
                  <a:lnTo>
                    <a:pt x="2127" y="1732"/>
                  </a:lnTo>
                  <a:lnTo>
                    <a:pt x="2133" y="1749"/>
                  </a:lnTo>
                  <a:lnTo>
                    <a:pt x="2139" y="1766"/>
                  </a:lnTo>
                  <a:lnTo>
                    <a:pt x="2147" y="1781"/>
                  </a:lnTo>
                  <a:lnTo>
                    <a:pt x="2155" y="1798"/>
                  </a:lnTo>
                  <a:lnTo>
                    <a:pt x="2164" y="1815"/>
                  </a:lnTo>
                  <a:lnTo>
                    <a:pt x="2175" y="1830"/>
                  </a:lnTo>
                  <a:lnTo>
                    <a:pt x="2185" y="1845"/>
                  </a:lnTo>
                  <a:lnTo>
                    <a:pt x="2195" y="1860"/>
                  </a:lnTo>
                  <a:lnTo>
                    <a:pt x="2207" y="1875"/>
                  </a:lnTo>
                  <a:lnTo>
                    <a:pt x="2219" y="1889"/>
                  </a:lnTo>
                  <a:lnTo>
                    <a:pt x="2231" y="1902"/>
                  </a:lnTo>
                  <a:lnTo>
                    <a:pt x="2243" y="1915"/>
                  </a:lnTo>
                  <a:lnTo>
                    <a:pt x="2256" y="1927"/>
                  </a:lnTo>
                  <a:lnTo>
                    <a:pt x="2268" y="1938"/>
                  </a:lnTo>
                  <a:lnTo>
                    <a:pt x="2281" y="1950"/>
                  </a:lnTo>
                  <a:lnTo>
                    <a:pt x="2293" y="1959"/>
                  </a:lnTo>
                  <a:lnTo>
                    <a:pt x="2306" y="1968"/>
                  </a:lnTo>
                  <a:lnTo>
                    <a:pt x="2318" y="1976"/>
                  </a:lnTo>
                  <a:lnTo>
                    <a:pt x="2330" y="1982"/>
                  </a:lnTo>
                  <a:lnTo>
                    <a:pt x="2345" y="1990"/>
                  </a:lnTo>
                  <a:lnTo>
                    <a:pt x="2359" y="1999"/>
                  </a:lnTo>
                  <a:lnTo>
                    <a:pt x="2373" y="2006"/>
                  </a:lnTo>
                  <a:lnTo>
                    <a:pt x="2384" y="2014"/>
                  </a:lnTo>
                  <a:lnTo>
                    <a:pt x="2394" y="2023"/>
                  </a:lnTo>
                  <a:lnTo>
                    <a:pt x="2405" y="2030"/>
                  </a:lnTo>
                  <a:lnTo>
                    <a:pt x="2413" y="2038"/>
                  </a:lnTo>
                  <a:lnTo>
                    <a:pt x="2422" y="2046"/>
                  </a:lnTo>
                  <a:lnTo>
                    <a:pt x="2435" y="2062"/>
                  </a:lnTo>
                  <a:lnTo>
                    <a:pt x="2447" y="2078"/>
                  </a:lnTo>
                  <a:lnTo>
                    <a:pt x="2456" y="2095"/>
                  </a:lnTo>
                  <a:lnTo>
                    <a:pt x="2464" y="2111"/>
                  </a:lnTo>
                  <a:lnTo>
                    <a:pt x="2479" y="2146"/>
                  </a:lnTo>
                  <a:lnTo>
                    <a:pt x="2495" y="2184"/>
                  </a:lnTo>
                  <a:lnTo>
                    <a:pt x="2505" y="2205"/>
                  </a:lnTo>
                  <a:lnTo>
                    <a:pt x="2517" y="2226"/>
                  </a:lnTo>
                  <a:lnTo>
                    <a:pt x="2532" y="2249"/>
                  </a:lnTo>
                  <a:lnTo>
                    <a:pt x="2551" y="2273"/>
                  </a:lnTo>
                  <a:lnTo>
                    <a:pt x="2573" y="2300"/>
                  </a:lnTo>
                  <a:lnTo>
                    <a:pt x="2595" y="2327"/>
                  </a:lnTo>
                  <a:lnTo>
                    <a:pt x="2617" y="2354"/>
                  </a:lnTo>
                  <a:lnTo>
                    <a:pt x="2640" y="2380"/>
                  </a:lnTo>
                  <a:lnTo>
                    <a:pt x="2662" y="2407"/>
                  </a:lnTo>
                  <a:lnTo>
                    <a:pt x="2685" y="2434"/>
                  </a:lnTo>
                  <a:lnTo>
                    <a:pt x="2706" y="2462"/>
                  </a:lnTo>
                  <a:lnTo>
                    <a:pt x="2728" y="2490"/>
                  </a:lnTo>
                  <a:lnTo>
                    <a:pt x="2733" y="2497"/>
                  </a:lnTo>
                  <a:lnTo>
                    <a:pt x="2737" y="2506"/>
                  </a:lnTo>
                  <a:lnTo>
                    <a:pt x="2741" y="2514"/>
                  </a:lnTo>
                  <a:lnTo>
                    <a:pt x="2745" y="2521"/>
                  </a:lnTo>
                  <a:lnTo>
                    <a:pt x="2751" y="2538"/>
                  </a:lnTo>
                  <a:lnTo>
                    <a:pt x="2754" y="2555"/>
                  </a:lnTo>
                  <a:lnTo>
                    <a:pt x="2756" y="2571"/>
                  </a:lnTo>
                  <a:lnTo>
                    <a:pt x="2756" y="2588"/>
                  </a:lnTo>
                  <a:lnTo>
                    <a:pt x="2756" y="2606"/>
                  </a:lnTo>
                  <a:lnTo>
                    <a:pt x="2754" y="2622"/>
                  </a:lnTo>
                  <a:lnTo>
                    <a:pt x="2750" y="2658"/>
                  </a:lnTo>
                  <a:lnTo>
                    <a:pt x="2747" y="2693"/>
                  </a:lnTo>
                  <a:lnTo>
                    <a:pt x="2745" y="2712"/>
                  </a:lnTo>
                  <a:lnTo>
                    <a:pt x="2745" y="2730"/>
                  </a:lnTo>
                  <a:lnTo>
                    <a:pt x="2747" y="2748"/>
                  </a:lnTo>
                  <a:lnTo>
                    <a:pt x="2750" y="2766"/>
                  </a:lnTo>
                  <a:lnTo>
                    <a:pt x="2733" y="2764"/>
                  </a:lnTo>
                  <a:lnTo>
                    <a:pt x="2717" y="2761"/>
                  </a:lnTo>
                  <a:lnTo>
                    <a:pt x="2703" y="2757"/>
                  </a:lnTo>
                  <a:lnTo>
                    <a:pt x="2688" y="2751"/>
                  </a:lnTo>
                  <a:lnTo>
                    <a:pt x="2674" y="2746"/>
                  </a:lnTo>
                  <a:lnTo>
                    <a:pt x="2660" y="2740"/>
                  </a:lnTo>
                  <a:lnTo>
                    <a:pt x="2647" y="2733"/>
                  </a:lnTo>
                  <a:lnTo>
                    <a:pt x="2633" y="2725"/>
                  </a:lnTo>
                  <a:lnTo>
                    <a:pt x="2607" y="2710"/>
                  </a:lnTo>
                  <a:lnTo>
                    <a:pt x="2580" y="2693"/>
                  </a:lnTo>
                  <a:lnTo>
                    <a:pt x="2553" y="2678"/>
                  </a:lnTo>
                  <a:lnTo>
                    <a:pt x="2524" y="2663"/>
                  </a:lnTo>
                  <a:lnTo>
                    <a:pt x="2505" y="2656"/>
                  </a:lnTo>
                  <a:lnTo>
                    <a:pt x="2487" y="2650"/>
                  </a:lnTo>
                  <a:lnTo>
                    <a:pt x="2470" y="2646"/>
                  </a:lnTo>
                  <a:lnTo>
                    <a:pt x="2454" y="2644"/>
                  </a:lnTo>
                  <a:lnTo>
                    <a:pt x="2437" y="2642"/>
                  </a:lnTo>
                  <a:lnTo>
                    <a:pt x="2420" y="2641"/>
                  </a:lnTo>
                  <a:lnTo>
                    <a:pt x="2405" y="2642"/>
                  </a:lnTo>
                  <a:lnTo>
                    <a:pt x="2389" y="2643"/>
                  </a:lnTo>
                  <a:lnTo>
                    <a:pt x="2375" y="2645"/>
                  </a:lnTo>
                  <a:lnTo>
                    <a:pt x="2359" y="2649"/>
                  </a:lnTo>
                  <a:lnTo>
                    <a:pt x="2344" y="2653"/>
                  </a:lnTo>
                  <a:lnTo>
                    <a:pt x="2330" y="2658"/>
                  </a:lnTo>
                  <a:lnTo>
                    <a:pt x="2316" y="2663"/>
                  </a:lnTo>
                  <a:lnTo>
                    <a:pt x="2302" y="2669"/>
                  </a:lnTo>
                  <a:lnTo>
                    <a:pt x="2288" y="2676"/>
                  </a:lnTo>
                  <a:lnTo>
                    <a:pt x="2275" y="2684"/>
                  </a:lnTo>
                  <a:lnTo>
                    <a:pt x="2247" y="2699"/>
                  </a:lnTo>
                  <a:lnTo>
                    <a:pt x="2219" y="2716"/>
                  </a:lnTo>
                  <a:lnTo>
                    <a:pt x="2192" y="2734"/>
                  </a:lnTo>
                  <a:lnTo>
                    <a:pt x="2165" y="2751"/>
                  </a:lnTo>
                  <a:lnTo>
                    <a:pt x="2138" y="2770"/>
                  </a:lnTo>
                  <a:lnTo>
                    <a:pt x="2110" y="2787"/>
                  </a:lnTo>
                  <a:lnTo>
                    <a:pt x="2081" y="2803"/>
                  </a:lnTo>
                  <a:lnTo>
                    <a:pt x="2052" y="2818"/>
                  </a:lnTo>
                  <a:lnTo>
                    <a:pt x="2031" y="2827"/>
                  </a:lnTo>
                  <a:lnTo>
                    <a:pt x="2013" y="2836"/>
                  </a:lnTo>
                  <a:lnTo>
                    <a:pt x="1998" y="2842"/>
                  </a:lnTo>
                  <a:lnTo>
                    <a:pt x="1982" y="2846"/>
                  </a:lnTo>
                  <a:lnTo>
                    <a:pt x="1975" y="2848"/>
                  </a:lnTo>
                  <a:lnTo>
                    <a:pt x="1966" y="2849"/>
                  </a:lnTo>
                  <a:lnTo>
                    <a:pt x="1959" y="2849"/>
                  </a:lnTo>
                  <a:lnTo>
                    <a:pt x="1950" y="2849"/>
                  </a:lnTo>
                  <a:lnTo>
                    <a:pt x="1930" y="2847"/>
                  </a:lnTo>
                  <a:lnTo>
                    <a:pt x="1907" y="2843"/>
                  </a:lnTo>
                  <a:lnTo>
                    <a:pt x="1869" y="2835"/>
                  </a:lnTo>
                  <a:lnTo>
                    <a:pt x="1834" y="2828"/>
                  </a:lnTo>
                  <a:lnTo>
                    <a:pt x="1802" y="2823"/>
                  </a:lnTo>
                  <a:lnTo>
                    <a:pt x="1772" y="2821"/>
                  </a:lnTo>
                  <a:lnTo>
                    <a:pt x="1744" y="2820"/>
                  </a:lnTo>
                  <a:lnTo>
                    <a:pt x="1719" y="2821"/>
                  </a:lnTo>
                  <a:lnTo>
                    <a:pt x="1695" y="2823"/>
                  </a:lnTo>
                  <a:lnTo>
                    <a:pt x="1674" y="2827"/>
                  </a:lnTo>
                  <a:lnTo>
                    <a:pt x="1654" y="2834"/>
                  </a:lnTo>
                  <a:lnTo>
                    <a:pt x="1636" y="2840"/>
                  </a:lnTo>
                  <a:lnTo>
                    <a:pt x="1619" y="2849"/>
                  </a:lnTo>
                  <a:lnTo>
                    <a:pt x="1604" y="2859"/>
                  </a:lnTo>
                  <a:lnTo>
                    <a:pt x="1589" y="2870"/>
                  </a:lnTo>
                  <a:lnTo>
                    <a:pt x="1576" y="2883"/>
                  </a:lnTo>
                  <a:lnTo>
                    <a:pt x="1563" y="2896"/>
                  </a:lnTo>
                  <a:lnTo>
                    <a:pt x="1552" y="2911"/>
                  </a:lnTo>
                  <a:lnTo>
                    <a:pt x="1540" y="2926"/>
                  </a:lnTo>
                  <a:lnTo>
                    <a:pt x="1530" y="2943"/>
                  </a:lnTo>
                  <a:lnTo>
                    <a:pt x="1519" y="2960"/>
                  </a:lnTo>
                  <a:lnTo>
                    <a:pt x="1509" y="2978"/>
                  </a:lnTo>
                  <a:lnTo>
                    <a:pt x="1488" y="3016"/>
                  </a:lnTo>
                  <a:lnTo>
                    <a:pt x="1465" y="3056"/>
                  </a:lnTo>
                  <a:lnTo>
                    <a:pt x="1454" y="3077"/>
                  </a:lnTo>
                  <a:lnTo>
                    <a:pt x="1441" y="3098"/>
                  </a:lnTo>
                  <a:lnTo>
                    <a:pt x="1428" y="3120"/>
                  </a:lnTo>
                  <a:lnTo>
                    <a:pt x="1413" y="3142"/>
                  </a:lnTo>
                  <a:lnTo>
                    <a:pt x="1398" y="3164"/>
                  </a:lnTo>
                  <a:lnTo>
                    <a:pt x="1380" y="3186"/>
                  </a:lnTo>
                  <a:lnTo>
                    <a:pt x="1361" y="3206"/>
                  </a:lnTo>
                  <a:lnTo>
                    <a:pt x="1341" y="3228"/>
                  </a:lnTo>
                  <a:lnTo>
                    <a:pt x="1318" y="3249"/>
                  </a:lnTo>
                  <a:lnTo>
                    <a:pt x="1295" y="3268"/>
                  </a:lnTo>
                  <a:lnTo>
                    <a:pt x="1271" y="3284"/>
                  </a:lnTo>
                  <a:lnTo>
                    <a:pt x="1249" y="3300"/>
                  </a:lnTo>
                  <a:lnTo>
                    <a:pt x="1225" y="3314"/>
                  </a:lnTo>
                  <a:lnTo>
                    <a:pt x="1201" y="3326"/>
                  </a:lnTo>
                  <a:lnTo>
                    <a:pt x="1176" y="3336"/>
                  </a:lnTo>
                  <a:lnTo>
                    <a:pt x="1151" y="3345"/>
                  </a:lnTo>
                  <a:lnTo>
                    <a:pt x="1126" y="3352"/>
                  </a:lnTo>
                  <a:lnTo>
                    <a:pt x="1100" y="3357"/>
                  </a:lnTo>
                  <a:lnTo>
                    <a:pt x="1073" y="3361"/>
                  </a:lnTo>
                  <a:lnTo>
                    <a:pt x="1046" y="3364"/>
                  </a:lnTo>
                  <a:lnTo>
                    <a:pt x="1018" y="3364"/>
                  </a:lnTo>
                  <a:lnTo>
                    <a:pt x="990" y="3361"/>
                  </a:lnTo>
                  <a:lnTo>
                    <a:pt x="961" y="3358"/>
                  </a:lnTo>
                  <a:lnTo>
                    <a:pt x="932" y="3352"/>
                  </a:lnTo>
                  <a:lnTo>
                    <a:pt x="925" y="3339"/>
                  </a:lnTo>
                  <a:lnTo>
                    <a:pt x="917" y="3326"/>
                  </a:lnTo>
                  <a:lnTo>
                    <a:pt x="910" y="3315"/>
                  </a:lnTo>
                  <a:lnTo>
                    <a:pt x="903" y="3304"/>
                  </a:lnTo>
                  <a:lnTo>
                    <a:pt x="895" y="3296"/>
                  </a:lnTo>
                  <a:lnTo>
                    <a:pt x="888" y="3289"/>
                  </a:lnTo>
                  <a:lnTo>
                    <a:pt x="881" y="3282"/>
                  </a:lnTo>
                  <a:lnTo>
                    <a:pt x="874" y="3277"/>
                  </a:lnTo>
                  <a:lnTo>
                    <a:pt x="866" y="3273"/>
                  </a:lnTo>
                  <a:lnTo>
                    <a:pt x="859" y="3271"/>
                  </a:lnTo>
                  <a:lnTo>
                    <a:pt x="852" y="3269"/>
                  </a:lnTo>
                  <a:lnTo>
                    <a:pt x="844" y="3268"/>
                  </a:lnTo>
                  <a:lnTo>
                    <a:pt x="836" y="3268"/>
                  </a:lnTo>
                  <a:lnTo>
                    <a:pt x="829" y="3269"/>
                  </a:lnTo>
                  <a:lnTo>
                    <a:pt x="821" y="3271"/>
                  </a:lnTo>
                  <a:lnTo>
                    <a:pt x="814" y="3274"/>
                  </a:lnTo>
                  <a:lnTo>
                    <a:pt x="807" y="3277"/>
                  </a:lnTo>
                  <a:lnTo>
                    <a:pt x="799" y="3281"/>
                  </a:lnTo>
                  <a:lnTo>
                    <a:pt x="791" y="3285"/>
                  </a:lnTo>
                  <a:lnTo>
                    <a:pt x="784" y="3291"/>
                  </a:lnTo>
                  <a:lnTo>
                    <a:pt x="768" y="3302"/>
                  </a:lnTo>
                  <a:lnTo>
                    <a:pt x="754" y="3316"/>
                  </a:lnTo>
                  <a:lnTo>
                    <a:pt x="725" y="3347"/>
                  </a:lnTo>
                  <a:lnTo>
                    <a:pt x="695" y="3379"/>
                  </a:lnTo>
                  <a:lnTo>
                    <a:pt x="683" y="3386"/>
                  </a:lnTo>
                  <a:lnTo>
                    <a:pt x="670" y="3392"/>
                  </a:lnTo>
                  <a:lnTo>
                    <a:pt x="658" y="3396"/>
                  </a:lnTo>
                  <a:lnTo>
                    <a:pt x="646" y="3398"/>
                  </a:lnTo>
                  <a:lnTo>
                    <a:pt x="634" y="3399"/>
                  </a:lnTo>
                  <a:lnTo>
                    <a:pt x="621" y="3399"/>
                  </a:lnTo>
                  <a:lnTo>
                    <a:pt x="610" y="3397"/>
                  </a:lnTo>
                  <a:lnTo>
                    <a:pt x="599" y="3394"/>
                  </a:lnTo>
                  <a:lnTo>
                    <a:pt x="586" y="3390"/>
                  </a:lnTo>
                  <a:lnTo>
                    <a:pt x="575" y="3384"/>
                  </a:lnTo>
                  <a:lnTo>
                    <a:pt x="563" y="3378"/>
                  </a:lnTo>
                  <a:lnTo>
                    <a:pt x="552" y="3371"/>
                  </a:lnTo>
                  <a:lnTo>
                    <a:pt x="541" y="3362"/>
                  </a:lnTo>
                  <a:lnTo>
                    <a:pt x="530" y="3354"/>
                  </a:lnTo>
                  <a:lnTo>
                    <a:pt x="519" y="3345"/>
                  </a:lnTo>
                  <a:lnTo>
                    <a:pt x="509" y="3334"/>
                  </a:lnTo>
                  <a:lnTo>
                    <a:pt x="489" y="3313"/>
                  </a:lnTo>
                  <a:lnTo>
                    <a:pt x="470" y="3290"/>
                  </a:lnTo>
                  <a:lnTo>
                    <a:pt x="454" y="3265"/>
                  </a:lnTo>
                  <a:lnTo>
                    <a:pt x="438" y="3241"/>
                  </a:lnTo>
                  <a:lnTo>
                    <a:pt x="425" y="3216"/>
                  </a:lnTo>
                  <a:lnTo>
                    <a:pt x="413" y="3193"/>
                  </a:lnTo>
                  <a:lnTo>
                    <a:pt x="404" y="3171"/>
                  </a:lnTo>
                  <a:lnTo>
                    <a:pt x="396" y="31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16" name="Freeform 7"/>
            <p:cNvSpPr>
              <a:spLocks/>
            </p:cNvSpPr>
            <p:nvPr/>
          </p:nvSpPr>
          <p:spPr bwMode="auto">
            <a:xfrm>
              <a:off x="3010980" y="1794065"/>
              <a:ext cx="533680" cy="533583"/>
            </a:xfrm>
            <a:custGeom>
              <a:avLst/>
              <a:gdLst/>
              <a:ahLst/>
              <a:cxnLst>
                <a:cxn ang="0">
                  <a:pos x="573" y="270"/>
                </a:cxn>
                <a:cxn ang="0">
                  <a:pos x="651" y="238"/>
                </a:cxn>
                <a:cxn ang="0">
                  <a:pos x="720" y="151"/>
                </a:cxn>
                <a:cxn ang="0">
                  <a:pos x="789" y="70"/>
                </a:cxn>
                <a:cxn ang="0">
                  <a:pos x="860" y="25"/>
                </a:cxn>
                <a:cxn ang="0">
                  <a:pos x="956" y="3"/>
                </a:cxn>
                <a:cxn ang="0">
                  <a:pos x="1178" y="69"/>
                </a:cxn>
                <a:cxn ang="0">
                  <a:pos x="1225" y="120"/>
                </a:cxn>
                <a:cxn ang="0">
                  <a:pos x="1340" y="125"/>
                </a:cxn>
                <a:cxn ang="0">
                  <a:pos x="1408" y="80"/>
                </a:cxn>
                <a:cxn ang="0">
                  <a:pos x="1502" y="94"/>
                </a:cxn>
                <a:cxn ang="0">
                  <a:pos x="1707" y="110"/>
                </a:cxn>
                <a:cxn ang="0">
                  <a:pos x="1827" y="93"/>
                </a:cxn>
                <a:cxn ang="0">
                  <a:pos x="1850" y="261"/>
                </a:cxn>
                <a:cxn ang="0">
                  <a:pos x="1873" y="372"/>
                </a:cxn>
                <a:cxn ang="0">
                  <a:pos x="1911" y="431"/>
                </a:cxn>
                <a:cxn ang="0">
                  <a:pos x="1988" y="479"/>
                </a:cxn>
                <a:cxn ang="0">
                  <a:pos x="2012" y="523"/>
                </a:cxn>
                <a:cxn ang="0">
                  <a:pos x="1967" y="574"/>
                </a:cxn>
                <a:cxn ang="0">
                  <a:pos x="1854" y="595"/>
                </a:cxn>
                <a:cxn ang="0">
                  <a:pos x="1777" y="618"/>
                </a:cxn>
                <a:cxn ang="0">
                  <a:pos x="1755" y="682"/>
                </a:cxn>
                <a:cxn ang="0">
                  <a:pos x="1747" y="790"/>
                </a:cxn>
                <a:cxn ang="0">
                  <a:pos x="1716" y="859"/>
                </a:cxn>
                <a:cxn ang="0">
                  <a:pos x="1626" y="892"/>
                </a:cxn>
                <a:cxn ang="0">
                  <a:pos x="1528" y="916"/>
                </a:cxn>
                <a:cxn ang="0">
                  <a:pos x="1484" y="989"/>
                </a:cxn>
                <a:cxn ang="0">
                  <a:pos x="1467" y="1143"/>
                </a:cxn>
                <a:cxn ang="0">
                  <a:pos x="1443" y="1290"/>
                </a:cxn>
                <a:cxn ang="0">
                  <a:pos x="1363" y="1374"/>
                </a:cxn>
                <a:cxn ang="0">
                  <a:pos x="1243" y="1447"/>
                </a:cxn>
                <a:cxn ang="0">
                  <a:pos x="1114" y="1469"/>
                </a:cxn>
                <a:cxn ang="0">
                  <a:pos x="973" y="1468"/>
                </a:cxn>
                <a:cxn ang="0">
                  <a:pos x="896" y="1463"/>
                </a:cxn>
                <a:cxn ang="0">
                  <a:pos x="850" y="1490"/>
                </a:cxn>
                <a:cxn ang="0">
                  <a:pos x="781" y="1609"/>
                </a:cxn>
                <a:cxn ang="0">
                  <a:pos x="701" y="1711"/>
                </a:cxn>
                <a:cxn ang="0">
                  <a:pos x="638" y="1830"/>
                </a:cxn>
                <a:cxn ang="0">
                  <a:pos x="580" y="1989"/>
                </a:cxn>
                <a:cxn ang="0">
                  <a:pos x="546" y="2010"/>
                </a:cxn>
                <a:cxn ang="0">
                  <a:pos x="486" y="1989"/>
                </a:cxn>
                <a:cxn ang="0">
                  <a:pos x="346" y="1806"/>
                </a:cxn>
                <a:cxn ang="0">
                  <a:pos x="317" y="1765"/>
                </a:cxn>
                <a:cxn ang="0">
                  <a:pos x="268" y="1744"/>
                </a:cxn>
                <a:cxn ang="0">
                  <a:pos x="212" y="1743"/>
                </a:cxn>
                <a:cxn ang="0">
                  <a:pos x="167" y="1721"/>
                </a:cxn>
                <a:cxn ang="0">
                  <a:pos x="134" y="1684"/>
                </a:cxn>
                <a:cxn ang="0">
                  <a:pos x="124" y="1636"/>
                </a:cxn>
                <a:cxn ang="0">
                  <a:pos x="139" y="1583"/>
                </a:cxn>
                <a:cxn ang="0">
                  <a:pos x="154" y="1510"/>
                </a:cxn>
                <a:cxn ang="0">
                  <a:pos x="137" y="1379"/>
                </a:cxn>
                <a:cxn ang="0">
                  <a:pos x="89" y="1227"/>
                </a:cxn>
                <a:cxn ang="0">
                  <a:pos x="97" y="1130"/>
                </a:cxn>
                <a:cxn ang="0">
                  <a:pos x="163" y="1025"/>
                </a:cxn>
                <a:cxn ang="0">
                  <a:pos x="220" y="927"/>
                </a:cxn>
                <a:cxn ang="0">
                  <a:pos x="207" y="842"/>
                </a:cxn>
                <a:cxn ang="0">
                  <a:pos x="89" y="675"/>
                </a:cxn>
                <a:cxn ang="0">
                  <a:pos x="23" y="502"/>
                </a:cxn>
                <a:cxn ang="0">
                  <a:pos x="85" y="401"/>
                </a:cxn>
                <a:cxn ang="0">
                  <a:pos x="211" y="258"/>
                </a:cxn>
                <a:cxn ang="0">
                  <a:pos x="257" y="238"/>
                </a:cxn>
                <a:cxn ang="0">
                  <a:pos x="345" y="247"/>
                </a:cxn>
                <a:cxn ang="0">
                  <a:pos x="472" y="279"/>
                </a:cxn>
              </a:cxnLst>
              <a:rect l="0" t="0" r="r" b="b"/>
              <a:pathLst>
                <a:path w="2017" h="2010">
                  <a:moveTo>
                    <a:pt x="472" y="279"/>
                  </a:moveTo>
                  <a:lnTo>
                    <a:pt x="501" y="278"/>
                  </a:lnTo>
                  <a:lnTo>
                    <a:pt x="530" y="276"/>
                  </a:lnTo>
                  <a:lnTo>
                    <a:pt x="544" y="275"/>
                  </a:lnTo>
                  <a:lnTo>
                    <a:pt x="558" y="273"/>
                  </a:lnTo>
                  <a:lnTo>
                    <a:pt x="573" y="270"/>
                  </a:lnTo>
                  <a:lnTo>
                    <a:pt x="586" y="267"/>
                  </a:lnTo>
                  <a:lnTo>
                    <a:pt x="600" y="263"/>
                  </a:lnTo>
                  <a:lnTo>
                    <a:pt x="613" y="258"/>
                  </a:lnTo>
                  <a:lnTo>
                    <a:pt x="626" y="252"/>
                  </a:lnTo>
                  <a:lnTo>
                    <a:pt x="638" y="246"/>
                  </a:lnTo>
                  <a:lnTo>
                    <a:pt x="651" y="238"/>
                  </a:lnTo>
                  <a:lnTo>
                    <a:pt x="662" y="229"/>
                  </a:lnTo>
                  <a:lnTo>
                    <a:pt x="673" y="220"/>
                  </a:lnTo>
                  <a:lnTo>
                    <a:pt x="683" y="209"/>
                  </a:lnTo>
                  <a:lnTo>
                    <a:pt x="696" y="188"/>
                  </a:lnTo>
                  <a:lnTo>
                    <a:pt x="707" y="169"/>
                  </a:lnTo>
                  <a:lnTo>
                    <a:pt x="720" y="151"/>
                  </a:lnTo>
                  <a:lnTo>
                    <a:pt x="731" y="135"/>
                  </a:lnTo>
                  <a:lnTo>
                    <a:pt x="744" y="120"/>
                  </a:lnTo>
                  <a:lnTo>
                    <a:pt x="755" y="105"/>
                  </a:lnTo>
                  <a:lnTo>
                    <a:pt x="767" y="93"/>
                  </a:lnTo>
                  <a:lnTo>
                    <a:pt x="778" y="80"/>
                  </a:lnTo>
                  <a:lnTo>
                    <a:pt x="789" y="70"/>
                  </a:lnTo>
                  <a:lnTo>
                    <a:pt x="801" y="61"/>
                  </a:lnTo>
                  <a:lnTo>
                    <a:pt x="812" y="51"/>
                  </a:lnTo>
                  <a:lnTo>
                    <a:pt x="825" y="44"/>
                  </a:lnTo>
                  <a:lnTo>
                    <a:pt x="836" y="37"/>
                  </a:lnTo>
                  <a:lnTo>
                    <a:pt x="849" y="30"/>
                  </a:lnTo>
                  <a:lnTo>
                    <a:pt x="860" y="25"/>
                  </a:lnTo>
                  <a:lnTo>
                    <a:pt x="874" y="20"/>
                  </a:lnTo>
                  <a:lnTo>
                    <a:pt x="886" y="16"/>
                  </a:lnTo>
                  <a:lnTo>
                    <a:pt x="900" y="13"/>
                  </a:lnTo>
                  <a:lnTo>
                    <a:pt x="913" y="10"/>
                  </a:lnTo>
                  <a:lnTo>
                    <a:pt x="927" y="8"/>
                  </a:lnTo>
                  <a:lnTo>
                    <a:pt x="956" y="3"/>
                  </a:lnTo>
                  <a:lnTo>
                    <a:pt x="987" y="1"/>
                  </a:lnTo>
                  <a:lnTo>
                    <a:pt x="1057" y="0"/>
                  </a:lnTo>
                  <a:lnTo>
                    <a:pt x="1138" y="1"/>
                  </a:lnTo>
                  <a:lnTo>
                    <a:pt x="1157" y="34"/>
                  </a:lnTo>
                  <a:lnTo>
                    <a:pt x="1172" y="59"/>
                  </a:lnTo>
                  <a:lnTo>
                    <a:pt x="1178" y="69"/>
                  </a:lnTo>
                  <a:lnTo>
                    <a:pt x="1185" y="78"/>
                  </a:lnTo>
                  <a:lnTo>
                    <a:pt x="1192" y="88"/>
                  </a:lnTo>
                  <a:lnTo>
                    <a:pt x="1199" y="95"/>
                  </a:lnTo>
                  <a:lnTo>
                    <a:pt x="1207" y="103"/>
                  </a:lnTo>
                  <a:lnTo>
                    <a:pt x="1215" y="112"/>
                  </a:lnTo>
                  <a:lnTo>
                    <a:pt x="1225" y="120"/>
                  </a:lnTo>
                  <a:lnTo>
                    <a:pt x="1236" y="128"/>
                  </a:lnTo>
                  <a:lnTo>
                    <a:pt x="1264" y="148"/>
                  </a:lnTo>
                  <a:lnTo>
                    <a:pt x="1302" y="172"/>
                  </a:lnTo>
                  <a:lnTo>
                    <a:pt x="1315" y="154"/>
                  </a:lnTo>
                  <a:lnTo>
                    <a:pt x="1328" y="139"/>
                  </a:lnTo>
                  <a:lnTo>
                    <a:pt x="1340" y="125"/>
                  </a:lnTo>
                  <a:lnTo>
                    <a:pt x="1352" y="114"/>
                  </a:lnTo>
                  <a:lnTo>
                    <a:pt x="1363" y="103"/>
                  </a:lnTo>
                  <a:lnTo>
                    <a:pt x="1374" y="95"/>
                  </a:lnTo>
                  <a:lnTo>
                    <a:pt x="1385" y="89"/>
                  </a:lnTo>
                  <a:lnTo>
                    <a:pt x="1397" y="84"/>
                  </a:lnTo>
                  <a:lnTo>
                    <a:pt x="1408" y="80"/>
                  </a:lnTo>
                  <a:lnTo>
                    <a:pt x="1421" y="78"/>
                  </a:lnTo>
                  <a:lnTo>
                    <a:pt x="1434" y="78"/>
                  </a:lnTo>
                  <a:lnTo>
                    <a:pt x="1449" y="80"/>
                  </a:lnTo>
                  <a:lnTo>
                    <a:pt x="1465" y="84"/>
                  </a:lnTo>
                  <a:lnTo>
                    <a:pt x="1483" y="88"/>
                  </a:lnTo>
                  <a:lnTo>
                    <a:pt x="1502" y="94"/>
                  </a:lnTo>
                  <a:lnTo>
                    <a:pt x="1524" y="101"/>
                  </a:lnTo>
                  <a:lnTo>
                    <a:pt x="1561" y="102"/>
                  </a:lnTo>
                  <a:lnTo>
                    <a:pt x="1601" y="104"/>
                  </a:lnTo>
                  <a:lnTo>
                    <a:pt x="1644" y="108"/>
                  </a:lnTo>
                  <a:lnTo>
                    <a:pt x="1686" y="110"/>
                  </a:lnTo>
                  <a:lnTo>
                    <a:pt x="1707" y="110"/>
                  </a:lnTo>
                  <a:lnTo>
                    <a:pt x="1729" y="110"/>
                  </a:lnTo>
                  <a:lnTo>
                    <a:pt x="1749" y="109"/>
                  </a:lnTo>
                  <a:lnTo>
                    <a:pt x="1770" y="106"/>
                  </a:lnTo>
                  <a:lnTo>
                    <a:pt x="1789" y="103"/>
                  </a:lnTo>
                  <a:lnTo>
                    <a:pt x="1808" y="99"/>
                  </a:lnTo>
                  <a:lnTo>
                    <a:pt x="1827" y="93"/>
                  </a:lnTo>
                  <a:lnTo>
                    <a:pt x="1844" y="86"/>
                  </a:lnTo>
                  <a:lnTo>
                    <a:pt x="1847" y="131"/>
                  </a:lnTo>
                  <a:lnTo>
                    <a:pt x="1848" y="182"/>
                  </a:lnTo>
                  <a:lnTo>
                    <a:pt x="1848" y="209"/>
                  </a:lnTo>
                  <a:lnTo>
                    <a:pt x="1849" y="235"/>
                  </a:lnTo>
                  <a:lnTo>
                    <a:pt x="1850" y="261"/>
                  </a:lnTo>
                  <a:lnTo>
                    <a:pt x="1853" y="287"/>
                  </a:lnTo>
                  <a:lnTo>
                    <a:pt x="1856" y="313"/>
                  </a:lnTo>
                  <a:lnTo>
                    <a:pt x="1861" y="338"/>
                  </a:lnTo>
                  <a:lnTo>
                    <a:pt x="1864" y="349"/>
                  </a:lnTo>
                  <a:lnTo>
                    <a:pt x="1869" y="360"/>
                  </a:lnTo>
                  <a:lnTo>
                    <a:pt x="1873" y="372"/>
                  </a:lnTo>
                  <a:lnTo>
                    <a:pt x="1878" y="383"/>
                  </a:lnTo>
                  <a:lnTo>
                    <a:pt x="1883" y="394"/>
                  </a:lnTo>
                  <a:lnTo>
                    <a:pt x="1889" y="404"/>
                  </a:lnTo>
                  <a:lnTo>
                    <a:pt x="1896" y="414"/>
                  </a:lnTo>
                  <a:lnTo>
                    <a:pt x="1903" y="423"/>
                  </a:lnTo>
                  <a:lnTo>
                    <a:pt x="1911" y="431"/>
                  </a:lnTo>
                  <a:lnTo>
                    <a:pt x="1920" y="440"/>
                  </a:lnTo>
                  <a:lnTo>
                    <a:pt x="1930" y="447"/>
                  </a:lnTo>
                  <a:lnTo>
                    <a:pt x="1941" y="454"/>
                  </a:lnTo>
                  <a:lnTo>
                    <a:pt x="1960" y="464"/>
                  </a:lnTo>
                  <a:lnTo>
                    <a:pt x="1976" y="472"/>
                  </a:lnTo>
                  <a:lnTo>
                    <a:pt x="1988" y="479"/>
                  </a:lnTo>
                  <a:lnTo>
                    <a:pt x="1997" y="486"/>
                  </a:lnTo>
                  <a:lnTo>
                    <a:pt x="2000" y="491"/>
                  </a:lnTo>
                  <a:lnTo>
                    <a:pt x="2003" y="496"/>
                  </a:lnTo>
                  <a:lnTo>
                    <a:pt x="2006" y="501"/>
                  </a:lnTo>
                  <a:lnTo>
                    <a:pt x="2008" y="507"/>
                  </a:lnTo>
                  <a:lnTo>
                    <a:pt x="2012" y="523"/>
                  </a:lnTo>
                  <a:lnTo>
                    <a:pt x="2017" y="544"/>
                  </a:lnTo>
                  <a:lnTo>
                    <a:pt x="2008" y="551"/>
                  </a:lnTo>
                  <a:lnTo>
                    <a:pt x="1999" y="558"/>
                  </a:lnTo>
                  <a:lnTo>
                    <a:pt x="1988" y="565"/>
                  </a:lnTo>
                  <a:lnTo>
                    <a:pt x="1978" y="570"/>
                  </a:lnTo>
                  <a:lnTo>
                    <a:pt x="1967" y="574"/>
                  </a:lnTo>
                  <a:lnTo>
                    <a:pt x="1954" y="578"/>
                  </a:lnTo>
                  <a:lnTo>
                    <a:pt x="1943" y="582"/>
                  </a:lnTo>
                  <a:lnTo>
                    <a:pt x="1929" y="585"/>
                  </a:lnTo>
                  <a:lnTo>
                    <a:pt x="1904" y="590"/>
                  </a:lnTo>
                  <a:lnTo>
                    <a:pt x="1878" y="593"/>
                  </a:lnTo>
                  <a:lnTo>
                    <a:pt x="1854" y="595"/>
                  </a:lnTo>
                  <a:lnTo>
                    <a:pt x="1831" y="596"/>
                  </a:lnTo>
                  <a:lnTo>
                    <a:pt x="1817" y="597"/>
                  </a:lnTo>
                  <a:lnTo>
                    <a:pt x="1804" y="600"/>
                  </a:lnTo>
                  <a:lnTo>
                    <a:pt x="1794" y="605"/>
                  </a:lnTo>
                  <a:lnTo>
                    <a:pt x="1784" y="611"/>
                  </a:lnTo>
                  <a:lnTo>
                    <a:pt x="1777" y="618"/>
                  </a:lnTo>
                  <a:lnTo>
                    <a:pt x="1771" y="626"/>
                  </a:lnTo>
                  <a:lnTo>
                    <a:pt x="1766" y="635"/>
                  </a:lnTo>
                  <a:lnTo>
                    <a:pt x="1761" y="646"/>
                  </a:lnTo>
                  <a:lnTo>
                    <a:pt x="1758" y="657"/>
                  </a:lnTo>
                  <a:lnTo>
                    <a:pt x="1756" y="670"/>
                  </a:lnTo>
                  <a:lnTo>
                    <a:pt x="1755" y="682"/>
                  </a:lnTo>
                  <a:lnTo>
                    <a:pt x="1754" y="695"/>
                  </a:lnTo>
                  <a:lnTo>
                    <a:pt x="1752" y="722"/>
                  </a:lnTo>
                  <a:lnTo>
                    <a:pt x="1751" y="750"/>
                  </a:lnTo>
                  <a:lnTo>
                    <a:pt x="1750" y="763"/>
                  </a:lnTo>
                  <a:lnTo>
                    <a:pt x="1749" y="777"/>
                  </a:lnTo>
                  <a:lnTo>
                    <a:pt x="1747" y="790"/>
                  </a:lnTo>
                  <a:lnTo>
                    <a:pt x="1745" y="804"/>
                  </a:lnTo>
                  <a:lnTo>
                    <a:pt x="1741" y="816"/>
                  </a:lnTo>
                  <a:lnTo>
                    <a:pt x="1736" y="828"/>
                  </a:lnTo>
                  <a:lnTo>
                    <a:pt x="1731" y="839"/>
                  </a:lnTo>
                  <a:lnTo>
                    <a:pt x="1724" y="850"/>
                  </a:lnTo>
                  <a:lnTo>
                    <a:pt x="1716" y="859"/>
                  </a:lnTo>
                  <a:lnTo>
                    <a:pt x="1705" y="869"/>
                  </a:lnTo>
                  <a:lnTo>
                    <a:pt x="1694" y="876"/>
                  </a:lnTo>
                  <a:lnTo>
                    <a:pt x="1680" y="882"/>
                  </a:lnTo>
                  <a:lnTo>
                    <a:pt x="1664" y="887"/>
                  </a:lnTo>
                  <a:lnTo>
                    <a:pt x="1646" y="890"/>
                  </a:lnTo>
                  <a:lnTo>
                    <a:pt x="1626" y="892"/>
                  </a:lnTo>
                  <a:lnTo>
                    <a:pt x="1603" y="892"/>
                  </a:lnTo>
                  <a:lnTo>
                    <a:pt x="1584" y="893"/>
                  </a:lnTo>
                  <a:lnTo>
                    <a:pt x="1568" y="897"/>
                  </a:lnTo>
                  <a:lnTo>
                    <a:pt x="1553" y="902"/>
                  </a:lnTo>
                  <a:lnTo>
                    <a:pt x="1539" y="908"/>
                  </a:lnTo>
                  <a:lnTo>
                    <a:pt x="1528" y="916"/>
                  </a:lnTo>
                  <a:lnTo>
                    <a:pt x="1518" y="926"/>
                  </a:lnTo>
                  <a:lnTo>
                    <a:pt x="1509" y="936"/>
                  </a:lnTo>
                  <a:lnTo>
                    <a:pt x="1501" y="948"/>
                  </a:lnTo>
                  <a:lnTo>
                    <a:pt x="1495" y="960"/>
                  </a:lnTo>
                  <a:lnTo>
                    <a:pt x="1489" y="975"/>
                  </a:lnTo>
                  <a:lnTo>
                    <a:pt x="1484" y="989"/>
                  </a:lnTo>
                  <a:lnTo>
                    <a:pt x="1480" y="1004"/>
                  </a:lnTo>
                  <a:lnTo>
                    <a:pt x="1477" y="1020"/>
                  </a:lnTo>
                  <a:lnTo>
                    <a:pt x="1475" y="1037"/>
                  </a:lnTo>
                  <a:lnTo>
                    <a:pt x="1473" y="1054"/>
                  </a:lnTo>
                  <a:lnTo>
                    <a:pt x="1472" y="1071"/>
                  </a:lnTo>
                  <a:lnTo>
                    <a:pt x="1467" y="1143"/>
                  </a:lnTo>
                  <a:lnTo>
                    <a:pt x="1461" y="1213"/>
                  </a:lnTo>
                  <a:lnTo>
                    <a:pt x="1459" y="1230"/>
                  </a:lnTo>
                  <a:lnTo>
                    <a:pt x="1456" y="1246"/>
                  </a:lnTo>
                  <a:lnTo>
                    <a:pt x="1453" y="1261"/>
                  </a:lnTo>
                  <a:lnTo>
                    <a:pt x="1448" y="1276"/>
                  </a:lnTo>
                  <a:lnTo>
                    <a:pt x="1443" y="1290"/>
                  </a:lnTo>
                  <a:lnTo>
                    <a:pt x="1436" y="1303"/>
                  </a:lnTo>
                  <a:lnTo>
                    <a:pt x="1429" y="1314"/>
                  </a:lnTo>
                  <a:lnTo>
                    <a:pt x="1421" y="1324"/>
                  </a:lnTo>
                  <a:lnTo>
                    <a:pt x="1402" y="1342"/>
                  </a:lnTo>
                  <a:lnTo>
                    <a:pt x="1383" y="1359"/>
                  </a:lnTo>
                  <a:lnTo>
                    <a:pt x="1363" y="1374"/>
                  </a:lnTo>
                  <a:lnTo>
                    <a:pt x="1343" y="1389"/>
                  </a:lnTo>
                  <a:lnTo>
                    <a:pt x="1322" y="1403"/>
                  </a:lnTo>
                  <a:lnTo>
                    <a:pt x="1301" y="1416"/>
                  </a:lnTo>
                  <a:lnTo>
                    <a:pt x="1279" y="1430"/>
                  </a:lnTo>
                  <a:lnTo>
                    <a:pt x="1257" y="1441"/>
                  </a:lnTo>
                  <a:lnTo>
                    <a:pt x="1243" y="1447"/>
                  </a:lnTo>
                  <a:lnTo>
                    <a:pt x="1225" y="1454"/>
                  </a:lnTo>
                  <a:lnTo>
                    <a:pt x="1206" y="1458"/>
                  </a:lnTo>
                  <a:lnTo>
                    <a:pt x="1185" y="1462"/>
                  </a:lnTo>
                  <a:lnTo>
                    <a:pt x="1162" y="1465"/>
                  </a:lnTo>
                  <a:lnTo>
                    <a:pt x="1138" y="1467"/>
                  </a:lnTo>
                  <a:lnTo>
                    <a:pt x="1114" y="1469"/>
                  </a:lnTo>
                  <a:lnTo>
                    <a:pt x="1090" y="1470"/>
                  </a:lnTo>
                  <a:lnTo>
                    <a:pt x="1065" y="1471"/>
                  </a:lnTo>
                  <a:lnTo>
                    <a:pt x="1040" y="1471"/>
                  </a:lnTo>
                  <a:lnTo>
                    <a:pt x="1018" y="1471"/>
                  </a:lnTo>
                  <a:lnTo>
                    <a:pt x="995" y="1470"/>
                  </a:lnTo>
                  <a:lnTo>
                    <a:pt x="973" y="1468"/>
                  </a:lnTo>
                  <a:lnTo>
                    <a:pt x="954" y="1466"/>
                  </a:lnTo>
                  <a:lnTo>
                    <a:pt x="936" y="1464"/>
                  </a:lnTo>
                  <a:lnTo>
                    <a:pt x="921" y="1462"/>
                  </a:lnTo>
                  <a:lnTo>
                    <a:pt x="912" y="1461"/>
                  </a:lnTo>
                  <a:lnTo>
                    <a:pt x="904" y="1462"/>
                  </a:lnTo>
                  <a:lnTo>
                    <a:pt x="896" y="1463"/>
                  </a:lnTo>
                  <a:lnTo>
                    <a:pt x="888" y="1465"/>
                  </a:lnTo>
                  <a:lnTo>
                    <a:pt x="881" y="1468"/>
                  </a:lnTo>
                  <a:lnTo>
                    <a:pt x="875" y="1471"/>
                  </a:lnTo>
                  <a:lnTo>
                    <a:pt x="868" y="1475"/>
                  </a:lnTo>
                  <a:lnTo>
                    <a:pt x="861" y="1480"/>
                  </a:lnTo>
                  <a:lnTo>
                    <a:pt x="850" y="1490"/>
                  </a:lnTo>
                  <a:lnTo>
                    <a:pt x="839" y="1502"/>
                  </a:lnTo>
                  <a:lnTo>
                    <a:pt x="830" y="1516"/>
                  </a:lnTo>
                  <a:lnTo>
                    <a:pt x="822" y="1531"/>
                  </a:lnTo>
                  <a:lnTo>
                    <a:pt x="805" y="1562"/>
                  </a:lnTo>
                  <a:lnTo>
                    <a:pt x="788" y="1594"/>
                  </a:lnTo>
                  <a:lnTo>
                    <a:pt x="781" y="1609"/>
                  </a:lnTo>
                  <a:lnTo>
                    <a:pt x="773" y="1623"/>
                  </a:lnTo>
                  <a:lnTo>
                    <a:pt x="763" y="1637"/>
                  </a:lnTo>
                  <a:lnTo>
                    <a:pt x="754" y="1648"/>
                  </a:lnTo>
                  <a:lnTo>
                    <a:pt x="733" y="1671"/>
                  </a:lnTo>
                  <a:lnTo>
                    <a:pt x="715" y="1691"/>
                  </a:lnTo>
                  <a:lnTo>
                    <a:pt x="701" y="1711"/>
                  </a:lnTo>
                  <a:lnTo>
                    <a:pt x="687" y="1728"/>
                  </a:lnTo>
                  <a:lnTo>
                    <a:pt x="676" y="1746"/>
                  </a:lnTo>
                  <a:lnTo>
                    <a:pt x="667" y="1763"/>
                  </a:lnTo>
                  <a:lnTo>
                    <a:pt x="658" y="1779"/>
                  </a:lnTo>
                  <a:lnTo>
                    <a:pt x="651" y="1796"/>
                  </a:lnTo>
                  <a:lnTo>
                    <a:pt x="638" y="1830"/>
                  </a:lnTo>
                  <a:lnTo>
                    <a:pt x="626" y="1868"/>
                  </a:lnTo>
                  <a:lnTo>
                    <a:pt x="612" y="1912"/>
                  </a:lnTo>
                  <a:lnTo>
                    <a:pt x="595" y="1963"/>
                  </a:lnTo>
                  <a:lnTo>
                    <a:pt x="590" y="1972"/>
                  </a:lnTo>
                  <a:lnTo>
                    <a:pt x="585" y="1980"/>
                  </a:lnTo>
                  <a:lnTo>
                    <a:pt x="580" y="1989"/>
                  </a:lnTo>
                  <a:lnTo>
                    <a:pt x="575" y="1995"/>
                  </a:lnTo>
                  <a:lnTo>
                    <a:pt x="570" y="2000"/>
                  </a:lnTo>
                  <a:lnTo>
                    <a:pt x="563" y="2003"/>
                  </a:lnTo>
                  <a:lnTo>
                    <a:pt x="558" y="2006"/>
                  </a:lnTo>
                  <a:lnTo>
                    <a:pt x="552" y="2008"/>
                  </a:lnTo>
                  <a:lnTo>
                    <a:pt x="546" y="2010"/>
                  </a:lnTo>
                  <a:lnTo>
                    <a:pt x="539" y="2010"/>
                  </a:lnTo>
                  <a:lnTo>
                    <a:pt x="533" y="2009"/>
                  </a:lnTo>
                  <a:lnTo>
                    <a:pt x="527" y="2008"/>
                  </a:lnTo>
                  <a:lnTo>
                    <a:pt x="513" y="2004"/>
                  </a:lnTo>
                  <a:lnTo>
                    <a:pt x="501" y="1997"/>
                  </a:lnTo>
                  <a:lnTo>
                    <a:pt x="486" y="1989"/>
                  </a:lnTo>
                  <a:lnTo>
                    <a:pt x="473" y="1978"/>
                  </a:lnTo>
                  <a:lnTo>
                    <a:pt x="459" y="1967"/>
                  </a:lnTo>
                  <a:lnTo>
                    <a:pt x="446" y="1954"/>
                  </a:lnTo>
                  <a:lnTo>
                    <a:pt x="419" y="1930"/>
                  </a:lnTo>
                  <a:lnTo>
                    <a:pt x="393" y="1907"/>
                  </a:lnTo>
                  <a:lnTo>
                    <a:pt x="346" y="1806"/>
                  </a:lnTo>
                  <a:lnTo>
                    <a:pt x="334" y="1806"/>
                  </a:lnTo>
                  <a:lnTo>
                    <a:pt x="324" y="1805"/>
                  </a:lnTo>
                  <a:lnTo>
                    <a:pt x="323" y="1794"/>
                  </a:lnTo>
                  <a:lnTo>
                    <a:pt x="322" y="1784"/>
                  </a:lnTo>
                  <a:lnTo>
                    <a:pt x="320" y="1774"/>
                  </a:lnTo>
                  <a:lnTo>
                    <a:pt x="317" y="1765"/>
                  </a:lnTo>
                  <a:lnTo>
                    <a:pt x="311" y="1758"/>
                  </a:lnTo>
                  <a:lnTo>
                    <a:pt x="305" y="1750"/>
                  </a:lnTo>
                  <a:lnTo>
                    <a:pt x="297" y="1744"/>
                  </a:lnTo>
                  <a:lnTo>
                    <a:pt x="286" y="1739"/>
                  </a:lnTo>
                  <a:lnTo>
                    <a:pt x="277" y="1742"/>
                  </a:lnTo>
                  <a:lnTo>
                    <a:pt x="268" y="1744"/>
                  </a:lnTo>
                  <a:lnTo>
                    <a:pt x="258" y="1746"/>
                  </a:lnTo>
                  <a:lnTo>
                    <a:pt x="249" y="1746"/>
                  </a:lnTo>
                  <a:lnTo>
                    <a:pt x="239" y="1747"/>
                  </a:lnTo>
                  <a:lnTo>
                    <a:pt x="230" y="1746"/>
                  </a:lnTo>
                  <a:lnTo>
                    <a:pt x="222" y="1745"/>
                  </a:lnTo>
                  <a:lnTo>
                    <a:pt x="212" y="1743"/>
                  </a:lnTo>
                  <a:lnTo>
                    <a:pt x="204" y="1741"/>
                  </a:lnTo>
                  <a:lnTo>
                    <a:pt x="196" y="1738"/>
                  </a:lnTo>
                  <a:lnTo>
                    <a:pt x="188" y="1735"/>
                  </a:lnTo>
                  <a:lnTo>
                    <a:pt x="180" y="1730"/>
                  </a:lnTo>
                  <a:lnTo>
                    <a:pt x="173" y="1726"/>
                  </a:lnTo>
                  <a:lnTo>
                    <a:pt x="167" y="1721"/>
                  </a:lnTo>
                  <a:lnTo>
                    <a:pt x="160" y="1716"/>
                  </a:lnTo>
                  <a:lnTo>
                    <a:pt x="154" y="1711"/>
                  </a:lnTo>
                  <a:lnTo>
                    <a:pt x="148" y="1704"/>
                  </a:lnTo>
                  <a:lnTo>
                    <a:pt x="144" y="1698"/>
                  </a:lnTo>
                  <a:lnTo>
                    <a:pt x="138" y="1691"/>
                  </a:lnTo>
                  <a:lnTo>
                    <a:pt x="134" y="1684"/>
                  </a:lnTo>
                  <a:lnTo>
                    <a:pt x="131" y="1676"/>
                  </a:lnTo>
                  <a:lnTo>
                    <a:pt x="128" y="1669"/>
                  </a:lnTo>
                  <a:lnTo>
                    <a:pt x="126" y="1661"/>
                  </a:lnTo>
                  <a:lnTo>
                    <a:pt x="125" y="1652"/>
                  </a:lnTo>
                  <a:lnTo>
                    <a:pt x="124" y="1644"/>
                  </a:lnTo>
                  <a:lnTo>
                    <a:pt x="124" y="1636"/>
                  </a:lnTo>
                  <a:lnTo>
                    <a:pt x="124" y="1627"/>
                  </a:lnTo>
                  <a:lnTo>
                    <a:pt x="126" y="1618"/>
                  </a:lnTo>
                  <a:lnTo>
                    <a:pt x="128" y="1610"/>
                  </a:lnTo>
                  <a:lnTo>
                    <a:pt x="131" y="1600"/>
                  </a:lnTo>
                  <a:lnTo>
                    <a:pt x="134" y="1592"/>
                  </a:lnTo>
                  <a:lnTo>
                    <a:pt x="139" y="1583"/>
                  </a:lnTo>
                  <a:lnTo>
                    <a:pt x="143" y="1575"/>
                  </a:lnTo>
                  <a:lnTo>
                    <a:pt x="146" y="1567"/>
                  </a:lnTo>
                  <a:lnTo>
                    <a:pt x="148" y="1558"/>
                  </a:lnTo>
                  <a:lnTo>
                    <a:pt x="150" y="1549"/>
                  </a:lnTo>
                  <a:lnTo>
                    <a:pt x="153" y="1531"/>
                  </a:lnTo>
                  <a:lnTo>
                    <a:pt x="154" y="1510"/>
                  </a:lnTo>
                  <a:lnTo>
                    <a:pt x="154" y="1489"/>
                  </a:lnTo>
                  <a:lnTo>
                    <a:pt x="152" y="1467"/>
                  </a:lnTo>
                  <a:lnTo>
                    <a:pt x="150" y="1445"/>
                  </a:lnTo>
                  <a:lnTo>
                    <a:pt x="147" y="1422"/>
                  </a:lnTo>
                  <a:lnTo>
                    <a:pt x="141" y="1400"/>
                  </a:lnTo>
                  <a:lnTo>
                    <a:pt x="137" y="1379"/>
                  </a:lnTo>
                  <a:lnTo>
                    <a:pt x="131" y="1357"/>
                  </a:lnTo>
                  <a:lnTo>
                    <a:pt x="126" y="1336"/>
                  </a:lnTo>
                  <a:lnTo>
                    <a:pt x="113" y="1297"/>
                  </a:lnTo>
                  <a:lnTo>
                    <a:pt x="101" y="1264"/>
                  </a:lnTo>
                  <a:lnTo>
                    <a:pt x="94" y="1245"/>
                  </a:lnTo>
                  <a:lnTo>
                    <a:pt x="89" y="1227"/>
                  </a:lnTo>
                  <a:lnTo>
                    <a:pt x="86" y="1209"/>
                  </a:lnTo>
                  <a:lnTo>
                    <a:pt x="85" y="1191"/>
                  </a:lnTo>
                  <a:lnTo>
                    <a:pt x="86" y="1176"/>
                  </a:lnTo>
                  <a:lnTo>
                    <a:pt x="88" y="1159"/>
                  </a:lnTo>
                  <a:lnTo>
                    <a:pt x="93" y="1144"/>
                  </a:lnTo>
                  <a:lnTo>
                    <a:pt x="97" y="1130"/>
                  </a:lnTo>
                  <a:lnTo>
                    <a:pt x="103" y="1115"/>
                  </a:lnTo>
                  <a:lnTo>
                    <a:pt x="110" y="1102"/>
                  </a:lnTo>
                  <a:lnTo>
                    <a:pt x="119" y="1088"/>
                  </a:lnTo>
                  <a:lnTo>
                    <a:pt x="127" y="1075"/>
                  </a:lnTo>
                  <a:lnTo>
                    <a:pt x="145" y="1050"/>
                  </a:lnTo>
                  <a:lnTo>
                    <a:pt x="163" y="1025"/>
                  </a:lnTo>
                  <a:lnTo>
                    <a:pt x="182" y="1001"/>
                  </a:lnTo>
                  <a:lnTo>
                    <a:pt x="198" y="977"/>
                  </a:lnTo>
                  <a:lnTo>
                    <a:pt x="205" y="964"/>
                  </a:lnTo>
                  <a:lnTo>
                    <a:pt x="211" y="952"/>
                  </a:lnTo>
                  <a:lnTo>
                    <a:pt x="217" y="939"/>
                  </a:lnTo>
                  <a:lnTo>
                    <a:pt x="220" y="927"/>
                  </a:lnTo>
                  <a:lnTo>
                    <a:pt x="223" y="913"/>
                  </a:lnTo>
                  <a:lnTo>
                    <a:pt x="223" y="901"/>
                  </a:lnTo>
                  <a:lnTo>
                    <a:pt x="222" y="886"/>
                  </a:lnTo>
                  <a:lnTo>
                    <a:pt x="220" y="873"/>
                  </a:lnTo>
                  <a:lnTo>
                    <a:pt x="214" y="858"/>
                  </a:lnTo>
                  <a:lnTo>
                    <a:pt x="207" y="842"/>
                  </a:lnTo>
                  <a:lnTo>
                    <a:pt x="198" y="827"/>
                  </a:lnTo>
                  <a:lnTo>
                    <a:pt x="185" y="810"/>
                  </a:lnTo>
                  <a:lnTo>
                    <a:pt x="160" y="777"/>
                  </a:lnTo>
                  <a:lnTo>
                    <a:pt x="136" y="744"/>
                  </a:lnTo>
                  <a:lnTo>
                    <a:pt x="113" y="709"/>
                  </a:lnTo>
                  <a:lnTo>
                    <a:pt x="89" y="675"/>
                  </a:lnTo>
                  <a:lnTo>
                    <a:pt x="68" y="641"/>
                  </a:lnTo>
                  <a:lnTo>
                    <a:pt x="45" y="605"/>
                  </a:lnTo>
                  <a:lnTo>
                    <a:pt x="22" y="571"/>
                  </a:lnTo>
                  <a:lnTo>
                    <a:pt x="0" y="535"/>
                  </a:lnTo>
                  <a:lnTo>
                    <a:pt x="12" y="520"/>
                  </a:lnTo>
                  <a:lnTo>
                    <a:pt x="23" y="502"/>
                  </a:lnTo>
                  <a:lnTo>
                    <a:pt x="32" y="485"/>
                  </a:lnTo>
                  <a:lnTo>
                    <a:pt x="41" y="468"/>
                  </a:lnTo>
                  <a:lnTo>
                    <a:pt x="51" y="450"/>
                  </a:lnTo>
                  <a:lnTo>
                    <a:pt x="61" y="433"/>
                  </a:lnTo>
                  <a:lnTo>
                    <a:pt x="73" y="417"/>
                  </a:lnTo>
                  <a:lnTo>
                    <a:pt x="85" y="401"/>
                  </a:lnTo>
                  <a:lnTo>
                    <a:pt x="131" y="347"/>
                  </a:lnTo>
                  <a:lnTo>
                    <a:pt x="167" y="304"/>
                  </a:lnTo>
                  <a:lnTo>
                    <a:pt x="182" y="287"/>
                  </a:lnTo>
                  <a:lnTo>
                    <a:pt x="197" y="271"/>
                  </a:lnTo>
                  <a:lnTo>
                    <a:pt x="204" y="265"/>
                  </a:lnTo>
                  <a:lnTo>
                    <a:pt x="211" y="258"/>
                  </a:lnTo>
                  <a:lnTo>
                    <a:pt x="219" y="253"/>
                  </a:lnTo>
                  <a:lnTo>
                    <a:pt x="226" y="249"/>
                  </a:lnTo>
                  <a:lnTo>
                    <a:pt x="233" y="245"/>
                  </a:lnTo>
                  <a:lnTo>
                    <a:pt x="240" y="242"/>
                  </a:lnTo>
                  <a:lnTo>
                    <a:pt x="249" y="240"/>
                  </a:lnTo>
                  <a:lnTo>
                    <a:pt x="257" y="238"/>
                  </a:lnTo>
                  <a:lnTo>
                    <a:pt x="265" y="237"/>
                  </a:lnTo>
                  <a:lnTo>
                    <a:pt x="275" y="236"/>
                  </a:lnTo>
                  <a:lnTo>
                    <a:pt x="284" y="236"/>
                  </a:lnTo>
                  <a:lnTo>
                    <a:pt x="295" y="237"/>
                  </a:lnTo>
                  <a:lnTo>
                    <a:pt x="319" y="241"/>
                  </a:lnTo>
                  <a:lnTo>
                    <a:pt x="345" y="247"/>
                  </a:lnTo>
                  <a:lnTo>
                    <a:pt x="375" y="256"/>
                  </a:lnTo>
                  <a:lnTo>
                    <a:pt x="409" y="268"/>
                  </a:lnTo>
                  <a:lnTo>
                    <a:pt x="425" y="272"/>
                  </a:lnTo>
                  <a:lnTo>
                    <a:pt x="440" y="276"/>
                  </a:lnTo>
                  <a:lnTo>
                    <a:pt x="456" y="278"/>
                  </a:lnTo>
                  <a:lnTo>
                    <a:pt x="472" y="27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0" name="Freeform 8"/>
            <p:cNvSpPr>
              <a:spLocks/>
            </p:cNvSpPr>
            <p:nvPr/>
          </p:nvSpPr>
          <p:spPr bwMode="auto">
            <a:xfrm>
              <a:off x="3025805" y="1940801"/>
              <a:ext cx="667100" cy="692175"/>
            </a:xfrm>
            <a:custGeom>
              <a:avLst/>
              <a:gdLst>
                <a:gd name="T0" fmla="*/ 794 w 2518"/>
                <a:gd name="T1" fmla="*/ 2437 h 2611"/>
                <a:gd name="T2" fmla="*/ 942 w 2518"/>
                <a:gd name="T3" fmla="*/ 2535 h 2611"/>
                <a:gd name="T4" fmla="*/ 1107 w 2518"/>
                <a:gd name="T5" fmla="*/ 2573 h 2611"/>
                <a:gd name="T6" fmla="*/ 1245 w 2518"/>
                <a:gd name="T7" fmla="*/ 2548 h 2611"/>
                <a:gd name="T8" fmla="*/ 1409 w 2518"/>
                <a:gd name="T9" fmla="*/ 2438 h 2611"/>
                <a:gd name="T10" fmla="*/ 1556 w 2518"/>
                <a:gd name="T11" fmla="*/ 2389 h 2611"/>
                <a:gd name="T12" fmla="*/ 1714 w 2518"/>
                <a:gd name="T13" fmla="*/ 2417 h 2611"/>
                <a:gd name="T14" fmla="*/ 1867 w 2518"/>
                <a:gd name="T15" fmla="*/ 2513 h 2611"/>
                <a:gd name="T16" fmla="*/ 2043 w 2518"/>
                <a:gd name="T17" fmla="*/ 2548 h 2611"/>
                <a:gd name="T18" fmla="*/ 2049 w 2518"/>
                <a:gd name="T19" fmla="*/ 2435 h 2611"/>
                <a:gd name="T20" fmla="*/ 1937 w 2518"/>
                <a:gd name="T21" fmla="*/ 2294 h 2611"/>
                <a:gd name="T22" fmla="*/ 1765 w 2518"/>
                <a:gd name="T23" fmla="*/ 2144 h 2611"/>
                <a:gd name="T24" fmla="*/ 1740 w 2518"/>
                <a:gd name="T25" fmla="*/ 2033 h 2611"/>
                <a:gd name="T26" fmla="*/ 1790 w 2518"/>
                <a:gd name="T27" fmla="*/ 1885 h 2611"/>
                <a:gd name="T28" fmla="*/ 1926 w 2518"/>
                <a:gd name="T29" fmla="*/ 1839 h 2611"/>
                <a:gd name="T30" fmla="*/ 2089 w 2518"/>
                <a:gd name="T31" fmla="*/ 1682 h 2611"/>
                <a:gd name="T32" fmla="*/ 2308 w 2518"/>
                <a:gd name="T33" fmla="*/ 1570 h 2611"/>
                <a:gd name="T34" fmla="*/ 2505 w 2518"/>
                <a:gd name="T35" fmla="*/ 1501 h 2611"/>
                <a:gd name="T36" fmla="*/ 2503 w 2518"/>
                <a:gd name="T37" fmla="*/ 1309 h 2611"/>
                <a:gd name="T38" fmla="*/ 2431 w 2518"/>
                <a:gd name="T39" fmla="*/ 1238 h 2611"/>
                <a:gd name="T40" fmla="*/ 2351 w 2518"/>
                <a:gd name="T41" fmla="*/ 1263 h 2611"/>
                <a:gd name="T42" fmla="*/ 2207 w 2518"/>
                <a:gd name="T43" fmla="*/ 1312 h 2611"/>
                <a:gd name="T44" fmla="*/ 2138 w 2518"/>
                <a:gd name="T45" fmla="*/ 1274 h 2611"/>
                <a:gd name="T46" fmla="*/ 2122 w 2518"/>
                <a:gd name="T47" fmla="*/ 1104 h 2611"/>
                <a:gd name="T48" fmla="*/ 2008 w 2518"/>
                <a:gd name="T49" fmla="*/ 996 h 2611"/>
                <a:gd name="T50" fmla="*/ 1967 w 2518"/>
                <a:gd name="T51" fmla="*/ 790 h 2611"/>
                <a:gd name="T52" fmla="*/ 1982 w 2518"/>
                <a:gd name="T53" fmla="*/ 521 h 2611"/>
                <a:gd name="T54" fmla="*/ 2065 w 2518"/>
                <a:gd name="T55" fmla="*/ 380 h 2611"/>
                <a:gd name="T56" fmla="*/ 2192 w 2518"/>
                <a:gd name="T57" fmla="*/ 197 h 2611"/>
                <a:gd name="T58" fmla="*/ 2213 w 2518"/>
                <a:gd name="T59" fmla="*/ 39 h 2611"/>
                <a:gd name="T60" fmla="*/ 2178 w 2518"/>
                <a:gd name="T61" fmla="*/ 1 h 2611"/>
                <a:gd name="T62" fmla="*/ 2139 w 2518"/>
                <a:gd name="T63" fmla="*/ 40 h 2611"/>
                <a:gd name="T64" fmla="*/ 2018 w 2518"/>
                <a:gd name="T65" fmla="*/ 52 h 2611"/>
                <a:gd name="T66" fmla="*/ 1886 w 2518"/>
                <a:gd name="T67" fmla="*/ 82 h 2611"/>
                <a:gd name="T68" fmla="*/ 1743 w 2518"/>
                <a:gd name="T69" fmla="*/ 150 h 2611"/>
                <a:gd name="T70" fmla="*/ 1722 w 2518"/>
                <a:gd name="T71" fmla="*/ 302 h 2611"/>
                <a:gd name="T72" fmla="*/ 1555 w 2518"/>
                <a:gd name="T73" fmla="*/ 389 h 2611"/>
                <a:gd name="T74" fmla="*/ 1464 w 2518"/>
                <a:gd name="T75" fmla="*/ 490 h 2611"/>
                <a:gd name="T76" fmla="*/ 1427 w 2518"/>
                <a:gd name="T77" fmla="*/ 756 h 2611"/>
                <a:gd name="T78" fmla="*/ 1266 w 2518"/>
                <a:gd name="T79" fmla="*/ 911 h 2611"/>
                <a:gd name="T80" fmla="*/ 969 w 2518"/>
                <a:gd name="T81" fmla="*/ 971 h 2611"/>
                <a:gd name="T82" fmla="*/ 835 w 2518"/>
                <a:gd name="T83" fmla="*/ 977 h 2611"/>
                <a:gd name="T84" fmla="*/ 716 w 2518"/>
                <a:gd name="T85" fmla="*/ 1149 h 2611"/>
                <a:gd name="T86" fmla="*/ 620 w 2518"/>
                <a:gd name="T87" fmla="*/ 1299 h 2611"/>
                <a:gd name="T88" fmla="*/ 538 w 2518"/>
                <a:gd name="T89" fmla="*/ 1495 h 2611"/>
                <a:gd name="T90" fmla="*/ 442 w 2518"/>
                <a:gd name="T91" fmla="*/ 1502 h 2611"/>
                <a:gd name="T92" fmla="*/ 249 w 2518"/>
                <a:gd name="T93" fmla="*/ 1369 h 2611"/>
                <a:gd name="T94" fmla="*/ 212 w 2518"/>
                <a:gd name="T95" fmla="*/ 1452 h 2611"/>
                <a:gd name="T96" fmla="*/ 133 w 2518"/>
                <a:gd name="T97" fmla="*/ 1437 h 2611"/>
                <a:gd name="T98" fmla="*/ 22 w 2518"/>
                <a:gd name="T99" fmla="*/ 1535 h 2611"/>
                <a:gd name="T100" fmla="*/ 8 w 2518"/>
                <a:gd name="T101" fmla="*/ 1728 h 2611"/>
                <a:gd name="T102" fmla="*/ 102 w 2518"/>
                <a:gd name="T103" fmla="*/ 1792 h 2611"/>
                <a:gd name="T104" fmla="*/ 197 w 2518"/>
                <a:gd name="T105" fmla="*/ 1783 h 2611"/>
                <a:gd name="T106" fmla="*/ 256 w 2518"/>
                <a:gd name="T107" fmla="*/ 1848 h 2611"/>
                <a:gd name="T108" fmla="*/ 267 w 2518"/>
                <a:gd name="T109" fmla="*/ 1946 h 2611"/>
                <a:gd name="T110" fmla="*/ 323 w 2518"/>
                <a:gd name="T111" fmla="*/ 2035 h 2611"/>
                <a:gd name="T112" fmla="*/ 643 w 2518"/>
                <a:gd name="T113" fmla="*/ 2179 h 2611"/>
                <a:gd name="T114" fmla="*/ 725 w 2518"/>
                <a:gd name="T115" fmla="*/ 2325 h 261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518"/>
                <a:gd name="T175" fmla="*/ 0 h 2611"/>
                <a:gd name="T176" fmla="*/ 2518 w 2518"/>
                <a:gd name="T177" fmla="*/ 2611 h 261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518" h="2611">
                  <a:moveTo>
                    <a:pt x="725" y="2325"/>
                  </a:moveTo>
                  <a:lnTo>
                    <a:pt x="731" y="2343"/>
                  </a:lnTo>
                  <a:lnTo>
                    <a:pt x="737" y="2360"/>
                  </a:lnTo>
                  <a:lnTo>
                    <a:pt x="743" y="2375"/>
                  </a:lnTo>
                  <a:lnTo>
                    <a:pt x="750" y="2388"/>
                  </a:lnTo>
                  <a:lnTo>
                    <a:pt x="758" y="2400"/>
                  </a:lnTo>
                  <a:lnTo>
                    <a:pt x="766" y="2411"/>
                  </a:lnTo>
                  <a:lnTo>
                    <a:pt x="774" y="2420"/>
                  </a:lnTo>
                  <a:lnTo>
                    <a:pt x="784" y="2429"/>
                  </a:lnTo>
                  <a:lnTo>
                    <a:pt x="794" y="2437"/>
                  </a:lnTo>
                  <a:lnTo>
                    <a:pt x="805" y="2445"/>
                  </a:lnTo>
                  <a:lnTo>
                    <a:pt x="816" y="2454"/>
                  </a:lnTo>
                  <a:lnTo>
                    <a:pt x="830" y="2461"/>
                  </a:lnTo>
                  <a:lnTo>
                    <a:pt x="857" y="2479"/>
                  </a:lnTo>
                  <a:lnTo>
                    <a:pt x="889" y="2499"/>
                  </a:lnTo>
                  <a:lnTo>
                    <a:pt x="898" y="2507"/>
                  </a:lnTo>
                  <a:lnTo>
                    <a:pt x="909" y="2514"/>
                  </a:lnTo>
                  <a:lnTo>
                    <a:pt x="919" y="2521"/>
                  </a:lnTo>
                  <a:lnTo>
                    <a:pt x="931" y="2528"/>
                  </a:lnTo>
                  <a:lnTo>
                    <a:pt x="942" y="2535"/>
                  </a:lnTo>
                  <a:lnTo>
                    <a:pt x="955" y="2540"/>
                  </a:lnTo>
                  <a:lnTo>
                    <a:pt x="967" y="2545"/>
                  </a:lnTo>
                  <a:lnTo>
                    <a:pt x="980" y="2551"/>
                  </a:lnTo>
                  <a:lnTo>
                    <a:pt x="993" y="2555"/>
                  </a:lnTo>
                  <a:lnTo>
                    <a:pt x="1007" y="2559"/>
                  </a:lnTo>
                  <a:lnTo>
                    <a:pt x="1021" y="2563"/>
                  </a:lnTo>
                  <a:lnTo>
                    <a:pt x="1035" y="2566"/>
                  </a:lnTo>
                  <a:lnTo>
                    <a:pt x="1064" y="2570"/>
                  </a:lnTo>
                  <a:lnTo>
                    <a:pt x="1092" y="2572"/>
                  </a:lnTo>
                  <a:lnTo>
                    <a:pt x="1107" y="2573"/>
                  </a:lnTo>
                  <a:lnTo>
                    <a:pt x="1121" y="2573"/>
                  </a:lnTo>
                  <a:lnTo>
                    <a:pt x="1136" y="2573"/>
                  </a:lnTo>
                  <a:lnTo>
                    <a:pt x="1150" y="2571"/>
                  </a:lnTo>
                  <a:lnTo>
                    <a:pt x="1165" y="2570"/>
                  </a:lnTo>
                  <a:lnTo>
                    <a:pt x="1179" y="2568"/>
                  </a:lnTo>
                  <a:lnTo>
                    <a:pt x="1193" y="2565"/>
                  </a:lnTo>
                  <a:lnTo>
                    <a:pt x="1207" y="2562"/>
                  </a:lnTo>
                  <a:lnTo>
                    <a:pt x="1220" y="2558"/>
                  </a:lnTo>
                  <a:lnTo>
                    <a:pt x="1233" y="2554"/>
                  </a:lnTo>
                  <a:lnTo>
                    <a:pt x="1245" y="2548"/>
                  </a:lnTo>
                  <a:lnTo>
                    <a:pt x="1258" y="2543"/>
                  </a:lnTo>
                  <a:lnTo>
                    <a:pt x="1269" y="2537"/>
                  </a:lnTo>
                  <a:lnTo>
                    <a:pt x="1281" y="2530"/>
                  </a:lnTo>
                  <a:lnTo>
                    <a:pt x="1291" y="2522"/>
                  </a:lnTo>
                  <a:lnTo>
                    <a:pt x="1301" y="2514"/>
                  </a:lnTo>
                  <a:lnTo>
                    <a:pt x="1333" y="2489"/>
                  </a:lnTo>
                  <a:lnTo>
                    <a:pt x="1364" y="2466"/>
                  </a:lnTo>
                  <a:lnTo>
                    <a:pt x="1379" y="2457"/>
                  </a:lnTo>
                  <a:lnTo>
                    <a:pt x="1394" y="2446"/>
                  </a:lnTo>
                  <a:lnTo>
                    <a:pt x="1409" y="2438"/>
                  </a:lnTo>
                  <a:lnTo>
                    <a:pt x="1423" y="2430"/>
                  </a:lnTo>
                  <a:lnTo>
                    <a:pt x="1438" y="2423"/>
                  </a:lnTo>
                  <a:lnTo>
                    <a:pt x="1452" y="2416"/>
                  </a:lnTo>
                  <a:lnTo>
                    <a:pt x="1467" y="2410"/>
                  </a:lnTo>
                  <a:lnTo>
                    <a:pt x="1482" y="2405"/>
                  </a:lnTo>
                  <a:lnTo>
                    <a:pt x="1496" y="2401"/>
                  </a:lnTo>
                  <a:lnTo>
                    <a:pt x="1512" y="2397"/>
                  </a:lnTo>
                  <a:lnTo>
                    <a:pt x="1526" y="2393"/>
                  </a:lnTo>
                  <a:lnTo>
                    <a:pt x="1541" y="2391"/>
                  </a:lnTo>
                  <a:lnTo>
                    <a:pt x="1556" y="2389"/>
                  </a:lnTo>
                  <a:lnTo>
                    <a:pt x="1571" y="2389"/>
                  </a:lnTo>
                  <a:lnTo>
                    <a:pt x="1586" y="2389"/>
                  </a:lnTo>
                  <a:lnTo>
                    <a:pt x="1601" y="2390"/>
                  </a:lnTo>
                  <a:lnTo>
                    <a:pt x="1617" y="2391"/>
                  </a:lnTo>
                  <a:lnTo>
                    <a:pt x="1633" y="2393"/>
                  </a:lnTo>
                  <a:lnTo>
                    <a:pt x="1648" y="2397"/>
                  </a:lnTo>
                  <a:lnTo>
                    <a:pt x="1664" y="2401"/>
                  </a:lnTo>
                  <a:lnTo>
                    <a:pt x="1681" y="2406"/>
                  </a:lnTo>
                  <a:lnTo>
                    <a:pt x="1697" y="2411"/>
                  </a:lnTo>
                  <a:lnTo>
                    <a:pt x="1714" y="2417"/>
                  </a:lnTo>
                  <a:lnTo>
                    <a:pt x="1732" y="2425"/>
                  </a:lnTo>
                  <a:lnTo>
                    <a:pt x="1749" y="2433"/>
                  </a:lnTo>
                  <a:lnTo>
                    <a:pt x="1767" y="2441"/>
                  </a:lnTo>
                  <a:lnTo>
                    <a:pt x="1786" y="2452"/>
                  </a:lnTo>
                  <a:lnTo>
                    <a:pt x="1805" y="2462"/>
                  </a:lnTo>
                  <a:lnTo>
                    <a:pt x="1816" y="2469"/>
                  </a:lnTo>
                  <a:lnTo>
                    <a:pt x="1828" y="2478"/>
                  </a:lnTo>
                  <a:lnTo>
                    <a:pt x="1838" y="2486"/>
                  </a:lnTo>
                  <a:lnTo>
                    <a:pt x="1848" y="2494"/>
                  </a:lnTo>
                  <a:lnTo>
                    <a:pt x="1867" y="2513"/>
                  </a:lnTo>
                  <a:lnTo>
                    <a:pt x="1885" y="2532"/>
                  </a:lnTo>
                  <a:lnTo>
                    <a:pt x="1920" y="2571"/>
                  </a:lnTo>
                  <a:lnTo>
                    <a:pt x="1958" y="2611"/>
                  </a:lnTo>
                  <a:lnTo>
                    <a:pt x="1974" y="2604"/>
                  </a:lnTo>
                  <a:lnTo>
                    <a:pt x="1990" y="2595"/>
                  </a:lnTo>
                  <a:lnTo>
                    <a:pt x="2004" y="2587"/>
                  </a:lnTo>
                  <a:lnTo>
                    <a:pt x="2016" y="2578"/>
                  </a:lnTo>
                  <a:lnTo>
                    <a:pt x="2026" y="2568"/>
                  </a:lnTo>
                  <a:lnTo>
                    <a:pt x="2036" y="2559"/>
                  </a:lnTo>
                  <a:lnTo>
                    <a:pt x="2043" y="2548"/>
                  </a:lnTo>
                  <a:lnTo>
                    <a:pt x="2049" y="2538"/>
                  </a:lnTo>
                  <a:lnTo>
                    <a:pt x="2054" y="2528"/>
                  </a:lnTo>
                  <a:lnTo>
                    <a:pt x="2058" y="2516"/>
                  </a:lnTo>
                  <a:lnTo>
                    <a:pt x="2060" y="2506"/>
                  </a:lnTo>
                  <a:lnTo>
                    <a:pt x="2061" y="2494"/>
                  </a:lnTo>
                  <a:lnTo>
                    <a:pt x="2061" y="2483"/>
                  </a:lnTo>
                  <a:lnTo>
                    <a:pt x="2060" y="2470"/>
                  </a:lnTo>
                  <a:lnTo>
                    <a:pt x="2057" y="2459"/>
                  </a:lnTo>
                  <a:lnTo>
                    <a:pt x="2054" y="2448"/>
                  </a:lnTo>
                  <a:lnTo>
                    <a:pt x="2049" y="2435"/>
                  </a:lnTo>
                  <a:lnTo>
                    <a:pt x="2045" y="2424"/>
                  </a:lnTo>
                  <a:lnTo>
                    <a:pt x="2039" y="2411"/>
                  </a:lnTo>
                  <a:lnTo>
                    <a:pt x="2033" y="2400"/>
                  </a:lnTo>
                  <a:lnTo>
                    <a:pt x="2025" y="2388"/>
                  </a:lnTo>
                  <a:lnTo>
                    <a:pt x="2017" y="2377"/>
                  </a:lnTo>
                  <a:lnTo>
                    <a:pt x="2009" y="2365"/>
                  </a:lnTo>
                  <a:lnTo>
                    <a:pt x="1999" y="2354"/>
                  </a:lnTo>
                  <a:lnTo>
                    <a:pt x="1980" y="2333"/>
                  </a:lnTo>
                  <a:lnTo>
                    <a:pt x="1959" y="2312"/>
                  </a:lnTo>
                  <a:lnTo>
                    <a:pt x="1937" y="2294"/>
                  </a:lnTo>
                  <a:lnTo>
                    <a:pt x="1913" y="2277"/>
                  </a:lnTo>
                  <a:lnTo>
                    <a:pt x="1887" y="2259"/>
                  </a:lnTo>
                  <a:lnTo>
                    <a:pt x="1863" y="2241"/>
                  </a:lnTo>
                  <a:lnTo>
                    <a:pt x="1840" y="2224"/>
                  </a:lnTo>
                  <a:lnTo>
                    <a:pt x="1819" y="2207"/>
                  </a:lnTo>
                  <a:lnTo>
                    <a:pt x="1801" y="2189"/>
                  </a:lnTo>
                  <a:lnTo>
                    <a:pt x="1785" y="2172"/>
                  </a:lnTo>
                  <a:lnTo>
                    <a:pt x="1778" y="2162"/>
                  </a:lnTo>
                  <a:lnTo>
                    <a:pt x="1771" y="2153"/>
                  </a:lnTo>
                  <a:lnTo>
                    <a:pt x="1765" y="2144"/>
                  </a:lnTo>
                  <a:lnTo>
                    <a:pt x="1760" y="2134"/>
                  </a:lnTo>
                  <a:lnTo>
                    <a:pt x="1755" y="2124"/>
                  </a:lnTo>
                  <a:lnTo>
                    <a:pt x="1750" y="2114"/>
                  </a:lnTo>
                  <a:lnTo>
                    <a:pt x="1746" y="2104"/>
                  </a:lnTo>
                  <a:lnTo>
                    <a:pt x="1744" y="2093"/>
                  </a:lnTo>
                  <a:lnTo>
                    <a:pt x="1741" y="2082"/>
                  </a:lnTo>
                  <a:lnTo>
                    <a:pt x="1740" y="2071"/>
                  </a:lnTo>
                  <a:lnTo>
                    <a:pt x="1739" y="2058"/>
                  </a:lnTo>
                  <a:lnTo>
                    <a:pt x="1739" y="2046"/>
                  </a:lnTo>
                  <a:lnTo>
                    <a:pt x="1740" y="2033"/>
                  </a:lnTo>
                  <a:lnTo>
                    <a:pt x="1741" y="2021"/>
                  </a:lnTo>
                  <a:lnTo>
                    <a:pt x="1743" y="2007"/>
                  </a:lnTo>
                  <a:lnTo>
                    <a:pt x="1745" y="1993"/>
                  </a:lnTo>
                  <a:lnTo>
                    <a:pt x="1749" y="1978"/>
                  </a:lnTo>
                  <a:lnTo>
                    <a:pt x="1754" y="1962"/>
                  </a:lnTo>
                  <a:lnTo>
                    <a:pt x="1759" y="1947"/>
                  </a:lnTo>
                  <a:lnTo>
                    <a:pt x="1765" y="1931"/>
                  </a:lnTo>
                  <a:lnTo>
                    <a:pt x="1774" y="1909"/>
                  </a:lnTo>
                  <a:lnTo>
                    <a:pt x="1785" y="1893"/>
                  </a:lnTo>
                  <a:lnTo>
                    <a:pt x="1790" y="1885"/>
                  </a:lnTo>
                  <a:lnTo>
                    <a:pt x="1795" y="1879"/>
                  </a:lnTo>
                  <a:lnTo>
                    <a:pt x="1800" y="1873"/>
                  </a:lnTo>
                  <a:lnTo>
                    <a:pt x="1807" y="1868"/>
                  </a:lnTo>
                  <a:lnTo>
                    <a:pt x="1817" y="1860"/>
                  </a:lnTo>
                  <a:lnTo>
                    <a:pt x="1830" y="1854"/>
                  </a:lnTo>
                  <a:lnTo>
                    <a:pt x="1841" y="1850"/>
                  </a:lnTo>
                  <a:lnTo>
                    <a:pt x="1854" y="1847"/>
                  </a:lnTo>
                  <a:lnTo>
                    <a:pt x="1881" y="1844"/>
                  </a:lnTo>
                  <a:lnTo>
                    <a:pt x="1910" y="1841"/>
                  </a:lnTo>
                  <a:lnTo>
                    <a:pt x="1926" y="1839"/>
                  </a:lnTo>
                  <a:lnTo>
                    <a:pt x="1942" y="1835"/>
                  </a:lnTo>
                  <a:lnTo>
                    <a:pt x="1960" y="1830"/>
                  </a:lnTo>
                  <a:lnTo>
                    <a:pt x="1978" y="1824"/>
                  </a:lnTo>
                  <a:lnTo>
                    <a:pt x="1980" y="1817"/>
                  </a:lnTo>
                  <a:lnTo>
                    <a:pt x="1985" y="1806"/>
                  </a:lnTo>
                  <a:lnTo>
                    <a:pt x="1994" y="1793"/>
                  </a:lnTo>
                  <a:lnTo>
                    <a:pt x="2006" y="1777"/>
                  </a:lnTo>
                  <a:lnTo>
                    <a:pt x="2036" y="1742"/>
                  </a:lnTo>
                  <a:lnTo>
                    <a:pt x="2071" y="1702"/>
                  </a:lnTo>
                  <a:lnTo>
                    <a:pt x="2089" y="1682"/>
                  </a:lnTo>
                  <a:lnTo>
                    <a:pt x="2108" y="1664"/>
                  </a:lnTo>
                  <a:lnTo>
                    <a:pt x="2125" y="1646"/>
                  </a:lnTo>
                  <a:lnTo>
                    <a:pt x="2143" y="1629"/>
                  </a:lnTo>
                  <a:lnTo>
                    <a:pt x="2159" y="1616"/>
                  </a:lnTo>
                  <a:lnTo>
                    <a:pt x="2173" y="1605"/>
                  </a:lnTo>
                  <a:lnTo>
                    <a:pt x="2185" y="1598"/>
                  </a:lnTo>
                  <a:lnTo>
                    <a:pt x="2194" y="1594"/>
                  </a:lnTo>
                  <a:lnTo>
                    <a:pt x="2232" y="1586"/>
                  </a:lnTo>
                  <a:lnTo>
                    <a:pt x="2269" y="1577"/>
                  </a:lnTo>
                  <a:lnTo>
                    <a:pt x="2308" y="1570"/>
                  </a:lnTo>
                  <a:lnTo>
                    <a:pt x="2346" y="1563"/>
                  </a:lnTo>
                  <a:lnTo>
                    <a:pt x="2385" y="1557"/>
                  </a:lnTo>
                  <a:lnTo>
                    <a:pt x="2423" y="1554"/>
                  </a:lnTo>
                  <a:lnTo>
                    <a:pt x="2443" y="1554"/>
                  </a:lnTo>
                  <a:lnTo>
                    <a:pt x="2462" y="1554"/>
                  </a:lnTo>
                  <a:lnTo>
                    <a:pt x="2481" y="1555"/>
                  </a:lnTo>
                  <a:lnTo>
                    <a:pt x="2500" y="1556"/>
                  </a:lnTo>
                  <a:lnTo>
                    <a:pt x="2500" y="1538"/>
                  </a:lnTo>
                  <a:lnTo>
                    <a:pt x="2503" y="1520"/>
                  </a:lnTo>
                  <a:lnTo>
                    <a:pt x="2505" y="1501"/>
                  </a:lnTo>
                  <a:lnTo>
                    <a:pt x="2508" y="1483"/>
                  </a:lnTo>
                  <a:lnTo>
                    <a:pt x="2513" y="1444"/>
                  </a:lnTo>
                  <a:lnTo>
                    <a:pt x="2517" y="1407"/>
                  </a:lnTo>
                  <a:lnTo>
                    <a:pt x="2518" y="1389"/>
                  </a:lnTo>
                  <a:lnTo>
                    <a:pt x="2517" y="1370"/>
                  </a:lnTo>
                  <a:lnTo>
                    <a:pt x="2515" y="1352"/>
                  </a:lnTo>
                  <a:lnTo>
                    <a:pt x="2512" y="1335"/>
                  </a:lnTo>
                  <a:lnTo>
                    <a:pt x="2509" y="1326"/>
                  </a:lnTo>
                  <a:lnTo>
                    <a:pt x="2507" y="1317"/>
                  </a:lnTo>
                  <a:lnTo>
                    <a:pt x="2503" y="1309"/>
                  </a:lnTo>
                  <a:lnTo>
                    <a:pt x="2498" y="1300"/>
                  </a:lnTo>
                  <a:lnTo>
                    <a:pt x="2493" y="1292"/>
                  </a:lnTo>
                  <a:lnTo>
                    <a:pt x="2488" y="1285"/>
                  </a:lnTo>
                  <a:lnTo>
                    <a:pt x="2482" y="1276"/>
                  </a:lnTo>
                  <a:lnTo>
                    <a:pt x="2474" y="1268"/>
                  </a:lnTo>
                  <a:lnTo>
                    <a:pt x="2465" y="1260"/>
                  </a:lnTo>
                  <a:lnTo>
                    <a:pt x="2456" y="1252"/>
                  </a:lnTo>
                  <a:lnTo>
                    <a:pt x="2446" y="1246"/>
                  </a:lnTo>
                  <a:lnTo>
                    <a:pt x="2438" y="1241"/>
                  </a:lnTo>
                  <a:lnTo>
                    <a:pt x="2431" y="1238"/>
                  </a:lnTo>
                  <a:lnTo>
                    <a:pt x="2423" y="1235"/>
                  </a:lnTo>
                  <a:lnTo>
                    <a:pt x="2417" y="1233"/>
                  </a:lnTo>
                  <a:lnTo>
                    <a:pt x="2411" y="1232"/>
                  </a:lnTo>
                  <a:lnTo>
                    <a:pt x="2405" y="1231"/>
                  </a:lnTo>
                  <a:lnTo>
                    <a:pt x="2398" y="1232"/>
                  </a:lnTo>
                  <a:lnTo>
                    <a:pt x="2393" y="1233"/>
                  </a:lnTo>
                  <a:lnTo>
                    <a:pt x="2388" y="1234"/>
                  </a:lnTo>
                  <a:lnTo>
                    <a:pt x="2379" y="1239"/>
                  </a:lnTo>
                  <a:lnTo>
                    <a:pt x="2370" y="1246"/>
                  </a:lnTo>
                  <a:lnTo>
                    <a:pt x="2351" y="1263"/>
                  </a:lnTo>
                  <a:lnTo>
                    <a:pt x="2333" y="1282"/>
                  </a:lnTo>
                  <a:lnTo>
                    <a:pt x="2321" y="1290"/>
                  </a:lnTo>
                  <a:lnTo>
                    <a:pt x="2308" y="1297"/>
                  </a:lnTo>
                  <a:lnTo>
                    <a:pt x="2301" y="1300"/>
                  </a:lnTo>
                  <a:lnTo>
                    <a:pt x="2293" y="1303"/>
                  </a:lnTo>
                  <a:lnTo>
                    <a:pt x="2286" y="1306"/>
                  </a:lnTo>
                  <a:lnTo>
                    <a:pt x="2276" y="1307"/>
                  </a:lnTo>
                  <a:lnTo>
                    <a:pt x="2247" y="1309"/>
                  </a:lnTo>
                  <a:lnTo>
                    <a:pt x="2219" y="1311"/>
                  </a:lnTo>
                  <a:lnTo>
                    <a:pt x="2207" y="1312"/>
                  </a:lnTo>
                  <a:lnTo>
                    <a:pt x="2195" y="1312"/>
                  </a:lnTo>
                  <a:lnTo>
                    <a:pt x="2184" y="1311"/>
                  </a:lnTo>
                  <a:lnTo>
                    <a:pt x="2173" y="1309"/>
                  </a:lnTo>
                  <a:lnTo>
                    <a:pt x="2165" y="1306"/>
                  </a:lnTo>
                  <a:lnTo>
                    <a:pt x="2157" y="1300"/>
                  </a:lnTo>
                  <a:lnTo>
                    <a:pt x="2153" y="1297"/>
                  </a:lnTo>
                  <a:lnTo>
                    <a:pt x="2149" y="1293"/>
                  </a:lnTo>
                  <a:lnTo>
                    <a:pt x="2146" y="1290"/>
                  </a:lnTo>
                  <a:lnTo>
                    <a:pt x="2143" y="1285"/>
                  </a:lnTo>
                  <a:lnTo>
                    <a:pt x="2138" y="1274"/>
                  </a:lnTo>
                  <a:lnTo>
                    <a:pt x="2135" y="1261"/>
                  </a:lnTo>
                  <a:lnTo>
                    <a:pt x="2132" y="1244"/>
                  </a:lnTo>
                  <a:lnTo>
                    <a:pt x="2131" y="1225"/>
                  </a:lnTo>
                  <a:lnTo>
                    <a:pt x="2131" y="1208"/>
                  </a:lnTo>
                  <a:lnTo>
                    <a:pt x="2130" y="1190"/>
                  </a:lnTo>
                  <a:lnTo>
                    <a:pt x="2128" y="1172"/>
                  </a:lnTo>
                  <a:lnTo>
                    <a:pt x="2126" y="1156"/>
                  </a:lnTo>
                  <a:lnTo>
                    <a:pt x="2124" y="1138"/>
                  </a:lnTo>
                  <a:lnTo>
                    <a:pt x="2122" y="1120"/>
                  </a:lnTo>
                  <a:lnTo>
                    <a:pt x="2122" y="1104"/>
                  </a:lnTo>
                  <a:lnTo>
                    <a:pt x="2123" y="1087"/>
                  </a:lnTo>
                  <a:lnTo>
                    <a:pt x="2107" y="1078"/>
                  </a:lnTo>
                  <a:lnTo>
                    <a:pt x="2091" y="1068"/>
                  </a:lnTo>
                  <a:lnTo>
                    <a:pt x="2076" y="1059"/>
                  </a:lnTo>
                  <a:lnTo>
                    <a:pt x="2064" y="1049"/>
                  </a:lnTo>
                  <a:lnTo>
                    <a:pt x="2051" y="1040"/>
                  </a:lnTo>
                  <a:lnTo>
                    <a:pt x="2039" y="1030"/>
                  </a:lnTo>
                  <a:lnTo>
                    <a:pt x="2029" y="1019"/>
                  </a:lnTo>
                  <a:lnTo>
                    <a:pt x="2018" y="1008"/>
                  </a:lnTo>
                  <a:lnTo>
                    <a:pt x="2008" y="996"/>
                  </a:lnTo>
                  <a:lnTo>
                    <a:pt x="1997" y="985"/>
                  </a:lnTo>
                  <a:lnTo>
                    <a:pt x="1988" y="971"/>
                  </a:lnTo>
                  <a:lnTo>
                    <a:pt x="1979" y="958"/>
                  </a:lnTo>
                  <a:lnTo>
                    <a:pt x="1960" y="928"/>
                  </a:lnTo>
                  <a:lnTo>
                    <a:pt x="1939" y="893"/>
                  </a:lnTo>
                  <a:lnTo>
                    <a:pt x="1947" y="871"/>
                  </a:lnTo>
                  <a:lnTo>
                    <a:pt x="1954" y="851"/>
                  </a:lnTo>
                  <a:lnTo>
                    <a:pt x="1959" y="830"/>
                  </a:lnTo>
                  <a:lnTo>
                    <a:pt x="1963" y="810"/>
                  </a:lnTo>
                  <a:lnTo>
                    <a:pt x="1967" y="790"/>
                  </a:lnTo>
                  <a:lnTo>
                    <a:pt x="1970" y="770"/>
                  </a:lnTo>
                  <a:lnTo>
                    <a:pt x="1972" y="751"/>
                  </a:lnTo>
                  <a:lnTo>
                    <a:pt x="1973" y="732"/>
                  </a:lnTo>
                  <a:lnTo>
                    <a:pt x="1974" y="692"/>
                  </a:lnTo>
                  <a:lnTo>
                    <a:pt x="1975" y="654"/>
                  </a:lnTo>
                  <a:lnTo>
                    <a:pt x="1974" y="612"/>
                  </a:lnTo>
                  <a:lnTo>
                    <a:pt x="1974" y="570"/>
                  </a:lnTo>
                  <a:lnTo>
                    <a:pt x="1975" y="553"/>
                  </a:lnTo>
                  <a:lnTo>
                    <a:pt x="1979" y="536"/>
                  </a:lnTo>
                  <a:lnTo>
                    <a:pt x="1982" y="521"/>
                  </a:lnTo>
                  <a:lnTo>
                    <a:pt x="1987" y="505"/>
                  </a:lnTo>
                  <a:lnTo>
                    <a:pt x="1992" y="490"/>
                  </a:lnTo>
                  <a:lnTo>
                    <a:pt x="1997" y="477"/>
                  </a:lnTo>
                  <a:lnTo>
                    <a:pt x="2005" y="463"/>
                  </a:lnTo>
                  <a:lnTo>
                    <a:pt x="2012" y="450"/>
                  </a:lnTo>
                  <a:lnTo>
                    <a:pt x="2019" y="438"/>
                  </a:lnTo>
                  <a:lnTo>
                    <a:pt x="2029" y="426"/>
                  </a:lnTo>
                  <a:lnTo>
                    <a:pt x="2037" y="414"/>
                  </a:lnTo>
                  <a:lnTo>
                    <a:pt x="2046" y="403"/>
                  </a:lnTo>
                  <a:lnTo>
                    <a:pt x="2065" y="380"/>
                  </a:lnTo>
                  <a:lnTo>
                    <a:pt x="2085" y="358"/>
                  </a:lnTo>
                  <a:lnTo>
                    <a:pt x="2106" y="336"/>
                  </a:lnTo>
                  <a:lnTo>
                    <a:pt x="2124" y="313"/>
                  </a:lnTo>
                  <a:lnTo>
                    <a:pt x="2143" y="291"/>
                  </a:lnTo>
                  <a:lnTo>
                    <a:pt x="2160" y="266"/>
                  </a:lnTo>
                  <a:lnTo>
                    <a:pt x="2168" y="253"/>
                  </a:lnTo>
                  <a:lnTo>
                    <a:pt x="2175" y="240"/>
                  </a:lnTo>
                  <a:lnTo>
                    <a:pt x="2182" y="226"/>
                  </a:lnTo>
                  <a:lnTo>
                    <a:pt x="2187" y="211"/>
                  </a:lnTo>
                  <a:lnTo>
                    <a:pt x="2192" y="197"/>
                  </a:lnTo>
                  <a:lnTo>
                    <a:pt x="2196" y="180"/>
                  </a:lnTo>
                  <a:lnTo>
                    <a:pt x="2199" y="164"/>
                  </a:lnTo>
                  <a:lnTo>
                    <a:pt x="2203" y="147"/>
                  </a:lnTo>
                  <a:lnTo>
                    <a:pt x="2205" y="124"/>
                  </a:lnTo>
                  <a:lnTo>
                    <a:pt x="2209" y="99"/>
                  </a:lnTo>
                  <a:lnTo>
                    <a:pt x="2211" y="87"/>
                  </a:lnTo>
                  <a:lnTo>
                    <a:pt x="2213" y="74"/>
                  </a:lnTo>
                  <a:lnTo>
                    <a:pt x="2214" y="62"/>
                  </a:lnTo>
                  <a:lnTo>
                    <a:pt x="2214" y="50"/>
                  </a:lnTo>
                  <a:lnTo>
                    <a:pt x="2213" y="39"/>
                  </a:lnTo>
                  <a:lnTo>
                    <a:pt x="2210" y="29"/>
                  </a:lnTo>
                  <a:lnTo>
                    <a:pt x="2209" y="24"/>
                  </a:lnTo>
                  <a:lnTo>
                    <a:pt x="2207" y="20"/>
                  </a:lnTo>
                  <a:lnTo>
                    <a:pt x="2204" y="16"/>
                  </a:lnTo>
                  <a:lnTo>
                    <a:pt x="2200" y="13"/>
                  </a:lnTo>
                  <a:lnTo>
                    <a:pt x="2197" y="9"/>
                  </a:lnTo>
                  <a:lnTo>
                    <a:pt x="2193" y="6"/>
                  </a:lnTo>
                  <a:lnTo>
                    <a:pt x="2189" y="4"/>
                  </a:lnTo>
                  <a:lnTo>
                    <a:pt x="2184" y="3"/>
                  </a:lnTo>
                  <a:lnTo>
                    <a:pt x="2178" y="1"/>
                  </a:lnTo>
                  <a:lnTo>
                    <a:pt x="2171" y="1"/>
                  </a:lnTo>
                  <a:lnTo>
                    <a:pt x="2164" y="0"/>
                  </a:lnTo>
                  <a:lnTo>
                    <a:pt x="2156" y="1"/>
                  </a:lnTo>
                  <a:lnTo>
                    <a:pt x="2156" y="7"/>
                  </a:lnTo>
                  <a:lnTo>
                    <a:pt x="2154" y="15"/>
                  </a:lnTo>
                  <a:lnTo>
                    <a:pt x="2153" y="20"/>
                  </a:lnTo>
                  <a:lnTo>
                    <a:pt x="2149" y="26"/>
                  </a:lnTo>
                  <a:lnTo>
                    <a:pt x="2146" y="31"/>
                  </a:lnTo>
                  <a:lnTo>
                    <a:pt x="2143" y="36"/>
                  </a:lnTo>
                  <a:lnTo>
                    <a:pt x="2139" y="40"/>
                  </a:lnTo>
                  <a:lnTo>
                    <a:pt x="2135" y="44"/>
                  </a:lnTo>
                  <a:lnTo>
                    <a:pt x="2124" y="50"/>
                  </a:lnTo>
                  <a:lnTo>
                    <a:pt x="2113" y="55"/>
                  </a:lnTo>
                  <a:lnTo>
                    <a:pt x="2100" y="58"/>
                  </a:lnTo>
                  <a:lnTo>
                    <a:pt x="2087" y="61"/>
                  </a:lnTo>
                  <a:lnTo>
                    <a:pt x="2072" y="61"/>
                  </a:lnTo>
                  <a:lnTo>
                    <a:pt x="2059" y="61"/>
                  </a:lnTo>
                  <a:lnTo>
                    <a:pt x="2044" y="58"/>
                  </a:lnTo>
                  <a:lnTo>
                    <a:pt x="2031" y="55"/>
                  </a:lnTo>
                  <a:lnTo>
                    <a:pt x="2018" y="52"/>
                  </a:lnTo>
                  <a:lnTo>
                    <a:pt x="2006" y="48"/>
                  </a:lnTo>
                  <a:lnTo>
                    <a:pt x="1995" y="43"/>
                  </a:lnTo>
                  <a:lnTo>
                    <a:pt x="1986" y="37"/>
                  </a:lnTo>
                  <a:lnTo>
                    <a:pt x="1973" y="47"/>
                  </a:lnTo>
                  <a:lnTo>
                    <a:pt x="1960" y="55"/>
                  </a:lnTo>
                  <a:lnTo>
                    <a:pt x="1946" y="64"/>
                  </a:lnTo>
                  <a:lnTo>
                    <a:pt x="1932" y="70"/>
                  </a:lnTo>
                  <a:lnTo>
                    <a:pt x="1917" y="75"/>
                  </a:lnTo>
                  <a:lnTo>
                    <a:pt x="1901" y="79"/>
                  </a:lnTo>
                  <a:lnTo>
                    <a:pt x="1886" y="82"/>
                  </a:lnTo>
                  <a:lnTo>
                    <a:pt x="1870" y="84"/>
                  </a:lnTo>
                  <a:lnTo>
                    <a:pt x="1839" y="89"/>
                  </a:lnTo>
                  <a:lnTo>
                    <a:pt x="1807" y="92"/>
                  </a:lnTo>
                  <a:lnTo>
                    <a:pt x="1775" y="95"/>
                  </a:lnTo>
                  <a:lnTo>
                    <a:pt x="1745" y="100"/>
                  </a:lnTo>
                  <a:lnTo>
                    <a:pt x="1743" y="107"/>
                  </a:lnTo>
                  <a:lnTo>
                    <a:pt x="1742" y="116"/>
                  </a:lnTo>
                  <a:lnTo>
                    <a:pt x="1741" y="124"/>
                  </a:lnTo>
                  <a:lnTo>
                    <a:pt x="1741" y="132"/>
                  </a:lnTo>
                  <a:lnTo>
                    <a:pt x="1743" y="150"/>
                  </a:lnTo>
                  <a:lnTo>
                    <a:pt x="1746" y="168"/>
                  </a:lnTo>
                  <a:lnTo>
                    <a:pt x="1749" y="185"/>
                  </a:lnTo>
                  <a:lnTo>
                    <a:pt x="1751" y="203"/>
                  </a:lnTo>
                  <a:lnTo>
                    <a:pt x="1753" y="211"/>
                  </a:lnTo>
                  <a:lnTo>
                    <a:pt x="1753" y="221"/>
                  </a:lnTo>
                  <a:lnTo>
                    <a:pt x="1753" y="229"/>
                  </a:lnTo>
                  <a:lnTo>
                    <a:pt x="1751" y="237"/>
                  </a:lnTo>
                  <a:lnTo>
                    <a:pt x="1742" y="262"/>
                  </a:lnTo>
                  <a:lnTo>
                    <a:pt x="1733" y="283"/>
                  </a:lnTo>
                  <a:lnTo>
                    <a:pt x="1722" y="302"/>
                  </a:lnTo>
                  <a:lnTo>
                    <a:pt x="1711" y="319"/>
                  </a:lnTo>
                  <a:lnTo>
                    <a:pt x="1699" y="332"/>
                  </a:lnTo>
                  <a:lnTo>
                    <a:pt x="1687" y="344"/>
                  </a:lnTo>
                  <a:lnTo>
                    <a:pt x="1673" y="354"/>
                  </a:lnTo>
                  <a:lnTo>
                    <a:pt x="1659" y="362"/>
                  </a:lnTo>
                  <a:lnTo>
                    <a:pt x="1643" y="369"/>
                  </a:lnTo>
                  <a:lnTo>
                    <a:pt x="1628" y="375"/>
                  </a:lnTo>
                  <a:lnTo>
                    <a:pt x="1611" y="379"/>
                  </a:lnTo>
                  <a:lnTo>
                    <a:pt x="1593" y="383"/>
                  </a:lnTo>
                  <a:lnTo>
                    <a:pt x="1555" y="389"/>
                  </a:lnTo>
                  <a:lnTo>
                    <a:pt x="1512" y="397"/>
                  </a:lnTo>
                  <a:lnTo>
                    <a:pt x="1505" y="401"/>
                  </a:lnTo>
                  <a:lnTo>
                    <a:pt x="1497" y="406"/>
                  </a:lnTo>
                  <a:lnTo>
                    <a:pt x="1491" y="413"/>
                  </a:lnTo>
                  <a:lnTo>
                    <a:pt x="1486" y="422"/>
                  </a:lnTo>
                  <a:lnTo>
                    <a:pt x="1481" y="431"/>
                  </a:lnTo>
                  <a:lnTo>
                    <a:pt x="1476" y="440"/>
                  </a:lnTo>
                  <a:lnTo>
                    <a:pt x="1472" y="452"/>
                  </a:lnTo>
                  <a:lnTo>
                    <a:pt x="1469" y="464"/>
                  </a:lnTo>
                  <a:lnTo>
                    <a:pt x="1464" y="490"/>
                  </a:lnTo>
                  <a:lnTo>
                    <a:pt x="1460" y="520"/>
                  </a:lnTo>
                  <a:lnTo>
                    <a:pt x="1457" y="551"/>
                  </a:lnTo>
                  <a:lnTo>
                    <a:pt x="1454" y="583"/>
                  </a:lnTo>
                  <a:lnTo>
                    <a:pt x="1450" y="616"/>
                  </a:lnTo>
                  <a:lnTo>
                    <a:pt x="1447" y="650"/>
                  </a:lnTo>
                  <a:lnTo>
                    <a:pt x="1443" y="682"/>
                  </a:lnTo>
                  <a:lnTo>
                    <a:pt x="1438" y="713"/>
                  </a:lnTo>
                  <a:lnTo>
                    <a:pt x="1435" y="728"/>
                  </a:lnTo>
                  <a:lnTo>
                    <a:pt x="1432" y="742"/>
                  </a:lnTo>
                  <a:lnTo>
                    <a:pt x="1427" y="756"/>
                  </a:lnTo>
                  <a:lnTo>
                    <a:pt x="1422" y="768"/>
                  </a:lnTo>
                  <a:lnTo>
                    <a:pt x="1417" y="780"/>
                  </a:lnTo>
                  <a:lnTo>
                    <a:pt x="1412" y="791"/>
                  </a:lnTo>
                  <a:lnTo>
                    <a:pt x="1405" y="801"/>
                  </a:lnTo>
                  <a:lnTo>
                    <a:pt x="1398" y="810"/>
                  </a:lnTo>
                  <a:lnTo>
                    <a:pt x="1373" y="832"/>
                  </a:lnTo>
                  <a:lnTo>
                    <a:pt x="1348" y="854"/>
                  </a:lnTo>
                  <a:lnTo>
                    <a:pt x="1321" y="874"/>
                  </a:lnTo>
                  <a:lnTo>
                    <a:pt x="1294" y="893"/>
                  </a:lnTo>
                  <a:lnTo>
                    <a:pt x="1266" y="911"/>
                  </a:lnTo>
                  <a:lnTo>
                    <a:pt x="1238" y="928"/>
                  </a:lnTo>
                  <a:lnTo>
                    <a:pt x="1208" y="942"/>
                  </a:lnTo>
                  <a:lnTo>
                    <a:pt x="1179" y="957"/>
                  </a:lnTo>
                  <a:lnTo>
                    <a:pt x="1167" y="959"/>
                  </a:lnTo>
                  <a:lnTo>
                    <a:pt x="1154" y="962"/>
                  </a:lnTo>
                  <a:lnTo>
                    <a:pt x="1136" y="964"/>
                  </a:lnTo>
                  <a:lnTo>
                    <a:pt x="1116" y="966"/>
                  </a:lnTo>
                  <a:lnTo>
                    <a:pt x="1069" y="969"/>
                  </a:lnTo>
                  <a:lnTo>
                    <a:pt x="1019" y="971"/>
                  </a:lnTo>
                  <a:lnTo>
                    <a:pt x="969" y="971"/>
                  </a:lnTo>
                  <a:lnTo>
                    <a:pt x="923" y="971"/>
                  </a:lnTo>
                  <a:lnTo>
                    <a:pt x="902" y="970"/>
                  </a:lnTo>
                  <a:lnTo>
                    <a:pt x="886" y="969"/>
                  </a:lnTo>
                  <a:lnTo>
                    <a:pt x="872" y="967"/>
                  </a:lnTo>
                  <a:lnTo>
                    <a:pt x="862" y="965"/>
                  </a:lnTo>
                  <a:lnTo>
                    <a:pt x="858" y="965"/>
                  </a:lnTo>
                  <a:lnTo>
                    <a:pt x="854" y="966"/>
                  </a:lnTo>
                  <a:lnTo>
                    <a:pt x="849" y="967"/>
                  </a:lnTo>
                  <a:lnTo>
                    <a:pt x="844" y="969"/>
                  </a:lnTo>
                  <a:lnTo>
                    <a:pt x="835" y="977"/>
                  </a:lnTo>
                  <a:lnTo>
                    <a:pt x="824" y="986"/>
                  </a:lnTo>
                  <a:lnTo>
                    <a:pt x="814" y="998"/>
                  </a:lnTo>
                  <a:lnTo>
                    <a:pt x="804" y="1012"/>
                  </a:lnTo>
                  <a:lnTo>
                    <a:pt x="792" y="1028"/>
                  </a:lnTo>
                  <a:lnTo>
                    <a:pt x="782" y="1044"/>
                  </a:lnTo>
                  <a:lnTo>
                    <a:pt x="761" y="1078"/>
                  </a:lnTo>
                  <a:lnTo>
                    <a:pt x="741" y="1110"/>
                  </a:lnTo>
                  <a:lnTo>
                    <a:pt x="732" y="1125"/>
                  </a:lnTo>
                  <a:lnTo>
                    <a:pt x="723" y="1138"/>
                  </a:lnTo>
                  <a:lnTo>
                    <a:pt x="716" y="1149"/>
                  </a:lnTo>
                  <a:lnTo>
                    <a:pt x="709" y="1158"/>
                  </a:lnTo>
                  <a:lnTo>
                    <a:pt x="692" y="1175"/>
                  </a:lnTo>
                  <a:lnTo>
                    <a:pt x="677" y="1191"/>
                  </a:lnTo>
                  <a:lnTo>
                    <a:pt x="666" y="1207"/>
                  </a:lnTo>
                  <a:lnTo>
                    <a:pt x="656" y="1220"/>
                  </a:lnTo>
                  <a:lnTo>
                    <a:pt x="647" y="1234"/>
                  </a:lnTo>
                  <a:lnTo>
                    <a:pt x="640" y="1246"/>
                  </a:lnTo>
                  <a:lnTo>
                    <a:pt x="634" y="1260"/>
                  </a:lnTo>
                  <a:lnTo>
                    <a:pt x="629" y="1272"/>
                  </a:lnTo>
                  <a:lnTo>
                    <a:pt x="620" y="1299"/>
                  </a:lnTo>
                  <a:lnTo>
                    <a:pt x="613" y="1328"/>
                  </a:lnTo>
                  <a:lnTo>
                    <a:pt x="604" y="1364"/>
                  </a:lnTo>
                  <a:lnTo>
                    <a:pt x="592" y="1407"/>
                  </a:lnTo>
                  <a:lnTo>
                    <a:pt x="585" y="1424"/>
                  </a:lnTo>
                  <a:lnTo>
                    <a:pt x="577" y="1441"/>
                  </a:lnTo>
                  <a:lnTo>
                    <a:pt x="570" y="1454"/>
                  </a:lnTo>
                  <a:lnTo>
                    <a:pt x="563" y="1467"/>
                  </a:lnTo>
                  <a:lnTo>
                    <a:pt x="555" y="1478"/>
                  </a:lnTo>
                  <a:lnTo>
                    <a:pt x="546" y="1488"/>
                  </a:lnTo>
                  <a:lnTo>
                    <a:pt x="538" y="1495"/>
                  </a:lnTo>
                  <a:lnTo>
                    <a:pt x="529" y="1501"/>
                  </a:lnTo>
                  <a:lnTo>
                    <a:pt x="520" y="1506"/>
                  </a:lnTo>
                  <a:lnTo>
                    <a:pt x="511" y="1510"/>
                  </a:lnTo>
                  <a:lnTo>
                    <a:pt x="501" y="1512"/>
                  </a:lnTo>
                  <a:lnTo>
                    <a:pt x="492" y="1513"/>
                  </a:lnTo>
                  <a:lnTo>
                    <a:pt x="482" y="1513"/>
                  </a:lnTo>
                  <a:lnTo>
                    <a:pt x="472" y="1512"/>
                  </a:lnTo>
                  <a:lnTo>
                    <a:pt x="462" y="1510"/>
                  </a:lnTo>
                  <a:lnTo>
                    <a:pt x="452" y="1506"/>
                  </a:lnTo>
                  <a:lnTo>
                    <a:pt x="442" y="1502"/>
                  </a:lnTo>
                  <a:lnTo>
                    <a:pt x="432" y="1498"/>
                  </a:lnTo>
                  <a:lnTo>
                    <a:pt x="421" y="1493"/>
                  </a:lnTo>
                  <a:lnTo>
                    <a:pt x="411" y="1487"/>
                  </a:lnTo>
                  <a:lnTo>
                    <a:pt x="390" y="1473"/>
                  </a:lnTo>
                  <a:lnTo>
                    <a:pt x="368" y="1458"/>
                  </a:lnTo>
                  <a:lnTo>
                    <a:pt x="325" y="1423"/>
                  </a:lnTo>
                  <a:lnTo>
                    <a:pt x="284" y="1389"/>
                  </a:lnTo>
                  <a:lnTo>
                    <a:pt x="255" y="1323"/>
                  </a:lnTo>
                  <a:lnTo>
                    <a:pt x="252" y="1345"/>
                  </a:lnTo>
                  <a:lnTo>
                    <a:pt x="249" y="1369"/>
                  </a:lnTo>
                  <a:lnTo>
                    <a:pt x="247" y="1383"/>
                  </a:lnTo>
                  <a:lnTo>
                    <a:pt x="244" y="1395"/>
                  </a:lnTo>
                  <a:lnTo>
                    <a:pt x="241" y="1408"/>
                  </a:lnTo>
                  <a:lnTo>
                    <a:pt x="237" y="1419"/>
                  </a:lnTo>
                  <a:lnTo>
                    <a:pt x="233" y="1430"/>
                  </a:lnTo>
                  <a:lnTo>
                    <a:pt x="226" y="1440"/>
                  </a:lnTo>
                  <a:lnTo>
                    <a:pt x="223" y="1444"/>
                  </a:lnTo>
                  <a:lnTo>
                    <a:pt x="219" y="1447"/>
                  </a:lnTo>
                  <a:lnTo>
                    <a:pt x="216" y="1450"/>
                  </a:lnTo>
                  <a:lnTo>
                    <a:pt x="212" y="1452"/>
                  </a:lnTo>
                  <a:lnTo>
                    <a:pt x="207" y="1454"/>
                  </a:lnTo>
                  <a:lnTo>
                    <a:pt x="202" y="1456"/>
                  </a:lnTo>
                  <a:lnTo>
                    <a:pt x="197" y="1456"/>
                  </a:lnTo>
                  <a:lnTo>
                    <a:pt x="191" y="1456"/>
                  </a:lnTo>
                  <a:lnTo>
                    <a:pt x="186" y="1455"/>
                  </a:lnTo>
                  <a:lnTo>
                    <a:pt x="180" y="1454"/>
                  </a:lnTo>
                  <a:lnTo>
                    <a:pt x="172" y="1452"/>
                  </a:lnTo>
                  <a:lnTo>
                    <a:pt x="165" y="1448"/>
                  </a:lnTo>
                  <a:lnTo>
                    <a:pt x="148" y="1441"/>
                  </a:lnTo>
                  <a:lnTo>
                    <a:pt x="133" y="1437"/>
                  </a:lnTo>
                  <a:lnTo>
                    <a:pt x="117" y="1436"/>
                  </a:lnTo>
                  <a:lnTo>
                    <a:pt x="104" y="1438"/>
                  </a:lnTo>
                  <a:lnTo>
                    <a:pt x="90" y="1442"/>
                  </a:lnTo>
                  <a:lnTo>
                    <a:pt x="77" y="1449"/>
                  </a:lnTo>
                  <a:lnTo>
                    <a:pt x="66" y="1459"/>
                  </a:lnTo>
                  <a:lnTo>
                    <a:pt x="56" y="1471"/>
                  </a:lnTo>
                  <a:lnTo>
                    <a:pt x="45" y="1485"/>
                  </a:lnTo>
                  <a:lnTo>
                    <a:pt x="37" y="1499"/>
                  </a:lnTo>
                  <a:lnTo>
                    <a:pt x="28" y="1516"/>
                  </a:lnTo>
                  <a:lnTo>
                    <a:pt x="22" y="1535"/>
                  </a:lnTo>
                  <a:lnTo>
                    <a:pt x="16" y="1553"/>
                  </a:lnTo>
                  <a:lnTo>
                    <a:pt x="11" y="1572"/>
                  </a:lnTo>
                  <a:lnTo>
                    <a:pt x="7" y="1593"/>
                  </a:lnTo>
                  <a:lnTo>
                    <a:pt x="3" y="1613"/>
                  </a:lnTo>
                  <a:lnTo>
                    <a:pt x="1" y="1633"/>
                  </a:lnTo>
                  <a:lnTo>
                    <a:pt x="0" y="1653"/>
                  </a:lnTo>
                  <a:lnTo>
                    <a:pt x="1" y="1673"/>
                  </a:lnTo>
                  <a:lnTo>
                    <a:pt x="2" y="1693"/>
                  </a:lnTo>
                  <a:lnTo>
                    <a:pt x="5" y="1710"/>
                  </a:lnTo>
                  <a:lnTo>
                    <a:pt x="8" y="1728"/>
                  </a:lnTo>
                  <a:lnTo>
                    <a:pt x="12" y="1744"/>
                  </a:lnTo>
                  <a:lnTo>
                    <a:pt x="17" y="1758"/>
                  </a:lnTo>
                  <a:lnTo>
                    <a:pt x="23" y="1771"/>
                  </a:lnTo>
                  <a:lnTo>
                    <a:pt x="32" y="1782"/>
                  </a:lnTo>
                  <a:lnTo>
                    <a:pt x="40" y="1791"/>
                  </a:lnTo>
                  <a:lnTo>
                    <a:pt x="50" y="1796"/>
                  </a:lnTo>
                  <a:lnTo>
                    <a:pt x="62" y="1800"/>
                  </a:lnTo>
                  <a:lnTo>
                    <a:pt x="73" y="1800"/>
                  </a:lnTo>
                  <a:lnTo>
                    <a:pt x="87" y="1798"/>
                  </a:lnTo>
                  <a:lnTo>
                    <a:pt x="102" y="1792"/>
                  </a:lnTo>
                  <a:lnTo>
                    <a:pt x="113" y="1786"/>
                  </a:lnTo>
                  <a:lnTo>
                    <a:pt x="123" y="1782"/>
                  </a:lnTo>
                  <a:lnTo>
                    <a:pt x="134" y="1779"/>
                  </a:lnTo>
                  <a:lnTo>
                    <a:pt x="144" y="1777"/>
                  </a:lnTo>
                  <a:lnTo>
                    <a:pt x="154" y="1776"/>
                  </a:lnTo>
                  <a:lnTo>
                    <a:pt x="163" y="1776"/>
                  </a:lnTo>
                  <a:lnTo>
                    <a:pt x="172" y="1776"/>
                  </a:lnTo>
                  <a:lnTo>
                    <a:pt x="181" y="1778"/>
                  </a:lnTo>
                  <a:lnTo>
                    <a:pt x="189" y="1780"/>
                  </a:lnTo>
                  <a:lnTo>
                    <a:pt x="197" y="1783"/>
                  </a:lnTo>
                  <a:lnTo>
                    <a:pt x="205" y="1788"/>
                  </a:lnTo>
                  <a:lnTo>
                    <a:pt x="212" y="1792"/>
                  </a:lnTo>
                  <a:lnTo>
                    <a:pt x="219" y="1797"/>
                  </a:lnTo>
                  <a:lnTo>
                    <a:pt x="225" y="1802"/>
                  </a:lnTo>
                  <a:lnTo>
                    <a:pt x="232" y="1809"/>
                  </a:lnTo>
                  <a:lnTo>
                    <a:pt x="237" y="1816"/>
                  </a:lnTo>
                  <a:lnTo>
                    <a:pt x="242" y="1823"/>
                  </a:lnTo>
                  <a:lnTo>
                    <a:pt x="247" y="1831"/>
                  </a:lnTo>
                  <a:lnTo>
                    <a:pt x="251" y="1840"/>
                  </a:lnTo>
                  <a:lnTo>
                    <a:pt x="256" y="1848"/>
                  </a:lnTo>
                  <a:lnTo>
                    <a:pt x="259" y="1857"/>
                  </a:lnTo>
                  <a:lnTo>
                    <a:pt x="262" y="1867"/>
                  </a:lnTo>
                  <a:lnTo>
                    <a:pt x="265" y="1876"/>
                  </a:lnTo>
                  <a:lnTo>
                    <a:pt x="266" y="1885"/>
                  </a:lnTo>
                  <a:lnTo>
                    <a:pt x="268" y="1896"/>
                  </a:lnTo>
                  <a:lnTo>
                    <a:pt x="269" y="1905"/>
                  </a:lnTo>
                  <a:lnTo>
                    <a:pt x="269" y="1916"/>
                  </a:lnTo>
                  <a:lnTo>
                    <a:pt x="269" y="1926"/>
                  </a:lnTo>
                  <a:lnTo>
                    <a:pt x="268" y="1936"/>
                  </a:lnTo>
                  <a:lnTo>
                    <a:pt x="267" y="1946"/>
                  </a:lnTo>
                  <a:lnTo>
                    <a:pt x="265" y="1956"/>
                  </a:lnTo>
                  <a:lnTo>
                    <a:pt x="263" y="1967"/>
                  </a:lnTo>
                  <a:lnTo>
                    <a:pt x="264" y="1976"/>
                  </a:lnTo>
                  <a:lnTo>
                    <a:pt x="267" y="1985"/>
                  </a:lnTo>
                  <a:lnTo>
                    <a:pt x="271" y="1995"/>
                  </a:lnTo>
                  <a:lnTo>
                    <a:pt x="279" y="2003"/>
                  </a:lnTo>
                  <a:lnTo>
                    <a:pt x="287" y="2011"/>
                  </a:lnTo>
                  <a:lnTo>
                    <a:pt x="297" y="2020"/>
                  </a:lnTo>
                  <a:lnTo>
                    <a:pt x="310" y="2028"/>
                  </a:lnTo>
                  <a:lnTo>
                    <a:pt x="323" y="2035"/>
                  </a:lnTo>
                  <a:lnTo>
                    <a:pt x="354" y="2051"/>
                  </a:lnTo>
                  <a:lnTo>
                    <a:pt x="387" y="2067"/>
                  </a:lnTo>
                  <a:lnTo>
                    <a:pt x="424" y="2081"/>
                  </a:lnTo>
                  <a:lnTo>
                    <a:pt x="463" y="2096"/>
                  </a:lnTo>
                  <a:lnTo>
                    <a:pt x="501" y="2111"/>
                  </a:lnTo>
                  <a:lnTo>
                    <a:pt x="541" y="2127"/>
                  </a:lnTo>
                  <a:lnTo>
                    <a:pt x="577" y="2144"/>
                  </a:lnTo>
                  <a:lnTo>
                    <a:pt x="612" y="2160"/>
                  </a:lnTo>
                  <a:lnTo>
                    <a:pt x="629" y="2170"/>
                  </a:lnTo>
                  <a:lnTo>
                    <a:pt x="643" y="2179"/>
                  </a:lnTo>
                  <a:lnTo>
                    <a:pt x="657" y="2189"/>
                  </a:lnTo>
                  <a:lnTo>
                    <a:pt x="669" y="2200"/>
                  </a:lnTo>
                  <a:lnTo>
                    <a:pt x="680" y="2210"/>
                  </a:lnTo>
                  <a:lnTo>
                    <a:pt x="689" y="2222"/>
                  </a:lnTo>
                  <a:lnTo>
                    <a:pt x="696" y="2233"/>
                  </a:lnTo>
                  <a:lnTo>
                    <a:pt x="702" y="2246"/>
                  </a:lnTo>
                  <a:lnTo>
                    <a:pt x="709" y="2265"/>
                  </a:lnTo>
                  <a:lnTo>
                    <a:pt x="714" y="2285"/>
                  </a:lnTo>
                  <a:lnTo>
                    <a:pt x="720" y="2305"/>
                  </a:lnTo>
                  <a:lnTo>
                    <a:pt x="725" y="23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1" name="Freeform 9"/>
            <p:cNvSpPr>
              <a:spLocks/>
            </p:cNvSpPr>
            <p:nvPr/>
          </p:nvSpPr>
          <p:spPr bwMode="auto">
            <a:xfrm>
              <a:off x="2130408" y="2702638"/>
              <a:ext cx="747153" cy="305328"/>
            </a:xfrm>
            <a:custGeom>
              <a:avLst/>
              <a:gdLst/>
              <a:ahLst/>
              <a:cxnLst>
                <a:cxn ang="0">
                  <a:pos x="1964" y="509"/>
                </a:cxn>
                <a:cxn ang="0">
                  <a:pos x="1865" y="485"/>
                </a:cxn>
                <a:cxn ang="0">
                  <a:pos x="1672" y="479"/>
                </a:cxn>
                <a:cxn ang="0">
                  <a:pos x="1491" y="493"/>
                </a:cxn>
                <a:cxn ang="0">
                  <a:pos x="1390" y="519"/>
                </a:cxn>
                <a:cxn ang="0">
                  <a:pos x="1316" y="555"/>
                </a:cxn>
                <a:cxn ang="0">
                  <a:pos x="1256" y="593"/>
                </a:cxn>
                <a:cxn ang="0">
                  <a:pos x="1098" y="619"/>
                </a:cxn>
                <a:cxn ang="0">
                  <a:pos x="884" y="687"/>
                </a:cxn>
                <a:cxn ang="0">
                  <a:pos x="785" y="739"/>
                </a:cxn>
                <a:cxn ang="0">
                  <a:pos x="694" y="804"/>
                </a:cxn>
                <a:cxn ang="0">
                  <a:pos x="613" y="883"/>
                </a:cxn>
                <a:cxn ang="0">
                  <a:pos x="510" y="1022"/>
                </a:cxn>
                <a:cxn ang="0">
                  <a:pos x="434" y="1103"/>
                </a:cxn>
                <a:cxn ang="0">
                  <a:pos x="385" y="1133"/>
                </a:cxn>
                <a:cxn ang="0">
                  <a:pos x="331" y="1146"/>
                </a:cxn>
                <a:cxn ang="0">
                  <a:pos x="173" y="1152"/>
                </a:cxn>
                <a:cxn ang="0">
                  <a:pos x="80" y="1142"/>
                </a:cxn>
                <a:cxn ang="0">
                  <a:pos x="40" y="1124"/>
                </a:cxn>
                <a:cxn ang="0">
                  <a:pos x="4" y="1057"/>
                </a:cxn>
                <a:cxn ang="0">
                  <a:pos x="3" y="1024"/>
                </a:cxn>
                <a:cxn ang="0">
                  <a:pos x="20" y="992"/>
                </a:cxn>
                <a:cxn ang="0">
                  <a:pos x="78" y="939"/>
                </a:cxn>
                <a:cxn ang="0">
                  <a:pos x="122" y="875"/>
                </a:cxn>
                <a:cxn ang="0">
                  <a:pos x="147" y="762"/>
                </a:cxn>
                <a:cxn ang="0">
                  <a:pos x="188" y="719"/>
                </a:cxn>
                <a:cxn ang="0">
                  <a:pos x="314" y="721"/>
                </a:cxn>
                <a:cxn ang="0">
                  <a:pos x="435" y="688"/>
                </a:cxn>
                <a:cxn ang="0">
                  <a:pos x="546" y="626"/>
                </a:cxn>
                <a:cxn ang="0">
                  <a:pos x="642" y="541"/>
                </a:cxn>
                <a:cxn ang="0">
                  <a:pos x="718" y="438"/>
                </a:cxn>
                <a:cxn ang="0">
                  <a:pos x="768" y="322"/>
                </a:cxn>
                <a:cxn ang="0">
                  <a:pos x="800" y="248"/>
                </a:cxn>
                <a:cxn ang="0">
                  <a:pos x="842" y="205"/>
                </a:cxn>
                <a:cxn ang="0">
                  <a:pos x="892" y="182"/>
                </a:cxn>
                <a:cxn ang="0">
                  <a:pos x="984" y="174"/>
                </a:cxn>
                <a:cxn ang="0">
                  <a:pos x="1105" y="196"/>
                </a:cxn>
                <a:cxn ang="0">
                  <a:pos x="1173" y="204"/>
                </a:cxn>
                <a:cxn ang="0">
                  <a:pos x="1241" y="197"/>
                </a:cxn>
                <a:cxn ang="0">
                  <a:pos x="1343" y="159"/>
                </a:cxn>
                <a:cxn ang="0">
                  <a:pos x="1460" y="81"/>
                </a:cxn>
                <a:cxn ang="0">
                  <a:pos x="1540" y="22"/>
                </a:cxn>
                <a:cxn ang="0">
                  <a:pos x="1605" y="2"/>
                </a:cxn>
                <a:cxn ang="0">
                  <a:pos x="1669" y="3"/>
                </a:cxn>
                <a:cxn ang="0">
                  <a:pos x="1759" y="33"/>
                </a:cxn>
                <a:cxn ang="0">
                  <a:pos x="1879" y="102"/>
                </a:cxn>
                <a:cxn ang="0">
                  <a:pos x="2145" y="254"/>
                </a:cxn>
                <a:cxn ang="0">
                  <a:pos x="2171" y="324"/>
                </a:cxn>
                <a:cxn ang="0">
                  <a:pos x="2221" y="377"/>
                </a:cxn>
                <a:cxn ang="0">
                  <a:pos x="2299" y="411"/>
                </a:cxn>
                <a:cxn ang="0">
                  <a:pos x="2407" y="448"/>
                </a:cxn>
                <a:cxn ang="0">
                  <a:pos x="2505" y="499"/>
                </a:cxn>
                <a:cxn ang="0">
                  <a:pos x="2591" y="566"/>
                </a:cxn>
                <a:cxn ang="0">
                  <a:pos x="2664" y="646"/>
                </a:cxn>
                <a:cxn ang="0">
                  <a:pos x="2724" y="738"/>
                </a:cxn>
                <a:cxn ang="0">
                  <a:pos x="2769" y="842"/>
                </a:cxn>
                <a:cxn ang="0">
                  <a:pos x="2807" y="984"/>
                </a:cxn>
                <a:cxn ang="0">
                  <a:pos x="2717" y="965"/>
                </a:cxn>
                <a:cxn ang="0">
                  <a:pos x="2605" y="936"/>
                </a:cxn>
                <a:cxn ang="0">
                  <a:pos x="2503" y="883"/>
                </a:cxn>
                <a:cxn ang="0">
                  <a:pos x="2261" y="689"/>
                </a:cxn>
                <a:cxn ang="0">
                  <a:pos x="2131" y="588"/>
                </a:cxn>
              </a:cxnLst>
              <a:rect l="0" t="0" r="r" b="b"/>
              <a:pathLst>
                <a:path w="2807" h="1152">
                  <a:moveTo>
                    <a:pt x="2111" y="575"/>
                  </a:moveTo>
                  <a:lnTo>
                    <a:pt x="2076" y="556"/>
                  </a:lnTo>
                  <a:lnTo>
                    <a:pt x="2040" y="540"/>
                  </a:lnTo>
                  <a:lnTo>
                    <a:pt x="2003" y="523"/>
                  </a:lnTo>
                  <a:lnTo>
                    <a:pt x="1964" y="509"/>
                  </a:lnTo>
                  <a:lnTo>
                    <a:pt x="1944" y="503"/>
                  </a:lnTo>
                  <a:lnTo>
                    <a:pt x="1924" y="498"/>
                  </a:lnTo>
                  <a:lnTo>
                    <a:pt x="1905" y="493"/>
                  </a:lnTo>
                  <a:lnTo>
                    <a:pt x="1885" y="489"/>
                  </a:lnTo>
                  <a:lnTo>
                    <a:pt x="1865" y="485"/>
                  </a:lnTo>
                  <a:lnTo>
                    <a:pt x="1845" y="482"/>
                  </a:lnTo>
                  <a:lnTo>
                    <a:pt x="1825" y="481"/>
                  </a:lnTo>
                  <a:lnTo>
                    <a:pt x="1806" y="480"/>
                  </a:lnTo>
                  <a:lnTo>
                    <a:pt x="1741" y="479"/>
                  </a:lnTo>
                  <a:lnTo>
                    <a:pt x="1672" y="479"/>
                  </a:lnTo>
                  <a:lnTo>
                    <a:pt x="1636" y="479"/>
                  </a:lnTo>
                  <a:lnTo>
                    <a:pt x="1599" y="481"/>
                  </a:lnTo>
                  <a:lnTo>
                    <a:pt x="1563" y="483"/>
                  </a:lnTo>
                  <a:lnTo>
                    <a:pt x="1528" y="487"/>
                  </a:lnTo>
                  <a:lnTo>
                    <a:pt x="1491" y="493"/>
                  </a:lnTo>
                  <a:lnTo>
                    <a:pt x="1457" y="500"/>
                  </a:lnTo>
                  <a:lnTo>
                    <a:pt x="1439" y="503"/>
                  </a:lnTo>
                  <a:lnTo>
                    <a:pt x="1422" y="508"/>
                  </a:lnTo>
                  <a:lnTo>
                    <a:pt x="1406" y="513"/>
                  </a:lnTo>
                  <a:lnTo>
                    <a:pt x="1390" y="519"/>
                  </a:lnTo>
                  <a:lnTo>
                    <a:pt x="1374" y="525"/>
                  </a:lnTo>
                  <a:lnTo>
                    <a:pt x="1359" y="531"/>
                  </a:lnTo>
                  <a:lnTo>
                    <a:pt x="1344" y="538"/>
                  </a:lnTo>
                  <a:lnTo>
                    <a:pt x="1330" y="547"/>
                  </a:lnTo>
                  <a:lnTo>
                    <a:pt x="1316" y="555"/>
                  </a:lnTo>
                  <a:lnTo>
                    <a:pt x="1303" y="565"/>
                  </a:lnTo>
                  <a:lnTo>
                    <a:pt x="1290" y="574"/>
                  </a:lnTo>
                  <a:lnTo>
                    <a:pt x="1279" y="584"/>
                  </a:lnTo>
                  <a:lnTo>
                    <a:pt x="1267" y="589"/>
                  </a:lnTo>
                  <a:lnTo>
                    <a:pt x="1256" y="593"/>
                  </a:lnTo>
                  <a:lnTo>
                    <a:pt x="1244" y="595"/>
                  </a:lnTo>
                  <a:lnTo>
                    <a:pt x="1232" y="597"/>
                  </a:lnTo>
                  <a:lnTo>
                    <a:pt x="1187" y="603"/>
                  </a:lnTo>
                  <a:lnTo>
                    <a:pt x="1142" y="610"/>
                  </a:lnTo>
                  <a:lnTo>
                    <a:pt x="1098" y="619"/>
                  </a:lnTo>
                  <a:lnTo>
                    <a:pt x="1054" y="629"/>
                  </a:lnTo>
                  <a:lnTo>
                    <a:pt x="1010" y="640"/>
                  </a:lnTo>
                  <a:lnTo>
                    <a:pt x="967" y="654"/>
                  </a:lnTo>
                  <a:lnTo>
                    <a:pt x="925" y="670"/>
                  </a:lnTo>
                  <a:lnTo>
                    <a:pt x="884" y="687"/>
                  </a:lnTo>
                  <a:lnTo>
                    <a:pt x="863" y="697"/>
                  </a:lnTo>
                  <a:lnTo>
                    <a:pt x="843" y="707"/>
                  </a:lnTo>
                  <a:lnTo>
                    <a:pt x="823" y="718"/>
                  </a:lnTo>
                  <a:lnTo>
                    <a:pt x="804" y="728"/>
                  </a:lnTo>
                  <a:lnTo>
                    <a:pt x="785" y="739"/>
                  </a:lnTo>
                  <a:lnTo>
                    <a:pt x="766" y="751"/>
                  </a:lnTo>
                  <a:lnTo>
                    <a:pt x="747" y="763"/>
                  </a:lnTo>
                  <a:lnTo>
                    <a:pt x="729" y="777"/>
                  </a:lnTo>
                  <a:lnTo>
                    <a:pt x="711" y="790"/>
                  </a:lnTo>
                  <a:lnTo>
                    <a:pt x="694" y="804"/>
                  </a:lnTo>
                  <a:lnTo>
                    <a:pt x="677" y="819"/>
                  </a:lnTo>
                  <a:lnTo>
                    <a:pt x="660" y="834"/>
                  </a:lnTo>
                  <a:lnTo>
                    <a:pt x="644" y="850"/>
                  </a:lnTo>
                  <a:lnTo>
                    <a:pt x="629" y="866"/>
                  </a:lnTo>
                  <a:lnTo>
                    <a:pt x="613" y="883"/>
                  </a:lnTo>
                  <a:lnTo>
                    <a:pt x="598" y="901"/>
                  </a:lnTo>
                  <a:lnTo>
                    <a:pt x="569" y="939"/>
                  </a:lnTo>
                  <a:lnTo>
                    <a:pt x="540" y="980"/>
                  </a:lnTo>
                  <a:lnTo>
                    <a:pt x="525" y="1001"/>
                  </a:lnTo>
                  <a:lnTo>
                    <a:pt x="510" y="1022"/>
                  </a:lnTo>
                  <a:lnTo>
                    <a:pt x="494" y="1041"/>
                  </a:lnTo>
                  <a:lnTo>
                    <a:pt x="478" y="1060"/>
                  </a:lnTo>
                  <a:lnTo>
                    <a:pt x="461" y="1078"/>
                  </a:lnTo>
                  <a:lnTo>
                    <a:pt x="443" y="1094"/>
                  </a:lnTo>
                  <a:lnTo>
                    <a:pt x="434" y="1103"/>
                  </a:lnTo>
                  <a:lnTo>
                    <a:pt x="424" y="1110"/>
                  </a:lnTo>
                  <a:lnTo>
                    <a:pt x="415" y="1116"/>
                  </a:lnTo>
                  <a:lnTo>
                    <a:pt x="406" y="1122"/>
                  </a:lnTo>
                  <a:lnTo>
                    <a:pt x="395" y="1128"/>
                  </a:lnTo>
                  <a:lnTo>
                    <a:pt x="385" y="1133"/>
                  </a:lnTo>
                  <a:lnTo>
                    <a:pt x="374" y="1137"/>
                  </a:lnTo>
                  <a:lnTo>
                    <a:pt x="364" y="1140"/>
                  </a:lnTo>
                  <a:lnTo>
                    <a:pt x="354" y="1143"/>
                  </a:lnTo>
                  <a:lnTo>
                    <a:pt x="342" y="1145"/>
                  </a:lnTo>
                  <a:lnTo>
                    <a:pt x="331" y="1146"/>
                  </a:lnTo>
                  <a:lnTo>
                    <a:pt x="319" y="1146"/>
                  </a:lnTo>
                  <a:lnTo>
                    <a:pt x="288" y="1147"/>
                  </a:lnTo>
                  <a:lnTo>
                    <a:pt x="253" y="1149"/>
                  </a:lnTo>
                  <a:lnTo>
                    <a:pt x="213" y="1151"/>
                  </a:lnTo>
                  <a:lnTo>
                    <a:pt x="173" y="1152"/>
                  </a:lnTo>
                  <a:lnTo>
                    <a:pt x="154" y="1152"/>
                  </a:lnTo>
                  <a:lnTo>
                    <a:pt x="134" y="1151"/>
                  </a:lnTo>
                  <a:lnTo>
                    <a:pt x="115" y="1150"/>
                  </a:lnTo>
                  <a:lnTo>
                    <a:pt x="96" y="1146"/>
                  </a:lnTo>
                  <a:lnTo>
                    <a:pt x="80" y="1142"/>
                  </a:lnTo>
                  <a:lnTo>
                    <a:pt x="65" y="1138"/>
                  </a:lnTo>
                  <a:lnTo>
                    <a:pt x="58" y="1135"/>
                  </a:lnTo>
                  <a:lnTo>
                    <a:pt x="51" y="1131"/>
                  </a:lnTo>
                  <a:lnTo>
                    <a:pt x="45" y="1128"/>
                  </a:lnTo>
                  <a:lnTo>
                    <a:pt x="40" y="1124"/>
                  </a:lnTo>
                  <a:lnTo>
                    <a:pt x="25" y="1101"/>
                  </a:lnTo>
                  <a:lnTo>
                    <a:pt x="14" y="1082"/>
                  </a:lnTo>
                  <a:lnTo>
                    <a:pt x="10" y="1073"/>
                  </a:lnTo>
                  <a:lnTo>
                    <a:pt x="7" y="1064"/>
                  </a:lnTo>
                  <a:lnTo>
                    <a:pt x="4" y="1057"/>
                  </a:lnTo>
                  <a:lnTo>
                    <a:pt x="3" y="1050"/>
                  </a:lnTo>
                  <a:lnTo>
                    <a:pt x="1" y="1042"/>
                  </a:lnTo>
                  <a:lnTo>
                    <a:pt x="0" y="1036"/>
                  </a:lnTo>
                  <a:lnTo>
                    <a:pt x="1" y="1030"/>
                  </a:lnTo>
                  <a:lnTo>
                    <a:pt x="3" y="1024"/>
                  </a:lnTo>
                  <a:lnTo>
                    <a:pt x="4" y="1018"/>
                  </a:lnTo>
                  <a:lnTo>
                    <a:pt x="7" y="1013"/>
                  </a:lnTo>
                  <a:lnTo>
                    <a:pt x="9" y="1008"/>
                  </a:lnTo>
                  <a:lnTo>
                    <a:pt x="12" y="1003"/>
                  </a:lnTo>
                  <a:lnTo>
                    <a:pt x="20" y="992"/>
                  </a:lnTo>
                  <a:lnTo>
                    <a:pt x="30" y="983"/>
                  </a:lnTo>
                  <a:lnTo>
                    <a:pt x="40" y="974"/>
                  </a:lnTo>
                  <a:lnTo>
                    <a:pt x="53" y="963"/>
                  </a:lnTo>
                  <a:lnTo>
                    <a:pt x="65" y="952"/>
                  </a:lnTo>
                  <a:lnTo>
                    <a:pt x="78" y="939"/>
                  </a:lnTo>
                  <a:lnTo>
                    <a:pt x="91" y="926"/>
                  </a:lnTo>
                  <a:lnTo>
                    <a:pt x="105" y="910"/>
                  </a:lnTo>
                  <a:lnTo>
                    <a:pt x="112" y="899"/>
                  </a:lnTo>
                  <a:lnTo>
                    <a:pt x="117" y="886"/>
                  </a:lnTo>
                  <a:lnTo>
                    <a:pt x="122" y="875"/>
                  </a:lnTo>
                  <a:lnTo>
                    <a:pt x="126" y="862"/>
                  </a:lnTo>
                  <a:lnTo>
                    <a:pt x="134" y="837"/>
                  </a:lnTo>
                  <a:lnTo>
                    <a:pt x="139" y="813"/>
                  </a:lnTo>
                  <a:lnTo>
                    <a:pt x="143" y="788"/>
                  </a:lnTo>
                  <a:lnTo>
                    <a:pt x="147" y="762"/>
                  </a:lnTo>
                  <a:lnTo>
                    <a:pt x="150" y="750"/>
                  </a:lnTo>
                  <a:lnTo>
                    <a:pt x="154" y="737"/>
                  </a:lnTo>
                  <a:lnTo>
                    <a:pt x="158" y="726"/>
                  </a:lnTo>
                  <a:lnTo>
                    <a:pt x="162" y="713"/>
                  </a:lnTo>
                  <a:lnTo>
                    <a:pt x="188" y="719"/>
                  </a:lnTo>
                  <a:lnTo>
                    <a:pt x="213" y="722"/>
                  </a:lnTo>
                  <a:lnTo>
                    <a:pt x="238" y="724"/>
                  </a:lnTo>
                  <a:lnTo>
                    <a:pt x="264" y="724"/>
                  </a:lnTo>
                  <a:lnTo>
                    <a:pt x="289" y="723"/>
                  </a:lnTo>
                  <a:lnTo>
                    <a:pt x="314" y="721"/>
                  </a:lnTo>
                  <a:lnTo>
                    <a:pt x="338" y="716"/>
                  </a:lnTo>
                  <a:lnTo>
                    <a:pt x="363" y="711"/>
                  </a:lnTo>
                  <a:lnTo>
                    <a:pt x="387" y="705"/>
                  </a:lnTo>
                  <a:lnTo>
                    <a:pt x="411" y="697"/>
                  </a:lnTo>
                  <a:lnTo>
                    <a:pt x="435" y="688"/>
                  </a:lnTo>
                  <a:lnTo>
                    <a:pt x="458" y="678"/>
                  </a:lnTo>
                  <a:lnTo>
                    <a:pt x="481" y="667"/>
                  </a:lnTo>
                  <a:lnTo>
                    <a:pt x="504" y="654"/>
                  </a:lnTo>
                  <a:lnTo>
                    <a:pt x="525" y="640"/>
                  </a:lnTo>
                  <a:lnTo>
                    <a:pt x="546" y="626"/>
                  </a:lnTo>
                  <a:lnTo>
                    <a:pt x="567" y="610"/>
                  </a:lnTo>
                  <a:lnTo>
                    <a:pt x="587" y="595"/>
                  </a:lnTo>
                  <a:lnTo>
                    <a:pt x="606" y="577"/>
                  </a:lnTo>
                  <a:lnTo>
                    <a:pt x="624" y="559"/>
                  </a:lnTo>
                  <a:lnTo>
                    <a:pt x="642" y="541"/>
                  </a:lnTo>
                  <a:lnTo>
                    <a:pt x="659" y="522"/>
                  </a:lnTo>
                  <a:lnTo>
                    <a:pt x="675" y="501"/>
                  </a:lnTo>
                  <a:lnTo>
                    <a:pt x="690" y="480"/>
                  </a:lnTo>
                  <a:lnTo>
                    <a:pt x="705" y="459"/>
                  </a:lnTo>
                  <a:lnTo>
                    <a:pt x="718" y="438"/>
                  </a:lnTo>
                  <a:lnTo>
                    <a:pt x="731" y="416"/>
                  </a:lnTo>
                  <a:lnTo>
                    <a:pt x="741" y="393"/>
                  </a:lnTo>
                  <a:lnTo>
                    <a:pt x="752" y="369"/>
                  </a:lnTo>
                  <a:lnTo>
                    <a:pt x="761" y="346"/>
                  </a:lnTo>
                  <a:lnTo>
                    <a:pt x="768" y="322"/>
                  </a:lnTo>
                  <a:lnTo>
                    <a:pt x="775" y="298"/>
                  </a:lnTo>
                  <a:lnTo>
                    <a:pt x="781" y="283"/>
                  </a:lnTo>
                  <a:lnTo>
                    <a:pt x="787" y="271"/>
                  </a:lnTo>
                  <a:lnTo>
                    <a:pt x="793" y="259"/>
                  </a:lnTo>
                  <a:lnTo>
                    <a:pt x="800" y="248"/>
                  </a:lnTo>
                  <a:lnTo>
                    <a:pt x="809" y="238"/>
                  </a:lnTo>
                  <a:lnTo>
                    <a:pt x="816" y="228"/>
                  </a:lnTo>
                  <a:lnTo>
                    <a:pt x="824" y="220"/>
                  </a:lnTo>
                  <a:lnTo>
                    <a:pt x="834" y="213"/>
                  </a:lnTo>
                  <a:lnTo>
                    <a:pt x="842" y="205"/>
                  </a:lnTo>
                  <a:lnTo>
                    <a:pt x="852" y="199"/>
                  </a:lnTo>
                  <a:lnTo>
                    <a:pt x="862" y="194"/>
                  </a:lnTo>
                  <a:lnTo>
                    <a:pt x="871" y="190"/>
                  </a:lnTo>
                  <a:lnTo>
                    <a:pt x="882" y="186"/>
                  </a:lnTo>
                  <a:lnTo>
                    <a:pt x="892" y="182"/>
                  </a:lnTo>
                  <a:lnTo>
                    <a:pt x="904" y="179"/>
                  </a:lnTo>
                  <a:lnTo>
                    <a:pt x="914" y="177"/>
                  </a:lnTo>
                  <a:lnTo>
                    <a:pt x="937" y="174"/>
                  </a:lnTo>
                  <a:lnTo>
                    <a:pt x="960" y="173"/>
                  </a:lnTo>
                  <a:lnTo>
                    <a:pt x="984" y="174"/>
                  </a:lnTo>
                  <a:lnTo>
                    <a:pt x="1008" y="176"/>
                  </a:lnTo>
                  <a:lnTo>
                    <a:pt x="1033" y="179"/>
                  </a:lnTo>
                  <a:lnTo>
                    <a:pt x="1057" y="185"/>
                  </a:lnTo>
                  <a:lnTo>
                    <a:pt x="1081" y="190"/>
                  </a:lnTo>
                  <a:lnTo>
                    <a:pt x="1105" y="196"/>
                  </a:lnTo>
                  <a:lnTo>
                    <a:pt x="1118" y="199"/>
                  </a:lnTo>
                  <a:lnTo>
                    <a:pt x="1133" y="201"/>
                  </a:lnTo>
                  <a:lnTo>
                    <a:pt x="1146" y="203"/>
                  </a:lnTo>
                  <a:lnTo>
                    <a:pt x="1160" y="204"/>
                  </a:lnTo>
                  <a:lnTo>
                    <a:pt x="1173" y="204"/>
                  </a:lnTo>
                  <a:lnTo>
                    <a:pt x="1187" y="204"/>
                  </a:lnTo>
                  <a:lnTo>
                    <a:pt x="1200" y="203"/>
                  </a:lnTo>
                  <a:lnTo>
                    <a:pt x="1214" y="201"/>
                  </a:lnTo>
                  <a:lnTo>
                    <a:pt x="1228" y="199"/>
                  </a:lnTo>
                  <a:lnTo>
                    <a:pt x="1241" y="197"/>
                  </a:lnTo>
                  <a:lnTo>
                    <a:pt x="1254" y="194"/>
                  </a:lnTo>
                  <a:lnTo>
                    <a:pt x="1267" y="190"/>
                  </a:lnTo>
                  <a:lnTo>
                    <a:pt x="1293" y="181"/>
                  </a:lnTo>
                  <a:lnTo>
                    <a:pt x="1318" y="171"/>
                  </a:lnTo>
                  <a:lnTo>
                    <a:pt x="1343" y="159"/>
                  </a:lnTo>
                  <a:lnTo>
                    <a:pt x="1368" y="146"/>
                  </a:lnTo>
                  <a:lnTo>
                    <a:pt x="1391" y="131"/>
                  </a:lnTo>
                  <a:lnTo>
                    <a:pt x="1415" y="115"/>
                  </a:lnTo>
                  <a:lnTo>
                    <a:pt x="1437" y="99"/>
                  </a:lnTo>
                  <a:lnTo>
                    <a:pt x="1460" y="81"/>
                  </a:lnTo>
                  <a:lnTo>
                    <a:pt x="1481" y="64"/>
                  </a:lnTo>
                  <a:lnTo>
                    <a:pt x="1502" y="45"/>
                  </a:lnTo>
                  <a:lnTo>
                    <a:pt x="1514" y="37"/>
                  </a:lnTo>
                  <a:lnTo>
                    <a:pt x="1527" y="28"/>
                  </a:lnTo>
                  <a:lnTo>
                    <a:pt x="1540" y="22"/>
                  </a:lnTo>
                  <a:lnTo>
                    <a:pt x="1553" y="16"/>
                  </a:lnTo>
                  <a:lnTo>
                    <a:pt x="1565" y="11"/>
                  </a:lnTo>
                  <a:lnTo>
                    <a:pt x="1579" y="8"/>
                  </a:lnTo>
                  <a:lnTo>
                    <a:pt x="1591" y="4"/>
                  </a:lnTo>
                  <a:lnTo>
                    <a:pt x="1605" y="2"/>
                  </a:lnTo>
                  <a:lnTo>
                    <a:pt x="1617" y="1"/>
                  </a:lnTo>
                  <a:lnTo>
                    <a:pt x="1631" y="0"/>
                  </a:lnTo>
                  <a:lnTo>
                    <a:pt x="1643" y="1"/>
                  </a:lnTo>
                  <a:lnTo>
                    <a:pt x="1657" y="2"/>
                  </a:lnTo>
                  <a:lnTo>
                    <a:pt x="1669" y="3"/>
                  </a:lnTo>
                  <a:lnTo>
                    <a:pt x="1683" y="7"/>
                  </a:lnTo>
                  <a:lnTo>
                    <a:pt x="1695" y="10"/>
                  </a:lnTo>
                  <a:lnTo>
                    <a:pt x="1709" y="13"/>
                  </a:lnTo>
                  <a:lnTo>
                    <a:pt x="1734" y="21"/>
                  </a:lnTo>
                  <a:lnTo>
                    <a:pt x="1759" y="33"/>
                  </a:lnTo>
                  <a:lnTo>
                    <a:pt x="1784" y="44"/>
                  </a:lnTo>
                  <a:lnTo>
                    <a:pt x="1809" y="58"/>
                  </a:lnTo>
                  <a:lnTo>
                    <a:pt x="1833" y="72"/>
                  </a:lnTo>
                  <a:lnTo>
                    <a:pt x="1856" y="87"/>
                  </a:lnTo>
                  <a:lnTo>
                    <a:pt x="1879" y="102"/>
                  </a:lnTo>
                  <a:lnTo>
                    <a:pt x="1902" y="118"/>
                  </a:lnTo>
                  <a:lnTo>
                    <a:pt x="2018" y="129"/>
                  </a:lnTo>
                  <a:lnTo>
                    <a:pt x="2142" y="222"/>
                  </a:lnTo>
                  <a:lnTo>
                    <a:pt x="2143" y="239"/>
                  </a:lnTo>
                  <a:lnTo>
                    <a:pt x="2145" y="254"/>
                  </a:lnTo>
                  <a:lnTo>
                    <a:pt x="2148" y="270"/>
                  </a:lnTo>
                  <a:lnTo>
                    <a:pt x="2153" y="284"/>
                  </a:lnTo>
                  <a:lnTo>
                    <a:pt x="2158" y="299"/>
                  </a:lnTo>
                  <a:lnTo>
                    <a:pt x="2164" y="312"/>
                  </a:lnTo>
                  <a:lnTo>
                    <a:pt x="2171" y="324"/>
                  </a:lnTo>
                  <a:lnTo>
                    <a:pt x="2180" y="337"/>
                  </a:lnTo>
                  <a:lnTo>
                    <a:pt x="2188" y="348"/>
                  </a:lnTo>
                  <a:lnTo>
                    <a:pt x="2198" y="358"/>
                  </a:lnTo>
                  <a:lnTo>
                    <a:pt x="2210" y="368"/>
                  </a:lnTo>
                  <a:lnTo>
                    <a:pt x="2221" y="377"/>
                  </a:lnTo>
                  <a:lnTo>
                    <a:pt x="2234" y="385"/>
                  </a:lnTo>
                  <a:lnTo>
                    <a:pt x="2247" y="393"/>
                  </a:lnTo>
                  <a:lnTo>
                    <a:pt x="2262" y="400"/>
                  </a:lnTo>
                  <a:lnTo>
                    <a:pt x="2278" y="406"/>
                  </a:lnTo>
                  <a:lnTo>
                    <a:pt x="2299" y="411"/>
                  </a:lnTo>
                  <a:lnTo>
                    <a:pt x="2322" y="418"/>
                  </a:lnTo>
                  <a:lnTo>
                    <a:pt x="2344" y="424"/>
                  </a:lnTo>
                  <a:lnTo>
                    <a:pt x="2365" y="431"/>
                  </a:lnTo>
                  <a:lnTo>
                    <a:pt x="2386" y="440"/>
                  </a:lnTo>
                  <a:lnTo>
                    <a:pt x="2407" y="448"/>
                  </a:lnTo>
                  <a:lnTo>
                    <a:pt x="2428" y="456"/>
                  </a:lnTo>
                  <a:lnTo>
                    <a:pt x="2447" y="467"/>
                  </a:lnTo>
                  <a:lnTo>
                    <a:pt x="2467" y="477"/>
                  </a:lnTo>
                  <a:lnTo>
                    <a:pt x="2486" y="487"/>
                  </a:lnTo>
                  <a:lnTo>
                    <a:pt x="2505" y="499"/>
                  </a:lnTo>
                  <a:lnTo>
                    <a:pt x="2522" y="511"/>
                  </a:lnTo>
                  <a:lnTo>
                    <a:pt x="2540" y="524"/>
                  </a:lnTo>
                  <a:lnTo>
                    <a:pt x="2558" y="537"/>
                  </a:lnTo>
                  <a:lnTo>
                    <a:pt x="2574" y="551"/>
                  </a:lnTo>
                  <a:lnTo>
                    <a:pt x="2591" y="566"/>
                  </a:lnTo>
                  <a:lnTo>
                    <a:pt x="2607" y="580"/>
                  </a:lnTo>
                  <a:lnTo>
                    <a:pt x="2622" y="596"/>
                  </a:lnTo>
                  <a:lnTo>
                    <a:pt x="2637" y="611"/>
                  </a:lnTo>
                  <a:lnTo>
                    <a:pt x="2651" y="628"/>
                  </a:lnTo>
                  <a:lnTo>
                    <a:pt x="2664" y="646"/>
                  </a:lnTo>
                  <a:lnTo>
                    <a:pt x="2678" y="663"/>
                  </a:lnTo>
                  <a:lnTo>
                    <a:pt x="2690" y="681"/>
                  </a:lnTo>
                  <a:lnTo>
                    <a:pt x="2703" y="700"/>
                  </a:lnTo>
                  <a:lnTo>
                    <a:pt x="2713" y="719"/>
                  </a:lnTo>
                  <a:lnTo>
                    <a:pt x="2724" y="738"/>
                  </a:lnTo>
                  <a:lnTo>
                    <a:pt x="2735" y="758"/>
                  </a:lnTo>
                  <a:lnTo>
                    <a:pt x="2744" y="779"/>
                  </a:lnTo>
                  <a:lnTo>
                    <a:pt x="2753" y="800"/>
                  </a:lnTo>
                  <a:lnTo>
                    <a:pt x="2761" y="821"/>
                  </a:lnTo>
                  <a:lnTo>
                    <a:pt x="2769" y="842"/>
                  </a:lnTo>
                  <a:lnTo>
                    <a:pt x="2776" y="865"/>
                  </a:lnTo>
                  <a:lnTo>
                    <a:pt x="2784" y="895"/>
                  </a:lnTo>
                  <a:lnTo>
                    <a:pt x="2792" y="925"/>
                  </a:lnTo>
                  <a:lnTo>
                    <a:pt x="2801" y="954"/>
                  </a:lnTo>
                  <a:lnTo>
                    <a:pt x="2807" y="984"/>
                  </a:lnTo>
                  <a:lnTo>
                    <a:pt x="2790" y="978"/>
                  </a:lnTo>
                  <a:lnTo>
                    <a:pt x="2774" y="974"/>
                  </a:lnTo>
                  <a:lnTo>
                    <a:pt x="2758" y="970"/>
                  </a:lnTo>
                  <a:lnTo>
                    <a:pt x="2741" y="967"/>
                  </a:lnTo>
                  <a:lnTo>
                    <a:pt x="2717" y="965"/>
                  </a:lnTo>
                  <a:lnTo>
                    <a:pt x="2693" y="962"/>
                  </a:lnTo>
                  <a:lnTo>
                    <a:pt x="2670" y="957"/>
                  </a:lnTo>
                  <a:lnTo>
                    <a:pt x="2648" y="952"/>
                  </a:lnTo>
                  <a:lnTo>
                    <a:pt x="2627" y="944"/>
                  </a:lnTo>
                  <a:lnTo>
                    <a:pt x="2605" y="936"/>
                  </a:lnTo>
                  <a:lnTo>
                    <a:pt x="2584" y="928"/>
                  </a:lnTo>
                  <a:lnTo>
                    <a:pt x="2563" y="917"/>
                  </a:lnTo>
                  <a:lnTo>
                    <a:pt x="2542" y="907"/>
                  </a:lnTo>
                  <a:lnTo>
                    <a:pt x="2522" y="896"/>
                  </a:lnTo>
                  <a:lnTo>
                    <a:pt x="2503" y="883"/>
                  </a:lnTo>
                  <a:lnTo>
                    <a:pt x="2483" y="871"/>
                  </a:lnTo>
                  <a:lnTo>
                    <a:pt x="2444" y="843"/>
                  </a:lnTo>
                  <a:lnTo>
                    <a:pt x="2407" y="814"/>
                  </a:lnTo>
                  <a:lnTo>
                    <a:pt x="2333" y="753"/>
                  </a:lnTo>
                  <a:lnTo>
                    <a:pt x="2261" y="689"/>
                  </a:lnTo>
                  <a:lnTo>
                    <a:pt x="2223" y="658"/>
                  </a:lnTo>
                  <a:lnTo>
                    <a:pt x="2187" y="629"/>
                  </a:lnTo>
                  <a:lnTo>
                    <a:pt x="2168" y="614"/>
                  </a:lnTo>
                  <a:lnTo>
                    <a:pt x="2149" y="601"/>
                  </a:lnTo>
                  <a:lnTo>
                    <a:pt x="2131" y="588"/>
                  </a:lnTo>
                  <a:lnTo>
                    <a:pt x="2111" y="5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2" name="Freeform 10"/>
            <p:cNvSpPr>
              <a:spLocks/>
            </p:cNvSpPr>
            <p:nvPr/>
          </p:nvSpPr>
          <p:spPr bwMode="auto">
            <a:xfrm>
              <a:off x="2029601" y="2167573"/>
              <a:ext cx="302419" cy="260863"/>
            </a:xfrm>
            <a:custGeom>
              <a:avLst/>
              <a:gdLst>
                <a:gd name="T0" fmla="*/ 156 w 1143"/>
                <a:gd name="T1" fmla="*/ 634 h 993"/>
                <a:gd name="T2" fmla="*/ 142 w 1143"/>
                <a:gd name="T3" fmla="*/ 596 h 993"/>
                <a:gd name="T4" fmla="*/ 102 w 1143"/>
                <a:gd name="T5" fmla="*/ 537 h 993"/>
                <a:gd name="T6" fmla="*/ 56 w 1143"/>
                <a:gd name="T7" fmla="*/ 477 h 993"/>
                <a:gd name="T8" fmla="*/ 17 w 1143"/>
                <a:gd name="T9" fmla="*/ 421 h 993"/>
                <a:gd name="T10" fmla="*/ 4 w 1143"/>
                <a:gd name="T11" fmla="*/ 394 h 993"/>
                <a:gd name="T12" fmla="*/ 0 w 1143"/>
                <a:gd name="T13" fmla="*/ 369 h 993"/>
                <a:gd name="T14" fmla="*/ 16 w 1143"/>
                <a:gd name="T15" fmla="*/ 320 h 993"/>
                <a:gd name="T16" fmla="*/ 54 w 1143"/>
                <a:gd name="T17" fmla="*/ 218 h 993"/>
                <a:gd name="T18" fmla="*/ 83 w 1143"/>
                <a:gd name="T19" fmla="*/ 151 h 993"/>
                <a:gd name="T20" fmla="*/ 121 w 1143"/>
                <a:gd name="T21" fmla="*/ 106 h 993"/>
                <a:gd name="T22" fmla="*/ 165 w 1143"/>
                <a:gd name="T23" fmla="*/ 81 h 993"/>
                <a:gd name="T24" fmla="*/ 214 w 1143"/>
                <a:gd name="T25" fmla="*/ 69 h 993"/>
                <a:gd name="T26" fmla="*/ 266 w 1143"/>
                <a:gd name="T27" fmla="*/ 68 h 993"/>
                <a:gd name="T28" fmla="*/ 355 w 1143"/>
                <a:gd name="T29" fmla="*/ 73 h 993"/>
                <a:gd name="T30" fmla="*/ 409 w 1143"/>
                <a:gd name="T31" fmla="*/ 73 h 993"/>
                <a:gd name="T32" fmla="*/ 462 w 1143"/>
                <a:gd name="T33" fmla="*/ 65 h 993"/>
                <a:gd name="T34" fmla="*/ 511 w 1143"/>
                <a:gd name="T35" fmla="*/ 43 h 993"/>
                <a:gd name="T36" fmla="*/ 556 w 1143"/>
                <a:gd name="T37" fmla="*/ 3 h 993"/>
                <a:gd name="T38" fmla="*/ 567 w 1143"/>
                <a:gd name="T39" fmla="*/ 0 h 993"/>
                <a:gd name="T40" fmla="*/ 593 w 1143"/>
                <a:gd name="T41" fmla="*/ 4 h 993"/>
                <a:gd name="T42" fmla="*/ 632 w 1143"/>
                <a:gd name="T43" fmla="*/ 19 h 993"/>
                <a:gd name="T44" fmla="*/ 700 w 1143"/>
                <a:gd name="T45" fmla="*/ 53 h 993"/>
                <a:gd name="T46" fmla="*/ 760 w 1143"/>
                <a:gd name="T47" fmla="*/ 79 h 993"/>
                <a:gd name="T48" fmla="*/ 817 w 1143"/>
                <a:gd name="T49" fmla="*/ 90 h 993"/>
                <a:gd name="T50" fmla="*/ 865 w 1143"/>
                <a:gd name="T51" fmla="*/ 88 h 993"/>
                <a:gd name="T52" fmla="*/ 906 w 1143"/>
                <a:gd name="T53" fmla="*/ 73 h 993"/>
                <a:gd name="T54" fmla="*/ 947 w 1143"/>
                <a:gd name="T55" fmla="*/ 46 h 993"/>
                <a:gd name="T56" fmla="*/ 990 w 1143"/>
                <a:gd name="T57" fmla="*/ 9 h 993"/>
                <a:gd name="T58" fmla="*/ 1004 w 1143"/>
                <a:gd name="T59" fmla="*/ 91 h 993"/>
                <a:gd name="T60" fmla="*/ 1006 w 1143"/>
                <a:gd name="T61" fmla="*/ 234 h 993"/>
                <a:gd name="T62" fmla="*/ 1008 w 1143"/>
                <a:gd name="T63" fmla="*/ 319 h 993"/>
                <a:gd name="T64" fmla="*/ 1017 w 1143"/>
                <a:gd name="T65" fmla="*/ 374 h 993"/>
                <a:gd name="T66" fmla="*/ 1027 w 1143"/>
                <a:gd name="T67" fmla="*/ 413 h 993"/>
                <a:gd name="T68" fmla="*/ 1045 w 1143"/>
                <a:gd name="T69" fmla="*/ 451 h 993"/>
                <a:gd name="T70" fmla="*/ 1115 w 1143"/>
                <a:gd name="T71" fmla="*/ 573 h 993"/>
                <a:gd name="T72" fmla="*/ 1138 w 1143"/>
                <a:gd name="T73" fmla="*/ 637 h 993"/>
                <a:gd name="T74" fmla="*/ 1142 w 1143"/>
                <a:gd name="T75" fmla="*/ 669 h 993"/>
                <a:gd name="T76" fmla="*/ 1142 w 1143"/>
                <a:gd name="T77" fmla="*/ 702 h 993"/>
                <a:gd name="T78" fmla="*/ 1133 w 1143"/>
                <a:gd name="T79" fmla="*/ 751 h 993"/>
                <a:gd name="T80" fmla="*/ 1101 w 1143"/>
                <a:gd name="T81" fmla="*/ 839 h 993"/>
                <a:gd name="T82" fmla="*/ 1039 w 1143"/>
                <a:gd name="T83" fmla="*/ 847 h 993"/>
                <a:gd name="T84" fmla="*/ 979 w 1143"/>
                <a:gd name="T85" fmla="*/ 865 h 993"/>
                <a:gd name="T86" fmla="*/ 865 w 1143"/>
                <a:gd name="T87" fmla="*/ 915 h 993"/>
                <a:gd name="T88" fmla="*/ 753 w 1143"/>
                <a:gd name="T89" fmla="*/ 966 h 993"/>
                <a:gd name="T90" fmla="*/ 696 w 1143"/>
                <a:gd name="T91" fmla="*/ 983 h 993"/>
                <a:gd name="T92" fmla="*/ 637 w 1143"/>
                <a:gd name="T93" fmla="*/ 993 h 993"/>
                <a:gd name="T94" fmla="*/ 578 w 1143"/>
                <a:gd name="T95" fmla="*/ 989 h 993"/>
                <a:gd name="T96" fmla="*/ 516 w 1143"/>
                <a:gd name="T97" fmla="*/ 969 h 993"/>
                <a:gd name="T98" fmla="*/ 454 w 1143"/>
                <a:gd name="T99" fmla="*/ 936 h 993"/>
                <a:gd name="T100" fmla="*/ 400 w 1143"/>
                <a:gd name="T101" fmla="*/ 916 h 993"/>
                <a:gd name="T102" fmla="*/ 292 w 1143"/>
                <a:gd name="T103" fmla="*/ 896 h 993"/>
                <a:gd name="T104" fmla="*/ 223 w 1143"/>
                <a:gd name="T105" fmla="*/ 879 h 993"/>
                <a:gd name="T106" fmla="*/ 182 w 1143"/>
                <a:gd name="T107" fmla="*/ 833 h 993"/>
                <a:gd name="T108" fmla="*/ 162 w 1143"/>
                <a:gd name="T109" fmla="*/ 760 h 993"/>
                <a:gd name="T110" fmla="*/ 156 w 1143"/>
                <a:gd name="T111" fmla="*/ 725 h 993"/>
                <a:gd name="T112" fmla="*/ 155 w 1143"/>
                <a:gd name="T113" fmla="*/ 685 h 99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43"/>
                <a:gd name="T172" fmla="*/ 0 h 993"/>
                <a:gd name="T173" fmla="*/ 1143 w 1143"/>
                <a:gd name="T174" fmla="*/ 993 h 99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43" h="993">
                  <a:moveTo>
                    <a:pt x="158" y="652"/>
                  </a:moveTo>
                  <a:lnTo>
                    <a:pt x="157" y="644"/>
                  </a:lnTo>
                  <a:lnTo>
                    <a:pt x="156" y="634"/>
                  </a:lnTo>
                  <a:lnTo>
                    <a:pt x="153" y="624"/>
                  </a:lnTo>
                  <a:lnTo>
                    <a:pt x="150" y="615"/>
                  </a:lnTo>
                  <a:lnTo>
                    <a:pt x="142" y="596"/>
                  </a:lnTo>
                  <a:lnTo>
                    <a:pt x="130" y="576"/>
                  </a:lnTo>
                  <a:lnTo>
                    <a:pt x="117" y="557"/>
                  </a:lnTo>
                  <a:lnTo>
                    <a:pt x="102" y="537"/>
                  </a:lnTo>
                  <a:lnTo>
                    <a:pt x="86" y="517"/>
                  </a:lnTo>
                  <a:lnTo>
                    <a:pt x="71" y="497"/>
                  </a:lnTo>
                  <a:lnTo>
                    <a:pt x="56" y="477"/>
                  </a:lnTo>
                  <a:lnTo>
                    <a:pt x="41" y="459"/>
                  </a:lnTo>
                  <a:lnTo>
                    <a:pt x="28" y="440"/>
                  </a:lnTo>
                  <a:lnTo>
                    <a:pt x="17" y="421"/>
                  </a:lnTo>
                  <a:lnTo>
                    <a:pt x="11" y="412"/>
                  </a:lnTo>
                  <a:lnTo>
                    <a:pt x="7" y="403"/>
                  </a:lnTo>
                  <a:lnTo>
                    <a:pt x="4" y="394"/>
                  </a:lnTo>
                  <a:lnTo>
                    <a:pt x="2" y="386"/>
                  </a:lnTo>
                  <a:lnTo>
                    <a:pt x="1" y="377"/>
                  </a:lnTo>
                  <a:lnTo>
                    <a:pt x="0" y="369"/>
                  </a:lnTo>
                  <a:lnTo>
                    <a:pt x="0" y="362"/>
                  </a:lnTo>
                  <a:lnTo>
                    <a:pt x="2" y="354"/>
                  </a:lnTo>
                  <a:lnTo>
                    <a:pt x="16" y="320"/>
                  </a:lnTo>
                  <a:lnTo>
                    <a:pt x="29" y="287"/>
                  </a:lnTo>
                  <a:lnTo>
                    <a:pt x="42" y="253"/>
                  </a:lnTo>
                  <a:lnTo>
                    <a:pt x="54" y="218"/>
                  </a:lnTo>
                  <a:lnTo>
                    <a:pt x="62" y="193"/>
                  </a:lnTo>
                  <a:lnTo>
                    <a:pt x="73" y="170"/>
                  </a:lnTo>
                  <a:lnTo>
                    <a:pt x="83" y="151"/>
                  </a:lnTo>
                  <a:lnTo>
                    <a:pt x="96" y="133"/>
                  </a:lnTo>
                  <a:lnTo>
                    <a:pt x="108" y="118"/>
                  </a:lnTo>
                  <a:lnTo>
                    <a:pt x="121" y="106"/>
                  </a:lnTo>
                  <a:lnTo>
                    <a:pt x="135" y="95"/>
                  </a:lnTo>
                  <a:lnTo>
                    <a:pt x="150" y="87"/>
                  </a:lnTo>
                  <a:lnTo>
                    <a:pt x="165" y="81"/>
                  </a:lnTo>
                  <a:lnTo>
                    <a:pt x="180" y="76"/>
                  </a:lnTo>
                  <a:lnTo>
                    <a:pt x="197" y="71"/>
                  </a:lnTo>
                  <a:lnTo>
                    <a:pt x="214" y="69"/>
                  </a:lnTo>
                  <a:lnTo>
                    <a:pt x="230" y="68"/>
                  </a:lnTo>
                  <a:lnTo>
                    <a:pt x="248" y="68"/>
                  </a:lnTo>
                  <a:lnTo>
                    <a:pt x="266" y="68"/>
                  </a:lnTo>
                  <a:lnTo>
                    <a:pt x="283" y="69"/>
                  </a:lnTo>
                  <a:lnTo>
                    <a:pt x="320" y="71"/>
                  </a:lnTo>
                  <a:lnTo>
                    <a:pt x="355" y="73"/>
                  </a:lnTo>
                  <a:lnTo>
                    <a:pt x="374" y="75"/>
                  </a:lnTo>
                  <a:lnTo>
                    <a:pt x="392" y="75"/>
                  </a:lnTo>
                  <a:lnTo>
                    <a:pt x="409" y="73"/>
                  </a:lnTo>
                  <a:lnTo>
                    <a:pt x="427" y="71"/>
                  </a:lnTo>
                  <a:lnTo>
                    <a:pt x="445" y="69"/>
                  </a:lnTo>
                  <a:lnTo>
                    <a:pt x="462" y="65"/>
                  </a:lnTo>
                  <a:lnTo>
                    <a:pt x="479" y="59"/>
                  </a:lnTo>
                  <a:lnTo>
                    <a:pt x="496" y="52"/>
                  </a:lnTo>
                  <a:lnTo>
                    <a:pt x="511" y="43"/>
                  </a:lnTo>
                  <a:lnTo>
                    <a:pt x="527" y="32"/>
                  </a:lnTo>
                  <a:lnTo>
                    <a:pt x="542" y="18"/>
                  </a:lnTo>
                  <a:lnTo>
                    <a:pt x="556" y="3"/>
                  </a:lnTo>
                  <a:lnTo>
                    <a:pt x="559" y="2"/>
                  </a:lnTo>
                  <a:lnTo>
                    <a:pt x="562" y="1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81" y="2"/>
                  </a:lnTo>
                  <a:lnTo>
                    <a:pt x="593" y="4"/>
                  </a:lnTo>
                  <a:lnTo>
                    <a:pt x="605" y="8"/>
                  </a:lnTo>
                  <a:lnTo>
                    <a:pt x="619" y="13"/>
                  </a:lnTo>
                  <a:lnTo>
                    <a:pt x="632" y="19"/>
                  </a:lnTo>
                  <a:lnTo>
                    <a:pt x="646" y="26"/>
                  </a:lnTo>
                  <a:lnTo>
                    <a:pt x="674" y="39"/>
                  </a:lnTo>
                  <a:lnTo>
                    <a:pt x="700" y="53"/>
                  </a:lnTo>
                  <a:lnTo>
                    <a:pt x="723" y="64"/>
                  </a:lnTo>
                  <a:lnTo>
                    <a:pt x="740" y="72"/>
                  </a:lnTo>
                  <a:lnTo>
                    <a:pt x="760" y="79"/>
                  </a:lnTo>
                  <a:lnTo>
                    <a:pt x="780" y="84"/>
                  </a:lnTo>
                  <a:lnTo>
                    <a:pt x="799" y="87"/>
                  </a:lnTo>
                  <a:lnTo>
                    <a:pt x="817" y="90"/>
                  </a:lnTo>
                  <a:lnTo>
                    <a:pt x="833" y="90"/>
                  </a:lnTo>
                  <a:lnTo>
                    <a:pt x="849" y="90"/>
                  </a:lnTo>
                  <a:lnTo>
                    <a:pt x="865" y="88"/>
                  </a:lnTo>
                  <a:lnTo>
                    <a:pt x="879" y="84"/>
                  </a:lnTo>
                  <a:lnTo>
                    <a:pt x="893" y="80"/>
                  </a:lnTo>
                  <a:lnTo>
                    <a:pt x="906" y="73"/>
                  </a:lnTo>
                  <a:lnTo>
                    <a:pt x="920" y="66"/>
                  </a:lnTo>
                  <a:lnTo>
                    <a:pt x="933" y="57"/>
                  </a:lnTo>
                  <a:lnTo>
                    <a:pt x="947" y="46"/>
                  </a:lnTo>
                  <a:lnTo>
                    <a:pt x="960" y="35"/>
                  </a:lnTo>
                  <a:lnTo>
                    <a:pt x="975" y="22"/>
                  </a:lnTo>
                  <a:lnTo>
                    <a:pt x="990" y="9"/>
                  </a:lnTo>
                  <a:lnTo>
                    <a:pt x="996" y="36"/>
                  </a:lnTo>
                  <a:lnTo>
                    <a:pt x="1001" y="63"/>
                  </a:lnTo>
                  <a:lnTo>
                    <a:pt x="1004" y="91"/>
                  </a:lnTo>
                  <a:lnTo>
                    <a:pt x="1006" y="119"/>
                  </a:lnTo>
                  <a:lnTo>
                    <a:pt x="1006" y="177"/>
                  </a:lnTo>
                  <a:lnTo>
                    <a:pt x="1006" y="234"/>
                  </a:lnTo>
                  <a:lnTo>
                    <a:pt x="1006" y="263"/>
                  </a:lnTo>
                  <a:lnTo>
                    <a:pt x="1006" y="291"/>
                  </a:lnTo>
                  <a:lnTo>
                    <a:pt x="1008" y="319"/>
                  </a:lnTo>
                  <a:lnTo>
                    <a:pt x="1011" y="346"/>
                  </a:lnTo>
                  <a:lnTo>
                    <a:pt x="1014" y="361"/>
                  </a:lnTo>
                  <a:lnTo>
                    <a:pt x="1017" y="374"/>
                  </a:lnTo>
                  <a:lnTo>
                    <a:pt x="1020" y="387"/>
                  </a:lnTo>
                  <a:lnTo>
                    <a:pt x="1023" y="400"/>
                  </a:lnTo>
                  <a:lnTo>
                    <a:pt x="1027" y="413"/>
                  </a:lnTo>
                  <a:lnTo>
                    <a:pt x="1032" y="426"/>
                  </a:lnTo>
                  <a:lnTo>
                    <a:pt x="1039" y="439"/>
                  </a:lnTo>
                  <a:lnTo>
                    <a:pt x="1045" y="451"/>
                  </a:lnTo>
                  <a:lnTo>
                    <a:pt x="1077" y="504"/>
                  </a:lnTo>
                  <a:lnTo>
                    <a:pt x="1103" y="551"/>
                  </a:lnTo>
                  <a:lnTo>
                    <a:pt x="1115" y="573"/>
                  </a:lnTo>
                  <a:lnTo>
                    <a:pt x="1124" y="595"/>
                  </a:lnTo>
                  <a:lnTo>
                    <a:pt x="1131" y="616"/>
                  </a:lnTo>
                  <a:lnTo>
                    <a:pt x="1138" y="637"/>
                  </a:lnTo>
                  <a:lnTo>
                    <a:pt x="1140" y="647"/>
                  </a:lnTo>
                  <a:lnTo>
                    <a:pt x="1141" y="659"/>
                  </a:lnTo>
                  <a:lnTo>
                    <a:pt x="1142" y="669"/>
                  </a:lnTo>
                  <a:lnTo>
                    <a:pt x="1143" y="680"/>
                  </a:lnTo>
                  <a:lnTo>
                    <a:pt x="1142" y="691"/>
                  </a:lnTo>
                  <a:lnTo>
                    <a:pt x="1142" y="702"/>
                  </a:lnTo>
                  <a:lnTo>
                    <a:pt x="1141" y="714"/>
                  </a:lnTo>
                  <a:lnTo>
                    <a:pt x="1139" y="726"/>
                  </a:lnTo>
                  <a:lnTo>
                    <a:pt x="1133" y="751"/>
                  </a:lnTo>
                  <a:lnTo>
                    <a:pt x="1125" y="778"/>
                  </a:lnTo>
                  <a:lnTo>
                    <a:pt x="1115" y="807"/>
                  </a:lnTo>
                  <a:lnTo>
                    <a:pt x="1101" y="839"/>
                  </a:lnTo>
                  <a:lnTo>
                    <a:pt x="1080" y="840"/>
                  </a:lnTo>
                  <a:lnTo>
                    <a:pt x="1059" y="843"/>
                  </a:lnTo>
                  <a:lnTo>
                    <a:pt x="1039" y="847"/>
                  </a:lnTo>
                  <a:lnTo>
                    <a:pt x="1019" y="851"/>
                  </a:lnTo>
                  <a:lnTo>
                    <a:pt x="999" y="857"/>
                  </a:lnTo>
                  <a:lnTo>
                    <a:pt x="979" y="865"/>
                  </a:lnTo>
                  <a:lnTo>
                    <a:pt x="959" y="872"/>
                  </a:lnTo>
                  <a:lnTo>
                    <a:pt x="941" y="879"/>
                  </a:lnTo>
                  <a:lnTo>
                    <a:pt x="865" y="915"/>
                  </a:lnTo>
                  <a:lnTo>
                    <a:pt x="790" y="950"/>
                  </a:lnTo>
                  <a:lnTo>
                    <a:pt x="772" y="958"/>
                  </a:lnTo>
                  <a:lnTo>
                    <a:pt x="753" y="966"/>
                  </a:lnTo>
                  <a:lnTo>
                    <a:pt x="733" y="973"/>
                  </a:lnTo>
                  <a:lnTo>
                    <a:pt x="715" y="979"/>
                  </a:lnTo>
                  <a:lnTo>
                    <a:pt x="696" y="983"/>
                  </a:lnTo>
                  <a:lnTo>
                    <a:pt x="677" y="987"/>
                  </a:lnTo>
                  <a:lnTo>
                    <a:pt x="657" y="991"/>
                  </a:lnTo>
                  <a:lnTo>
                    <a:pt x="637" y="993"/>
                  </a:lnTo>
                  <a:lnTo>
                    <a:pt x="618" y="993"/>
                  </a:lnTo>
                  <a:lnTo>
                    <a:pt x="598" y="992"/>
                  </a:lnTo>
                  <a:lnTo>
                    <a:pt x="578" y="989"/>
                  </a:lnTo>
                  <a:lnTo>
                    <a:pt x="557" y="983"/>
                  </a:lnTo>
                  <a:lnTo>
                    <a:pt x="536" y="977"/>
                  </a:lnTo>
                  <a:lnTo>
                    <a:pt x="516" y="969"/>
                  </a:lnTo>
                  <a:lnTo>
                    <a:pt x="494" y="958"/>
                  </a:lnTo>
                  <a:lnTo>
                    <a:pt x="472" y="946"/>
                  </a:lnTo>
                  <a:lnTo>
                    <a:pt x="454" y="936"/>
                  </a:lnTo>
                  <a:lnTo>
                    <a:pt x="436" y="928"/>
                  </a:lnTo>
                  <a:lnTo>
                    <a:pt x="418" y="922"/>
                  </a:lnTo>
                  <a:lnTo>
                    <a:pt x="400" y="916"/>
                  </a:lnTo>
                  <a:lnTo>
                    <a:pt x="364" y="908"/>
                  </a:lnTo>
                  <a:lnTo>
                    <a:pt x="328" y="902"/>
                  </a:lnTo>
                  <a:lnTo>
                    <a:pt x="292" y="896"/>
                  </a:lnTo>
                  <a:lnTo>
                    <a:pt x="257" y="889"/>
                  </a:lnTo>
                  <a:lnTo>
                    <a:pt x="240" y="884"/>
                  </a:lnTo>
                  <a:lnTo>
                    <a:pt x="223" y="879"/>
                  </a:lnTo>
                  <a:lnTo>
                    <a:pt x="206" y="873"/>
                  </a:lnTo>
                  <a:lnTo>
                    <a:pt x="190" y="865"/>
                  </a:lnTo>
                  <a:lnTo>
                    <a:pt x="182" y="833"/>
                  </a:lnTo>
                  <a:lnTo>
                    <a:pt x="175" y="806"/>
                  </a:lnTo>
                  <a:lnTo>
                    <a:pt x="168" y="782"/>
                  </a:lnTo>
                  <a:lnTo>
                    <a:pt x="162" y="760"/>
                  </a:lnTo>
                  <a:lnTo>
                    <a:pt x="160" y="748"/>
                  </a:lnTo>
                  <a:lnTo>
                    <a:pt x="158" y="737"/>
                  </a:lnTo>
                  <a:lnTo>
                    <a:pt x="156" y="725"/>
                  </a:lnTo>
                  <a:lnTo>
                    <a:pt x="155" y="713"/>
                  </a:lnTo>
                  <a:lnTo>
                    <a:pt x="155" y="699"/>
                  </a:lnTo>
                  <a:lnTo>
                    <a:pt x="155" y="685"/>
                  </a:lnTo>
                  <a:lnTo>
                    <a:pt x="156" y="669"/>
                  </a:lnTo>
                  <a:lnTo>
                    <a:pt x="158" y="6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3" name="Freeform 12"/>
            <p:cNvSpPr>
              <a:spLocks/>
            </p:cNvSpPr>
            <p:nvPr/>
          </p:nvSpPr>
          <p:spPr bwMode="auto">
            <a:xfrm>
              <a:off x="2503984" y="1945247"/>
              <a:ext cx="720468" cy="720336"/>
            </a:xfrm>
            <a:custGeom>
              <a:avLst/>
              <a:gdLst>
                <a:gd name="T0" fmla="*/ 1302 w 2711"/>
                <a:gd name="T1" fmla="*/ 360 h 2715"/>
                <a:gd name="T2" fmla="*/ 1365 w 2711"/>
                <a:gd name="T3" fmla="*/ 443 h 2715"/>
                <a:gd name="T4" fmla="*/ 1445 w 2711"/>
                <a:gd name="T5" fmla="*/ 567 h 2715"/>
                <a:gd name="T6" fmla="*/ 1551 w 2711"/>
                <a:gd name="T7" fmla="*/ 616 h 2715"/>
                <a:gd name="T8" fmla="*/ 1652 w 2711"/>
                <a:gd name="T9" fmla="*/ 527 h 2715"/>
                <a:gd name="T10" fmla="*/ 1732 w 2711"/>
                <a:gd name="T11" fmla="*/ 374 h 2715"/>
                <a:gd name="T12" fmla="*/ 1834 w 2711"/>
                <a:gd name="T13" fmla="*/ 265 h 2715"/>
                <a:gd name="T14" fmla="*/ 1730 w 2711"/>
                <a:gd name="T15" fmla="*/ 145 h 2715"/>
                <a:gd name="T16" fmla="*/ 1611 w 2711"/>
                <a:gd name="T17" fmla="*/ 25 h 2715"/>
                <a:gd name="T18" fmla="*/ 1719 w 2711"/>
                <a:gd name="T19" fmla="*/ 4 h 2715"/>
                <a:gd name="T20" fmla="*/ 1881 w 2711"/>
                <a:gd name="T21" fmla="*/ 31 h 2715"/>
                <a:gd name="T22" fmla="*/ 2079 w 2711"/>
                <a:gd name="T23" fmla="*/ 336 h 2715"/>
                <a:gd name="T24" fmla="*/ 1959 w 2711"/>
                <a:gd name="T25" fmla="*/ 507 h 2715"/>
                <a:gd name="T26" fmla="*/ 1929 w 2711"/>
                <a:gd name="T27" fmla="*/ 641 h 2715"/>
                <a:gd name="T28" fmla="*/ 2004 w 2711"/>
                <a:gd name="T29" fmla="*/ 937 h 2715"/>
                <a:gd name="T30" fmla="*/ 1971 w 2711"/>
                <a:gd name="T31" fmla="*/ 1037 h 2715"/>
                <a:gd name="T32" fmla="*/ 1993 w 2711"/>
                <a:gd name="T33" fmla="*/ 1146 h 2715"/>
                <a:gd name="T34" fmla="*/ 2078 w 2711"/>
                <a:gd name="T35" fmla="*/ 1229 h 2715"/>
                <a:gd name="T36" fmla="*/ 2172 w 2711"/>
                <a:gd name="T37" fmla="*/ 1254 h 2715"/>
                <a:gd name="T38" fmla="*/ 2112 w 2711"/>
                <a:gd name="T39" fmla="*/ 1350 h 2715"/>
                <a:gd name="T40" fmla="*/ 1966 w 2711"/>
                <a:gd name="T41" fmla="*/ 1443 h 2715"/>
                <a:gd name="T42" fmla="*/ 1918 w 2711"/>
                <a:gd name="T43" fmla="*/ 1599 h 2715"/>
                <a:gd name="T44" fmla="*/ 1943 w 2711"/>
                <a:gd name="T45" fmla="*/ 1784 h 2715"/>
                <a:gd name="T46" fmla="*/ 2032 w 2711"/>
                <a:gd name="T47" fmla="*/ 1847 h 2715"/>
                <a:gd name="T48" fmla="*/ 2143 w 2711"/>
                <a:gd name="T49" fmla="*/ 1821 h 2715"/>
                <a:gd name="T50" fmla="*/ 2177 w 2711"/>
                <a:gd name="T51" fmla="*/ 1902 h 2715"/>
                <a:gd name="T52" fmla="*/ 2220 w 2711"/>
                <a:gd name="T53" fmla="*/ 2036 h 2715"/>
                <a:gd name="T54" fmla="*/ 2459 w 2711"/>
                <a:gd name="T55" fmla="*/ 2142 h 2715"/>
                <a:gd name="T56" fmla="*/ 2607 w 2711"/>
                <a:gd name="T57" fmla="*/ 2239 h 2715"/>
                <a:gd name="T58" fmla="*/ 2667 w 2711"/>
                <a:gd name="T59" fmla="*/ 2411 h 2715"/>
                <a:gd name="T60" fmla="*/ 2447 w 2711"/>
                <a:gd name="T61" fmla="*/ 2436 h 2715"/>
                <a:gd name="T62" fmla="*/ 1916 w 2711"/>
                <a:gd name="T63" fmla="*/ 2380 h 2715"/>
                <a:gd name="T64" fmla="*/ 1787 w 2711"/>
                <a:gd name="T65" fmla="*/ 2279 h 2715"/>
                <a:gd name="T66" fmla="*/ 1559 w 2711"/>
                <a:gd name="T67" fmla="*/ 2150 h 2715"/>
                <a:gd name="T68" fmla="*/ 1240 w 2711"/>
                <a:gd name="T69" fmla="*/ 2089 h 2715"/>
                <a:gd name="T70" fmla="*/ 999 w 2711"/>
                <a:gd name="T71" fmla="*/ 2135 h 2715"/>
                <a:gd name="T72" fmla="*/ 782 w 2711"/>
                <a:gd name="T73" fmla="*/ 2250 h 2715"/>
                <a:gd name="T74" fmla="*/ 700 w 2711"/>
                <a:gd name="T75" fmla="*/ 2336 h 2715"/>
                <a:gd name="T76" fmla="*/ 698 w 2711"/>
                <a:gd name="T77" fmla="*/ 2522 h 2715"/>
                <a:gd name="T78" fmla="*/ 639 w 2711"/>
                <a:gd name="T79" fmla="*/ 2699 h 2715"/>
                <a:gd name="T80" fmla="*/ 525 w 2711"/>
                <a:gd name="T81" fmla="*/ 2519 h 2715"/>
                <a:gd name="T82" fmla="*/ 364 w 2711"/>
                <a:gd name="T83" fmla="*/ 2320 h 2715"/>
                <a:gd name="T84" fmla="*/ 317 w 2711"/>
                <a:gd name="T85" fmla="*/ 2182 h 2715"/>
                <a:gd name="T86" fmla="*/ 176 w 2711"/>
                <a:gd name="T87" fmla="*/ 2087 h 2715"/>
                <a:gd name="T88" fmla="*/ 39 w 2711"/>
                <a:gd name="T89" fmla="*/ 1946 h 2715"/>
                <a:gd name="T90" fmla="*/ 4 w 2711"/>
                <a:gd name="T91" fmla="*/ 1812 h 2715"/>
                <a:gd name="T92" fmla="*/ 120 w 2711"/>
                <a:gd name="T93" fmla="*/ 1717 h 2715"/>
                <a:gd name="T94" fmla="*/ 205 w 2711"/>
                <a:gd name="T95" fmla="*/ 1597 h 2715"/>
                <a:gd name="T96" fmla="*/ 205 w 2711"/>
                <a:gd name="T97" fmla="*/ 1276 h 2715"/>
                <a:gd name="T98" fmla="*/ 58 w 2711"/>
                <a:gd name="T99" fmla="*/ 1049 h 2715"/>
                <a:gd name="T100" fmla="*/ 9 w 2711"/>
                <a:gd name="T101" fmla="*/ 922 h 2715"/>
                <a:gd name="T102" fmla="*/ 106 w 2711"/>
                <a:gd name="T103" fmla="*/ 810 h 2715"/>
                <a:gd name="T104" fmla="*/ 274 w 2711"/>
                <a:gd name="T105" fmla="*/ 789 h 2715"/>
                <a:gd name="T106" fmla="*/ 446 w 2711"/>
                <a:gd name="T107" fmla="*/ 793 h 2715"/>
                <a:gd name="T108" fmla="*/ 589 w 2711"/>
                <a:gd name="T109" fmla="*/ 673 h 2715"/>
                <a:gd name="T110" fmla="*/ 719 w 2711"/>
                <a:gd name="T111" fmla="*/ 581 h 2715"/>
                <a:gd name="T112" fmla="*/ 781 w 2711"/>
                <a:gd name="T113" fmla="*/ 496 h 2715"/>
                <a:gd name="T114" fmla="*/ 709 w 2711"/>
                <a:gd name="T115" fmla="*/ 307 h 2715"/>
                <a:gd name="T116" fmla="*/ 760 w 2711"/>
                <a:gd name="T117" fmla="*/ 61 h 2715"/>
                <a:gd name="T118" fmla="*/ 931 w 2711"/>
                <a:gd name="T119" fmla="*/ 141 h 2715"/>
                <a:gd name="T120" fmla="*/ 1068 w 2711"/>
                <a:gd name="T121" fmla="*/ 360 h 271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711"/>
                <a:gd name="T184" fmla="*/ 0 h 2715"/>
                <a:gd name="T185" fmla="*/ 2711 w 2711"/>
                <a:gd name="T186" fmla="*/ 2715 h 271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711" h="2715">
                  <a:moveTo>
                    <a:pt x="1188" y="400"/>
                  </a:moveTo>
                  <a:lnTo>
                    <a:pt x="1206" y="396"/>
                  </a:lnTo>
                  <a:lnTo>
                    <a:pt x="1221" y="391"/>
                  </a:lnTo>
                  <a:lnTo>
                    <a:pt x="1236" y="385"/>
                  </a:lnTo>
                  <a:lnTo>
                    <a:pt x="1249" y="379"/>
                  </a:lnTo>
                  <a:lnTo>
                    <a:pt x="1261" y="373"/>
                  </a:lnTo>
                  <a:lnTo>
                    <a:pt x="1273" y="368"/>
                  </a:lnTo>
                  <a:lnTo>
                    <a:pt x="1283" y="364"/>
                  </a:lnTo>
                  <a:lnTo>
                    <a:pt x="1292" y="361"/>
                  </a:lnTo>
                  <a:lnTo>
                    <a:pt x="1302" y="360"/>
                  </a:lnTo>
                  <a:lnTo>
                    <a:pt x="1310" y="360"/>
                  </a:lnTo>
                  <a:lnTo>
                    <a:pt x="1314" y="362"/>
                  </a:lnTo>
                  <a:lnTo>
                    <a:pt x="1318" y="364"/>
                  </a:lnTo>
                  <a:lnTo>
                    <a:pt x="1323" y="366"/>
                  </a:lnTo>
                  <a:lnTo>
                    <a:pt x="1327" y="369"/>
                  </a:lnTo>
                  <a:lnTo>
                    <a:pt x="1335" y="379"/>
                  </a:lnTo>
                  <a:lnTo>
                    <a:pt x="1343" y="391"/>
                  </a:lnTo>
                  <a:lnTo>
                    <a:pt x="1352" y="408"/>
                  </a:lnTo>
                  <a:lnTo>
                    <a:pt x="1360" y="429"/>
                  </a:lnTo>
                  <a:lnTo>
                    <a:pt x="1365" y="443"/>
                  </a:lnTo>
                  <a:lnTo>
                    <a:pt x="1371" y="457"/>
                  </a:lnTo>
                  <a:lnTo>
                    <a:pt x="1378" y="471"/>
                  </a:lnTo>
                  <a:lnTo>
                    <a:pt x="1385" y="485"/>
                  </a:lnTo>
                  <a:lnTo>
                    <a:pt x="1392" y="498"/>
                  </a:lnTo>
                  <a:lnTo>
                    <a:pt x="1400" y="511"/>
                  </a:lnTo>
                  <a:lnTo>
                    <a:pt x="1408" y="523"/>
                  </a:lnTo>
                  <a:lnTo>
                    <a:pt x="1417" y="535"/>
                  </a:lnTo>
                  <a:lnTo>
                    <a:pt x="1426" y="546"/>
                  </a:lnTo>
                  <a:lnTo>
                    <a:pt x="1435" y="557"/>
                  </a:lnTo>
                  <a:lnTo>
                    <a:pt x="1445" y="567"/>
                  </a:lnTo>
                  <a:lnTo>
                    <a:pt x="1455" y="576"/>
                  </a:lnTo>
                  <a:lnTo>
                    <a:pt x="1465" y="585"/>
                  </a:lnTo>
                  <a:lnTo>
                    <a:pt x="1476" y="592"/>
                  </a:lnTo>
                  <a:lnTo>
                    <a:pt x="1486" y="599"/>
                  </a:lnTo>
                  <a:lnTo>
                    <a:pt x="1496" y="605"/>
                  </a:lnTo>
                  <a:lnTo>
                    <a:pt x="1508" y="609"/>
                  </a:lnTo>
                  <a:lnTo>
                    <a:pt x="1518" y="613"/>
                  </a:lnTo>
                  <a:lnTo>
                    <a:pt x="1529" y="615"/>
                  </a:lnTo>
                  <a:lnTo>
                    <a:pt x="1540" y="616"/>
                  </a:lnTo>
                  <a:lnTo>
                    <a:pt x="1551" y="616"/>
                  </a:lnTo>
                  <a:lnTo>
                    <a:pt x="1562" y="614"/>
                  </a:lnTo>
                  <a:lnTo>
                    <a:pt x="1573" y="611"/>
                  </a:lnTo>
                  <a:lnTo>
                    <a:pt x="1583" y="607"/>
                  </a:lnTo>
                  <a:lnTo>
                    <a:pt x="1593" y="600"/>
                  </a:lnTo>
                  <a:lnTo>
                    <a:pt x="1604" y="592"/>
                  </a:lnTo>
                  <a:lnTo>
                    <a:pt x="1614" y="583"/>
                  </a:lnTo>
                  <a:lnTo>
                    <a:pt x="1624" y="572"/>
                  </a:lnTo>
                  <a:lnTo>
                    <a:pt x="1634" y="559"/>
                  </a:lnTo>
                  <a:lnTo>
                    <a:pt x="1643" y="544"/>
                  </a:lnTo>
                  <a:lnTo>
                    <a:pt x="1652" y="527"/>
                  </a:lnTo>
                  <a:lnTo>
                    <a:pt x="1660" y="509"/>
                  </a:lnTo>
                  <a:lnTo>
                    <a:pt x="1669" y="487"/>
                  </a:lnTo>
                  <a:lnTo>
                    <a:pt x="1678" y="465"/>
                  </a:lnTo>
                  <a:lnTo>
                    <a:pt x="1687" y="443"/>
                  </a:lnTo>
                  <a:lnTo>
                    <a:pt x="1698" y="422"/>
                  </a:lnTo>
                  <a:lnTo>
                    <a:pt x="1704" y="412"/>
                  </a:lnTo>
                  <a:lnTo>
                    <a:pt x="1710" y="402"/>
                  </a:lnTo>
                  <a:lnTo>
                    <a:pt x="1716" y="392"/>
                  </a:lnTo>
                  <a:lnTo>
                    <a:pt x="1724" y="383"/>
                  </a:lnTo>
                  <a:lnTo>
                    <a:pt x="1732" y="374"/>
                  </a:lnTo>
                  <a:lnTo>
                    <a:pt x="1740" y="366"/>
                  </a:lnTo>
                  <a:lnTo>
                    <a:pt x="1749" y="359"/>
                  </a:lnTo>
                  <a:lnTo>
                    <a:pt x="1759" y="353"/>
                  </a:lnTo>
                  <a:lnTo>
                    <a:pt x="1780" y="339"/>
                  </a:lnTo>
                  <a:lnTo>
                    <a:pt x="1798" y="327"/>
                  </a:lnTo>
                  <a:lnTo>
                    <a:pt x="1811" y="314"/>
                  </a:lnTo>
                  <a:lnTo>
                    <a:pt x="1821" y="302"/>
                  </a:lnTo>
                  <a:lnTo>
                    <a:pt x="1828" y="289"/>
                  </a:lnTo>
                  <a:lnTo>
                    <a:pt x="1832" y="278"/>
                  </a:lnTo>
                  <a:lnTo>
                    <a:pt x="1834" y="265"/>
                  </a:lnTo>
                  <a:lnTo>
                    <a:pt x="1833" y="254"/>
                  </a:lnTo>
                  <a:lnTo>
                    <a:pt x="1829" y="242"/>
                  </a:lnTo>
                  <a:lnTo>
                    <a:pt x="1824" y="231"/>
                  </a:lnTo>
                  <a:lnTo>
                    <a:pt x="1816" y="219"/>
                  </a:lnTo>
                  <a:lnTo>
                    <a:pt x="1807" y="209"/>
                  </a:lnTo>
                  <a:lnTo>
                    <a:pt x="1796" y="197"/>
                  </a:lnTo>
                  <a:lnTo>
                    <a:pt x="1784" y="187"/>
                  </a:lnTo>
                  <a:lnTo>
                    <a:pt x="1771" y="177"/>
                  </a:lnTo>
                  <a:lnTo>
                    <a:pt x="1758" y="165"/>
                  </a:lnTo>
                  <a:lnTo>
                    <a:pt x="1730" y="145"/>
                  </a:lnTo>
                  <a:lnTo>
                    <a:pt x="1701" y="126"/>
                  </a:lnTo>
                  <a:lnTo>
                    <a:pt x="1673" y="106"/>
                  </a:lnTo>
                  <a:lnTo>
                    <a:pt x="1649" y="87"/>
                  </a:lnTo>
                  <a:lnTo>
                    <a:pt x="1637" y="78"/>
                  </a:lnTo>
                  <a:lnTo>
                    <a:pt x="1629" y="68"/>
                  </a:lnTo>
                  <a:lnTo>
                    <a:pt x="1620" y="59"/>
                  </a:lnTo>
                  <a:lnTo>
                    <a:pt x="1615" y="51"/>
                  </a:lnTo>
                  <a:lnTo>
                    <a:pt x="1611" y="41"/>
                  </a:lnTo>
                  <a:lnTo>
                    <a:pt x="1610" y="33"/>
                  </a:lnTo>
                  <a:lnTo>
                    <a:pt x="1611" y="25"/>
                  </a:lnTo>
                  <a:lnTo>
                    <a:pt x="1615" y="16"/>
                  </a:lnTo>
                  <a:lnTo>
                    <a:pt x="1620" y="12"/>
                  </a:lnTo>
                  <a:lnTo>
                    <a:pt x="1627" y="9"/>
                  </a:lnTo>
                  <a:lnTo>
                    <a:pt x="1634" y="6"/>
                  </a:lnTo>
                  <a:lnTo>
                    <a:pt x="1640" y="4"/>
                  </a:lnTo>
                  <a:lnTo>
                    <a:pt x="1655" y="1"/>
                  </a:lnTo>
                  <a:lnTo>
                    <a:pt x="1670" y="0"/>
                  </a:lnTo>
                  <a:lnTo>
                    <a:pt x="1686" y="1"/>
                  </a:lnTo>
                  <a:lnTo>
                    <a:pt x="1703" y="2"/>
                  </a:lnTo>
                  <a:lnTo>
                    <a:pt x="1719" y="4"/>
                  </a:lnTo>
                  <a:lnTo>
                    <a:pt x="1736" y="7"/>
                  </a:lnTo>
                  <a:lnTo>
                    <a:pt x="1770" y="12"/>
                  </a:lnTo>
                  <a:lnTo>
                    <a:pt x="1804" y="15"/>
                  </a:lnTo>
                  <a:lnTo>
                    <a:pt x="1820" y="15"/>
                  </a:lnTo>
                  <a:lnTo>
                    <a:pt x="1835" y="13"/>
                  </a:lnTo>
                  <a:lnTo>
                    <a:pt x="1842" y="12"/>
                  </a:lnTo>
                  <a:lnTo>
                    <a:pt x="1850" y="10"/>
                  </a:lnTo>
                  <a:lnTo>
                    <a:pt x="1857" y="8"/>
                  </a:lnTo>
                  <a:lnTo>
                    <a:pt x="1863" y="5"/>
                  </a:lnTo>
                  <a:lnTo>
                    <a:pt x="1881" y="31"/>
                  </a:lnTo>
                  <a:lnTo>
                    <a:pt x="1911" y="73"/>
                  </a:lnTo>
                  <a:lnTo>
                    <a:pt x="1949" y="126"/>
                  </a:lnTo>
                  <a:lnTo>
                    <a:pt x="1988" y="183"/>
                  </a:lnTo>
                  <a:lnTo>
                    <a:pt x="2008" y="212"/>
                  </a:lnTo>
                  <a:lnTo>
                    <a:pt x="2026" y="240"/>
                  </a:lnTo>
                  <a:lnTo>
                    <a:pt x="2042" y="266"/>
                  </a:lnTo>
                  <a:lnTo>
                    <a:pt x="2057" y="290"/>
                  </a:lnTo>
                  <a:lnTo>
                    <a:pt x="2068" y="312"/>
                  </a:lnTo>
                  <a:lnTo>
                    <a:pt x="2077" y="330"/>
                  </a:lnTo>
                  <a:lnTo>
                    <a:pt x="2079" y="336"/>
                  </a:lnTo>
                  <a:lnTo>
                    <a:pt x="2081" y="342"/>
                  </a:lnTo>
                  <a:lnTo>
                    <a:pt x="2081" y="347"/>
                  </a:lnTo>
                  <a:lnTo>
                    <a:pt x="2080" y="351"/>
                  </a:lnTo>
                  <a:lnTo>
                    <a:pt x="2053" y="382"/>
                  </a:lnTo>
                  <a:lnTo>
                    <a:pt x="2025" y="416"/>
                  </a:lnTo>
                  <a:lnTo>
                    <a:pt x="2011" y="433"/>
                  </a:lnTo>
                  <a:lnTo>
                    <a:pt x="1996" y="450"/>
                  </a:lnTo>
                  <a:lnTo>
                    <a:pt x="1983" y="469"/>
                  </a:lnTo>
                  <a:lnTo>
                    <a:pt x="1970" y="488"/>
                  </a:lnTo>
                  <a:lnTo>
                    <a:pt x="1959" y="507"/>
                  </a:lnTo>
                  <a:lnTo>
                    <a:pt x="1950" y="525"/>
                  </a:lnTo>
                  <a:lnTo>
                    <a:pt x="1941" y="546"/>
                  </a:lnTo>
                  <a:lnTo>
                    <a:pt x="1934" y="566"/>
                  </a:lnTo>
                  <a:lnTo>
                    <a:pt x="1932" y="576"/>
                  </a:lnTo>
                  <a:lnTo>
                    <a:pt x="1930" y="587"/>
                  </a:lnTo>
                  <a:lnTo>
                    <a:pt x="1928" y="597"/>
                  </a:lnTo>
                  <a:lnTo>
                    <a:pt x="1927" y="609"/>
                  </a:lnTo>
                  <a:lnTo>
                    <a:pt x="1927" y="619"/>
                  </a:lnTo>
                  <a:lnTo>
                    <a:pt x="1928" y="630"/>
                  </a:lnTo>
                  <a:lnTo>
                    <a:pt x="1929" y="641"/>
                  </a:lnTo>
                  <a:lnTo>
                    <a:pt x="1931" y="652"/>
                  </a:lnTo>
                  <a:lnTo>
                    <a:pt x="1943" y="690"/>
                  </a:lnTo>
                  <a:lnTo>
                    <a:pt x="1959" y="734"/>
                  </a:lnTo>
                  <a:lnTo>
                    <a:pt x="1975" y="780"/>
                  </a:lnTo>
                  <a:lnTo>
                    <a:pt x="1989" y="829"/>
                  </a:lnTo>
                  <a:lnTo>
                    <a:pt x="1995" y="854"/>
                  </a:lnTo>
                  <a:lnTo>
                    <a:pt x="2000" y="878"/>
                  </a:lnTo>
                  <a:lnTo>
                    <a:pt x="2003" y="902"/>
                  </a:lnTo>
                  <a:lnTo>
                    <a:pt x="2004" y="925"/>
                  </a:lnTo>
                  <a:lnTo>
                    <a:pt x="2004" y="937"/>
                  </a:lnTo>
                  <a:lnTo>
                    <a:pt x="2003" y="947"/>
                  </a:lnTo>
                  <a:lnTo>
                    <a:pt x="2001" y="958"/>
                  </a:lnTo>
                  <a:lnTo>
                    <a:pt x="1999" y="969"/>
                  </a:lnTo>
                  <a:lnTo>
                    <a:pt x="1996" y="978"/>
                  </a:lnTo>
                  <a:lnTo>
                    <a:pt x="1992" y="989"/>
                  </a:lnTo>
                  <a:lnTo>
                    <a:pt x="1988" y="998"/>
                  </a:lnTo>
                  <a:lnTo>
                    <a:pt x="1983" y="1006"/>
                  </a:lnTo>
                  <a:lnTo>
                    <a:pt x="1978" y="1017"/>
                  </a:lnTo>
                  <a:lnTo>
                    <a:pt x="1975" y="1026"/>
                  </a:lnTo>
                  <a:lnTo>
                    <a:pt x="1971" y="1037"/>
                  </a:lnTo>
                  <a:lnTo>
                    <a:pt x="1969" y="1047"/>
                  </a:lnTo>
                  <a:lnTo>
                    <a:pt x="1968" y="1058"/>
                  </a:lnTo>
                  <a:lnTo>
                    <a:pt x="1968" y="1069"/>
                  </a:lnTo>
                  <a:lnTo>
                    <a:pt x="1969" y="1080"/>
                  </a:lnTo>
                  <a:lnTo>
                    <a:pt x="1971" y="1092"/>
                  </a:lnTo>
                  <a:lnTo>
                    <a:pt x="1975" y="1102"/>
                  </a:lnTo>
                  <a:lnTo>
                    <a:pt x="1978" y="1114"/>
                  </a:lnTo>
                  <a:lnTo>
                    <a:pt x="1983" y="1124"/>
                  </a:lnTo>
                  <a:lnTo>
                    <a:pt x="1987" y="1135"/>
                  </a:lnTo>
                  <a:lnTo>
                    <a:pt x="1993" y="1146"/>
                  </a:lnTo>
                  <a:lnTo>
                    <a:pt x="2000" y="1156"/>
                  </a:lnTo>
                  <a:lnTo>
                    <a:pt x="2007" y="1167"/>
                  </a:lnTo>
                  <a:lnTo>
                    <a:pt x="2014" y="1176"/>
                  </a:lnTo>
                  <a:lnTo>
                    <a:pt x="2021" y="1185"/>
                  </a:lnTo>
                  <a:lnTo>
                    <a:pt x="2031" y="1194"/>
                  </a:lnTo>
                  <a:lnTo>
                    <a:pt x="2039" y="1202"/>
                  </a:lnTo>
                  <a:lnTo>
                    <a:pt x="2049" y="1210"/>
                  </a:lnTo>
                  <a:lnTo>
                    <a:pt x="2058" y="1217"/>
                  </a:lnTo>
                  <a:lnTo>
                    <a:pt x="2067" y="1223"/>
                  </a:lnTo>
                  <a:lnTo>
                    <a:pt x="2078" y="1229"/>
                  </a:lnTo>
                  <a:lnTo>
                    <a:pt x="2088" y="1234"/>
                  </a:lnTo>
                  <a:lnTo>
                    <a:pt x="2099" y="1238"/>
                  </a:lnTo>
                  <a:lnTo>
                    <a:pt x="2109" y="1242"/>
                  </a:lnTo>
                  <a:lnTo>
                    <a:pt x="2119" y="1244"/>
                  </a:lnTo>
                  <a:lnTo>
                    <a:pt x="2131" y="1245"/>
                  </a:lnTo>
                  <a:lnTo>
                    <a:pt x="2141" y="1245"/>
                  </a:lnTo>
                  <a:lnTo>
                    <a:pt x="2152" y="1245"/>
                  </a:lnTo>
                  <a:lnTo>
                    <a:pt x="2162" y="1243"/>
                  </a:lnTo>
                  <a:lnTo>
                    <a:pt x="2173" y="1240"/>
                  </a:lnTo>
                  <a:lnTo>
                    <a:pt x="2172" y="1254"/>
                  </a:lnTo>
                  <a:lnTo>
                    <a:pt x="2170" y="1267"/>
                  </a:lnTo>
                  <a:lnTo>
                    <a:pt x="2167" y="1279"/>
                  </a:lnTo>
                  <a:lnTo>
                    <a:pt x="2163" y="1291"/>
                  </a:lnTo>
                  <a:lnTo>
                    <a:pt x="2158" y="1301"/>
                  </a:lnTo>
                  <a:lnTo>
                    <a:pt x="2153" y="1310"/>
                  </a:lnTo>
                  <a:lnTo>
                    <a:pt x="2145" y="1320"/>
                  </a:lnTo>
                  <a:lnTo>
                    <a:pt x="2138" y="1328"/>
                  </a:lnTo>
                  <a:lnTo>
                    <a:pt x="2130" y="1335"/>
                  </a:lnTo>
                  <a:lnTo>
                    <a:pt x="2122" y="1343"/>
                  </a:lnTo>
                  <a:lnTo>
                    <a:pt x="2112" y="1350"/>
                  </a:lnTo>
                  <a:lnTo>
                    <a:pt x="2103" y="1356"/>
                  </a:lnTo>
                  <a:lnTo>
                    <a:pt x="2082" y="1368"/>
                  </a:lnTo>
                  <a:lnTo>
                    <a:pt x="2060" y="1379"/>
                  </a:lnTo>
                  <a:lnTo>
                    <a:pt x="2038" y="1392"/>
                  </a:lnTo>
                  <a:lnTo>
                    <a:pt x="2016" y="1404"/>
                  </a:lnTo>
                  <a:lnTo>
                    <a:pt x="2006" y="1410"/>
                  </a:lnTo>
                  <a:lnTo>
                    <a:pt x="1995" y="1418"/>
                  </a:lnTo>
                  <a:lnTo>
                    <a:pt x="1985" y="1425"/>
                  </a:lnTo>
                  <a:lnTo>
                    <a:pt x="1976" y="1433"/>
                  </a:lnTo>
                  <a:lnTo>
                    <a:pt x="1966" y="1443"/>
                  </a:lnTo>
                  <a:lnTo>
                    <a:pt x="1958" y="1452"/>
                  </a:lnTo>
                  <a:lnTo>
                    <a:pt x="1951" y="1462"/>
                  </a:lnTo>
                  <a:lnTo>
                    <a:pt x="1943" y="1473"/>
                  </a:lnTo>
                  <a:lnTo>
                    <a:pt x="1937" y="1485"/>
                  </a:lnTo>
                  <a:lnTo>
                    <a:pt x="1932" y="1498"/>
                  </a:lnTo>
                  <a:lnTo>
                    <a:pt x="1928" y="1512"/>
                  </a:lnTo>
                  <a:lnTo>
                    <a:pt x="1925" y="1528"/>
                  </a:lnTo>
                  <a:lnTo>
                    <a:pt x="1921" y="1548"/>
                  </a:lnTo>
                  <a:lnTo>
                    <a:pt x="1919" y="1573"/>
                  </a:lnTo>
                  <a:lnTo>
                    <a:pt x="1918" y="1599"/>
                  </a:lnTo>
                  <a:lnTo>
                    <a:pt x="1918" y="1628"/>
                  </a:lnTo>
                  <a:lnTo>
                    <a:pt x="1918" y="1657"/>
                  </a:lnTo>
                  <a:lnTo>
                    <a:pt x="1921" y="1687"/>
                  </a:lnTo>
                  <a:lnTo>
                    <a:pt x="1923" y="1703"/>
                  </a:lnTo>
                  <a:lnTo>
                    <a:pt x="1925" y="1717"/>
                  </a:lnTo>
                  <a:lnTo>
                    <a:pt x="1928" y="1732"/>
                  </a:lnTo>
                  <a:lnTo>
                    <a:pt x="1931" y="1745"/>
                  </a:lnTo>
                  <a:lnTo>
                    <a:pt x="1934" y="1759"/>
                  </a:lnTo>
                  <a:lnTo>
                    <a:pt x="1938" y="1773"/>
                  </a:lnTo>
                  <a:lnTo>
                    <a:pt x="1943" y="1784"/>
                  </a:lnTo>
                  <a:lnTo>
                    <a:pt x="1949" y="1795"/>
                  </a:lnTo>
                  <a:lnTo>
                    <a:pt x="1955" y="1806"/>
                  </a:lnTo>
                  <a:lnTo>
                    <a:pt x="1962" y="1816"/>
                  </a:lnTo>
                  <a:lnTo>
                    <a:pt x="1969" y="1825"/>
                  </a:lnTo>
                  <a:lnTo>
                    <a:pt x="1978" y="1832"/>
                  </a:lnTo>
                  <a:lnTo>
                    <a:pt x="1987" y="1838"/>
                  </a:lnTo>
                  <a:lnTo>
                    <a:pt x="1996" y="1842"/>
                  </a:lnTo>
                  <a:lnTo>
                    <a:pt x="2008" y="1845"/>
                  </a:lnTo>
                  <a:lnTo>
                    <a:pt x="2019" y="1847"/>
                  </a:lnTo>
                  <a:lnTo>
                    <a:pt x="2032" y="1847"/>
                  </a:lnTo>
                  <a:lnTo>
                    <a:pt x="2045" y="1845"/>
                  </a:lnTo>
                  <a:lnTo>
                    <a:pt x="2060" y="1841"/>
                  </a:lnTo>
                  <a:lnTo>
                    <a:pt x="2076" y="1836"/>
                  </a:lnTo>
                  <a:lnTo>
                    <a:pt x="2088" y="1831"/>
                  </a:lnTo>
                  <a:lnTo>
                    <a:pt x="2101" y="1826"/>
                  </a:lnTo>
                  <a:lnTo>
                    <a:pt x="2111" y="1822"/>
                  </a:lnTo>
                  <a:lnTo>
                    <a:pt x="2120" y="1820"/>
                  </a:lnTo>
                  <a:lnTo>
                    <a:pt x="2129" y="1820"/>
                  </a:lnTo>
                  <a:lnTo>
                    <a:pt x="2136" y="1820"/>
                  </a:lnTo>
                  <a:lnTo>
                    <a:pt x="2143" y="1821"/>
                  </a:lnTo>
                  <a:lnTo>
                    <a:pt x="2149" y="1824"/>
                  </a:lnTo>
                  <a:lnTo>
                    <a:pt x="2154" y="1827"/>
                  </a:lnTo>
                  <a:lnTo>
                    <a:pt x="2159" y="1831"/>
                  </a:lnTo>
                  <a:lnTo>
                    <a:pt x="2162" y="1835"/>
                  </a:lnTo>
                  <a:lnTo>
                    <a:pt x="2165" y="1840"/>
                  </a:lnTo>
                  <a:lnTo>
                    <a:pt x="2168" y="1846"/>
                  </a:lnTo>
                  <a:lnTo>
                    <a:pt x="2170" y="1854"/>
                  </a:lnTo>
                  <a:lnTo>
                    <a:pt x="2173" y="1860"/>
                  </a:lnTo>
                  <a:lnTo>
                    <a:pt x="2174" y="1867"/>
                  </a:lnTo>
                  <a:lnTo>
                    <a:pt x="2177" y="1902"/>
                  </a:lnTo>
                  <a:lnTo>
                    <a:pt x="2178" y="1937"/>
                  </a:lnTo>
                  <a:lnTo>
                    <a:pt x="2179" y="1955"/>
                  </a:lnTo>
                  <a:lnTo>
                    <a:pt x="2181" y="1971"/>
                  </a:lnTo>
                  <a:lnTo>
                    <a:pt x="2182" y="1980"/>
                  </a:lnTo>
                  <a:lnTo>
                    <a:pt x="2184" y="1987"/>
                  </a:lnTo>
                  <a:lnTo>
                    <a:pt x="2186" y="1994"/>
                  </a:lnTo>
                  <a:lnTo>
                    <a:pt x="2189" y="2000"/>
                  </a:lnTo>
                  <a:lnTo>
                    <a:pt x="2199" y="2013"/>
                  </a:lnTo>
                  <a:lnTo>
                    <a:pt x="2209" y="2025"/>
                  </a:lnTo>
                  <a:lnTo>
                    <a:pt x="2220" y="2036"/>
                  </a:lnTo>
                  <a:lnTo>
                    <a:pt x="2233" y="2046"/>
                  </a:lnTo>
                  <a:lnTo>
                    <a:pt x="2247" y="2056"/>
                  </a:lnTo>
                  <a:lnTo>
                    <a:pt x="2260" y="2065"/>
                  </a:lnTo>
                  <a:lnTo>
                    <a:pt x="2275" y="2073"/>
                  </a:lnTo>
                  <a:lnTo>
                    <a:pt x="2290" y="2081"/>
                  </a:lnTo>
                  <a:lnTo>
                    <a:pt x="2323" y="2094"/>
                  </a:lnTo>
                  <a:lnTo>
                    <a:pt x="2356" y="2107"/>
                  </a:lnTo>
                  <a:lnTo>
                    <a:pt x="2390" y="2119"/>
                  </a:lnTo>
                  <a:lnTo>
                    <a:pt x="2425" y="2131"/>
                  </a:lnTo>
                  <a:lnTo>
                    <a:pt x="2459" y="2142"/>
                  </a:lnTo>
                  <a:lnTo>
                    <a:pt x="2491" y="2156"/>
                  </a:lnTo>
                  <a:lnTo>
                    <a:pt x="2507" y="2162"/>
                  </a:lnTo>
                  <a:lnTo>
                    <a:pt x="2523" y="2169"/>
                  </a:lnTo>
                  <a:lnTo>
                    <a:pt x="2537" y="2177"/>
                  </a:lnTo>
                  <a:lnTo>
                    <a:pt x="2551" y="2186"/>
                  </a:lnTo>
                  <a:lnTo>
                    <a:pt x="2564" y="2195"/>
                  </a:lnTo>
                  <a:lnTo>
                    <a:pt x="2577" y="2205"/>
                  </a:lnTo>
                  <a:lnTo>
                    <a:pt x="2587" y="2215"/>
                  </a:lnTo>
                  <a:lnTo>
                    <a:pt x="2598" y="2226"/>
                  </a:lnTo>
                  <a:lnTo>
                    <a:pt x="2607" y="2239"/>
                  </a:lnTo>
                  <a:lnTo>
                    <a:pt x="2615" y="2251"/>
                  </a:lnTo>
                  <a:lnTo>
                    <a:pt x="2622" y="2266"/>
                  </a:lnTo>
                  <a:lnTo>
                    <a:pt x="2628" y="2282"/>
                  </a:lnTo>
                  <a:lnTo>
                    <a:pt x="2634" y="2309"/>
                  </a:lnTo>
                  <a:lnTo>
                    <a:pt x="2640" y="2334"/>
                  </a:lnTo>
                  <a:lnTo>
                    <a:pt x="2647" y="2358"/>
                  </a:lnTo>
                  <a:lnTo>
                    <a:pt x="2654" y="2379"/>
                  </a:lnTo>
                  <a:lnTo>
                    <a:pt x="2658" y="2390"/>
                  </a:lnTo>
                  <a:lnTo>
                    <a:pt x="2662" y="2400"/>
                  </a:lnTo>
                  <a:lnTo>
                    <a:pt x="2667" y="2411"/>
                  </a:lnTo>
                  <a:lnTo>
                    <a:pt x="2675" y="2420"/>
                  </a:lnTo>
                  <a:lnTo>
                    <a:pt x="2682" y="2430"/>
                  </a:lnTo>
                  <a:lnTo>
                    <a:pt x="2690" y="2440"/>
                  </a:lnTo>
                  <a:lnTo>
                    <a:pt x="2700" y="2449"/>
                  </a:lnTo>
                  <a:lnTo>
                    <a:pt x="2711" y="2459"/>
                  </a:lnTo>
                  <a:lnTo>
                    <a:pt x="2659" y="2452"/>
                  </a:lnTo>
                  <a:lnTo>
                    <a:pt x="2606" y="2448"/>
                  </a:lnTo>
                  <a:lnTo>
                    <a:pt x="2554" y="2443"/>
                  </a:lnTo>
                  <a:lnTo>
                    <a:pt x="2501" y="2439"/>
                  </a:lnTo>
                  <a:lnTo>
                    <a:pt x="2447" y="2436"/>
                  </a:lnTo>
                  <a:lnTo>
                    <a:pt x="2393" y="2431"/>
                  </a:lnTo>
                  <a:lnTo>
                    <a:pt x="2340" y="2427"/>
                  </a:lnTo>
                  <a:lnTo>
                    <a:pt x="2286" y="2424"/>
                  </a:lnTo>
                  <a:lnTo>
                    <a:pt x="2233" y="2419"/>
                  </a:lnTo>
                  <a:lnTo>
                    <a:pt x="2180" y="2415"/>
                  </a:lnTo>
                  <a:lnTo>
                    <a:pt x="2126" y="2410"/>
                  </a:lnTo>
                  <a:lnTo>
                    <a:pt x="2074" y="2403"/>
                  </a:lnTo>
                  <a:lnTo>
                    <a:pt x="2020" y="2397"/>
                  </a:lnTo>
                  <a:lnTo>
                    <a:pt x="1968" y="2389"/>
                  </a:lnTo>
                  <a:lnTo>
                    <a:pt x="1916" y="2380"/>
                  </a:lnTo>
                  <a:lnTo>
                    <a:pt x="1865" y="2370"/>
                  </a:lnTo>
                  <a:lnTo>
                    <a:pt x="1861" y="2368"/>
                  </a:lnTo>
                  <a:lnTo>
                    <a:pt x="1856" y="2366"/>
                  </a:lnTo>
                  <a:lnTo>
                    <a:pt x="1852" y="2363"/>
                  </a:lnTo>
                  <a:lnTo>
                    <a:pt x="1846" y="2359"/>
                  </a:lnTo>
                  <a:lnTo>
                    <a:pt x="1837" y="2348"/>
                  </a:lnTo>
                  <a:lnTo>
                    <a:pt x="1828" y="2338"/>
                  </a:lnTo>
                  <a:lnTo>
                    <a:pt x="1811" y="2314"/>
                  </a:lnTo>
                  <a:lnTo>
                    <a:pt x="1799" y="2295"/>
                  </a:lnTo>
                  <a:lnTo>
                    <a:pt x="1787" y="2279"/>
                  </a:lnTo>
                  <a:lnTo>
                    <a:pt x="1774" y="2265"/>
                  </a:lnTo>
                  <a:lnTo>
                    <a:pt x="1757" y="2250"/>
                  </a:lnTo>
                  <a:lnTo>
                    <a:pt x="1738" y="2236"/>
                  </a:lnTo>
                  <a:lnTo>
                    <a:pt x="1717" y="2222"/>
                  </a:lnTo>
                  <a:lnTo>
                    <a:pt x="1695" y="2209"/>
                  </a:lnTo>
                  <a:lnTo>
                    <a:pt x="1670" y="2196"/>
                  </a:lnTo>
                  <a:lnTo>
                    <a:pt x="1645" y="2184"/>
                  </a:lnTo>
                  <a:lnTo>
                    <a:pt x="1617" y="2171"/>
                  </a:lnTo>
                  <a:lnTo>
                    <a:pt x="1589" y="2161"/>
                  </a:lnTo>
                  <a:lnTo>
                    <a:pt x="1559" y="2150"/>
                  </a:lnTo>
                  <a:lnTo>
                    <a:pt x="1529" y="2140"/>
                  </a:lnTo>
                  <a:lnTo>
                    <a:pt x="1498" y="2131"/>
                  </a:lnTo>
                  <a:lnTo>
                    <a:pt x="1465" y="2122"/>
                  </a:lnTo>
                  <a:lnTo>
                    <a:pt x="1433" y="2115"/>
                  </a:lnTo>
                  <a:lnTo>
                    <a:pt x="1401" y="2109"/>
                  </a:lnTo>
                  <a:lnTo>
                    <a:pt x="1368" y="2103"/>
                  </a:lnTo>
                  <a:lnTo>
                    <a:pt x="1336" y="2097"/>
                  </a:lnTo>
                  <a:lnTo>
                    <a:pt x="1304" y="2093"/>
                  </a:lnTo>
                  <a:lnTo>
                    <a:pt x="1271" y="2091"/>
                  </a:lnTo>
                  <a:lnTo>
                    <a:pt x="1240" y="2089"/>
                  </a:lnTo>
                  <a:lnTo>
                    <a:pt x="1210" y="2088"/>
                  </a:lnTo>
                  <a:lnTo>
                    <a:pt x="1181" y="2088"/>
                  </a:lnTo>
                  <a:lnTo>
                    <a:pt x="1153" y="2090"/>
                  </a:lnTo>
                  <a:lnTo>
                    <a:pt x="1125" y="2092"/>
                  </a:lnTo>
                  <a:lnTo>
                    <a:pt x="1100" y="2096"/>
                  </a:lnTo>
                  <a:lnTo>
                    <a:pt x="1076" y="2101"/>
                  </a:lnTo>
                  <a:lnTo>
                    <a:pt x="1053" y="2108"/>
                  </a:lnTo>
                  <a:lnTo>
                    <a:pt x="1033" y="2115"/>
                  </a:lnTo>
                  <a:lnTo>
                    <a:pt x="1014" y="2124"/>
                  </a:lnTo>
                  <a:lnTo>
                    <a:pt x="999" y="2135"/>
                  </a:lnTo>
                  <a:lnTo>
                    <a:pt x="985" y="2146"/>
                  </a:lnTo>
                  <a:lnTo>
                    <a:pt x="976" y="2157"/>
                  </a:lnTo>
                  <a:lnTo>
                    <a:pt x="965" y="2165"/>
                  </a:lnTo>
                  <a:lnTo>
                    <a:pt x="955" y="2173"/>
                  </a:lnTo>
                  <a:lnTo>
                    <a:pt x="943" y="2181"/>
                  </a:lnTo>
                  <a:lnTo>
                    <a:pt x="919" y="2193"/>
                  </a:lnTo>
                  <a:lnTo>
                    <a:pt x="894" y="2205"/>
                  </a:lnTo>
                  <a:lnTo>
                    <a:pt x="843" y="2224"/>
                  </a:lnTo>
                  <a:lnTo>
                    <a:pt x="793" y="2244"/>
                  </a:lnTo>
                  <a:lnTo>
                    <a:pt x="782" y="2250"/>
                  </a:lnTo>
                  <a:lnTo>
                    <a:pt x="770" y="2256"/>
                  </a:lnTo>
                  <a:lnTo>
                    <a:pt x="759" y="2262"/>
                  </a:lnTo>
                  <a:lnTo>
                    <a:pt x="749" y="2269"/>
                  </a:lnTo>
                  <a:lnTo>
                    <a:pt x="739" y="2276"/>
                  </a:lnTo>
                  <a:lnTo>
                    <a:pt x="731" y="2285"/>
                  </a:lnTo>
                  <a:lnTo>
                    <a:pt x="723" y="2293"/>
                  </a:lnTo>
                  <a:lnTo>
                    <a:pt x="715" y="2302"/>
                  </a:lnTo>
                  <a:lnTo>
                    <a:pt x="709" y="2313"/>
                  </a:lnTo>
                  <a:lnTo>
                    <a:pt x="704" y="2324"/>
                  </a:lnTo>
                  <a:lnTo>
                    <a:pt x="700" y="2336"/>
                  </a:lnTo>
                  <a:lnTo>
                    <a:pt x="696" y="2349"/>
                  </a:lnTo>
                  <a:lnTo>
                    <a:pt x="694" y="2364"/>
                  </a:lnTo>
                  <a:lnTo>
                    <a:pt x="693" y="2379"/>
                  </a:lnTo>
                  <a:lnTo>
                    <a:pt x="694" y="2396"/>
                  </a:lnTo>
                  <a:lnTo>
                    <a:pt x="696" y="2415"/>
                  </a:lnTo>
                  <a:lnTo>
                    <a:pt x="700" y="2440"/>
                  </a:lnTo>
                  <a:lnTo>
                    <a:pt x="702" y="2463"/>
                  </a:lnTo>
                  <a:lnTo>
                    <a:pt x="702" y="2484"/>
                  </a:lnTo>
                  <a:lnTo>
                    <a:pt x="700" y="2503"/>
                  </a:lnTo>
                  <a:lnTo>
                    <a:pt x="698" y="2522"/>
                  </a:lnTo>
                  <a:lnTo>
                    <a:pt x="694" y="2539"/>
                  </a:lnTo>
                  <a:lnTo>
                    <a:pt x="690" y="2555"/>
                  </a:lnTo>
                  <a:lnTo>
                    <a:pt x="685" y="2571"/>
                  </a:lnTo>
                  <a:lnTo>
                    <a:pt x="674" y="2603"/>
                  </a:lnTo>
                  <a:lnTo>
                    <a:pt x="662" y="2636"/>
                  </a:lnTo>
                  <a:lnTo>
                    <a:pt x="656" y="2653"/>
                  </a:lnTo>
                  <a:lnTo>
                    <a:pt x="650" y="2672"/>
                  </a:lnTo>
                  <a:lnTo>
                    <a:pt x="645" y="2693"/>
                  </a:lnTo>
                  <a:lnTo>
                    <a:pt x="640" y="2715"/>
                  </a:lnTo>
                  <a:lnTo>
                    <a:pt x="639" y="2699"/>
                  </a:lnTo>
                  <a:lnTo>
                    <a:pt x="636" y="2684"/>
                  </a:lnTo>
                  <a:lnTo>
                    <a:pt x="632" y="2669"/>
                  </a:lnTo>
                  <a:lnTo>
                    <a:pt x="627" y="2654"/>
                  </a:lnTo>
                  <a:lnTo>
                    <a:pt x="620" y="2641"/>
                  </a:lnTo>
                  <a:lnTo>
                    <a:pt x="612" y="2626"/>
                  </a:lnTo>
                  <a:lnTo>
                    <a:pt x="604" y="2613"/>
                  </a:lnTo>
                  <a:lnTo>
                    <a:pt x="594" y="2599"/>
                  </a:lnTo>
                  <a:lnTo>
                    <a:pt x="572" y="2572"/>
                  </a:lnTo>
                  <a:lnTo>
                    <a:pt x="550" y="2545"/>
                  </a:lnTo>
                  <a:lnTo>
                    <a:pt x="525" y="2519"/>
                  </a:lnTo>
                  <a:lnTo>
                    <a:pt x="499" y="2493"/>
                  </a:lnTo>
                  <a:lnTo>
                    <a:pt x="472" y="2468"/>
                  </a:lnTo>
                  <a:lnTo>
                    <a:pt x="447" y="2442"/>
                  </a:lnTo>
                  <a:lnTo>
                    <a:pt x="424" y="2416"/>
                  </a:lnTo>
                  <a:lnTo>
                    <a:pt x="403" y="2389"/>
                  </a:lnTo>
                  <a:lnTo>
                    <a:pt x="393" y="2375"/>
                  </a:lnTo>
                  <a:lnTo>
                    <a:pt x="384" y="2362"/>
                  </a:lnTo>
                  <a:lnTo>
                    <a:pt x="377" y="2348"/>
                  </a:lnTo>
                  <a:lnTo>
                    <a:pt x="370" y="2334"/>
                  </a:lnTo>
                  <a:lnTo>
                    <a:pt x="364" y="2320"/>
                  </a:lnTo>
                  <a:lnTo>
                    <a:pt x="360" y="2306"/>
                  </a:lnTo>
                  <a:lnTo>
                    <a:pt x="358" y="2291"/>
                  </a:lnTo>
                  <a:lnTo>
                    <a:pt x="357" y="2275"/>
                  </a:lnTo>
                  <a:lnTo>
                    <a:pt x="355" y="2259"/>
                  </a:lnTo>
                  <a:lnTo>
                    <a:pt x="352" y="2244"/>
                  </a:lnTo>
                  <a:lnTo>
                    <a:pt x="346" y="2230"/>
                  </a:lnTo>
                  <a:lnTo>
                    <a:pt x="341" y="2216"/>
                  </a:lnTo>
                  <a:lnTo>
                    <a:pt x="334" y="2205"/>
                  </a:lnTo>
                  <a:lnTo>
                    <a:pt x="327" y="2193"/>
                  </a:lnTo>
                  <a:lnTo>
                    <a:pt x="317" y="2182"/>
                  </a:lnTo>
                  <a:lnTo>
                    <a:pt x="308" y="2172"/>
                  </a:lnTo>
                  <a:lnTo>
                    <a:pt x="297" y="2163"/>
                  </a:lnTo>
                  <a:lnTo>
                    <a:pt x="286" y="2154"/>
                  </a:lnTo>
                  <a:lnTo>
                    <a:pt x="275" y="2145"/>
                  </a:lnTo>
                  <a:lnTo>
                    <a:pt x="262" y="2137"/>
                  </a:lnTo>
                  <a:lnTo>
                    <a:pt x="236" y="2121"/>
                  </a:lnTo>
                  <a:lnTo>
                    <a:pt x="209" y="2107"/>
                  </a:lnTo>
                  <a:lnTo>
                    <a:pt x="199" y="2100"/>
                  </a:lnTo>
                  <a:lnTo>
                    <a:pt x="187" y="2094"/>
                  </a:lnTo>
                  <a:lnTo>
                    <a:pt x="176" y="2087"/>
                  </a:lnTo>
                  <a:lnTo>
                    <a:pt x="164" y="2078"/>
                  </a:lnTo>
                  <a:lnTo>
                    <a:pt x="140" y="2059"/>
                  </a:lnTo>
                  <a:lnTo>
                    <a:pt x="115" y="2037"/>
                  </a:lnTo>
                  <a:lnTo>
                    <a:pt x="104" y="2025"/>
                  </a:lnTo>
                  <a:lnTo>
                    <a:pt x="92" y="2013"/>
                  </a:lnTo>
                  <a:lnTo>
                    <a:pt x="80" y="2000"/>
                  </a:lnTo>
                  <a:lnTo>
                    <a:pt x="69" y="1987"/>
                  </a:lnTo>
                  <a:lnTo>
                    <a:pt x="59" y="1973"/>
                  </a:lnTo>
                  <a:lnTo>
                    <a:pt x="49" y="1960"/>
                  </a:lnTo>
                  <a:lnTo>
                    <a:pt x="39" y="1946"/>
                  </a:lnTo>
                  <a:lnTo>
                    <a:pt x="31" y="1933"/>
                  </a:lnTo>
                  <a:lnTo>
                    <a:pt x="22" y="1918"/>
                  </a:lnTo>
                  <a:lnTo>
                    <a:pt x="16" y="1905"/>
                  </a:lnTo>
                  <a:lnTo>
                    <a:pt x="10" y="1891"/>
                  </a:lnTo>
                  <a:lnTo>
                    <a:pt x="6" y="1877"/>
                  </a:lnTo>
                  <a:lnTo>
                    <a:pt x="3" y="1863"/>
                  </a:lnTo>
                  <a:lnTo>
                    <a:pt x="1" y="1851"/>
                  </a:lnTo>
                  <a:lnTo>
                    <a:pt x="0" y="1837"/>
                  </a:lnTo>
                  <a:lnTo>
                    <a:pt x="1" y="1825"/>
                  </a:lnTo>
                  <a:lnTo>
                    <a:pt x="4" y="1812"/>
                  </a:lnTo>
                  <a:lnTo>
                    <a:pt x="8" y="1801"/>
                  </a:lnTo>
                  <a:lnTo>
                    <a:pt x="14" y="1789"/>
                  </a:lnTo>
                  <a:lnTo>
                    <a:pt x="22" y="1779"/>
                  </a:lnTo>
                  <a:lnTo>
                    <a:pt x="32" y="1769"/>
                  </a:lnTo>
                  <a:lnTo>
                    <a:pt x="44" y="1760"/>
                  </a:lnTo>
                  <a:lnTo>
                    <a:pt x="59" y="1752"/>
                  </a:lnTo>
                  <a:lnTo>
                    <a:pt x="76" y="1744"/>
                  </a:lnTo>
                  <a:lnTo>
                    <a:pt x="91" y="1736"/>
                  </a:lnTo>
                  <a:lnTo>
                    <a:pt x="107" y="1727"/>
                  </a:lnTo>
                  <a:lnTo>
                    <a:pt x="120" y="1717"/>
                  </a:lnTo>
                  <a:lnTo>
                    <a:pt x="133" y="1708"/>
                  </a:lnTo>
                  <a:lnTo>
                    <a:pt x="144" y="1698"/>
                  </a:lnTo>
                  <a:lnTo>
                    <a:pt x="156" y="1686"/>
                  </a:lnTo>
                  <a:lnTo>
                    <a:pt x="165" y="1675"/>
                  </a:lnTo>
                  <a:lnTo>
                    <a:pt x="174" y="1663"/>
                  </a:lnTo>
                  <a:lnTo>
                    <a:pt x="182" y="1651"/>
                  </a:lnTo>
                  <a:lnTo>
                    <a:pt x="189" y="1638"/>
                  </a:lnTo>
                  <a:lnTo>
                    <a:pt x="195" y="1625"/>
                  </a:lnTo>
                  <a:lnTo>
                    <a:pt x="201" y="1611"/>
                  </a:lnTo>
                  <a:lnTo>
                    <a:pt x="205" y="1597"/>
                  </a:lnTo>
                  <a:lnTo>
                    <a:pt x="209" y="1583"/>
                  </a:lnTo>
                  <a:lnTo>
                    <a:pt x="213" y="1568"/>
                  </a:lnTo>
                  <a:lnTo>
                    <a:pt x="215" y="1553"/>
                  </a:lnTo>
                  <a:lnTo>
                    <a:pt x="219" y="1523"/>
                  </a:lnTo>
                  <a:lnTo>
                    <a:pt x="221" y="1491"/>
                  </a:lnTo>
                  <a:lnTo>
                    <a:pt x="221" y="1459"/>
                  </a:lnTo>
                  <a:lnTo>
                    <a:pt x="220" y="1427"/>
                  </a:lnTo>
                  <a:lnTo>
                    <a:pt x="215" y="1361"/>
                  </a:lnTo>
                  <a:lnTo>
                    <a:pt x="209" y="1297"/>
                  </a:lnTo>
                  <a:lnTo>
                    <a:pt x="205" y="1276"/>
                  </a:lnTo>
                  <a:lnTo>
                    <a:pt x="200" y="1255"/>
                  </a:lnTo>
                  <a:lnTo>
                    <a:pt x="193" y="1236"/>
                  </a:lnTo>
                  <a:lnTo>
                    <a:pt x="185" y="1217"/>
                  </a:lnTo>
                  <a:lnTo>
                    <a:pt x="176" y="1199"/>
                  </a:lnTo>
                  <a:lnTo>
                    <a:pt x="165" y="1180"/>
                  </a:lnTo>
                  <a:lnTo>
                    <a:pt x="153" y="1164"/>
                  </a:lnTo>
                  <a:lnTo>
                    <a:pt x="141" y="1146"/>
                  </a:lnTo>
                  <a:lnTo>
                    <a:pt x="114" y="1113"/>
                  </a:lnTo>
                  <a:lnTo>
                    <a:pt x="86" y="1081"/>
                  </a:lnTo>
                  <a:lnTo>
                    <a:pt x="58" y="1049"/>
                  </a:lnTo>
                  <a:lnTo>
                    <a:pt x="30" y="1017"/>
                  </a:lnTo>
                  <a:lnTo>
                    <a:pt x="21" y="1006"/>
                  </a:lnTo>
                  <a:lnTo>
                    <a:pt x="15" y="995"/>
                  </a:lnTo>
                  <a:lnTo>
                    <a:pt x="11" y="984"/>
                  </a:lnTo>
                  <a:lnTo>
                    <a:pt x="8" y="973"/>
                  </a:lnTo>
                  <a:lnTo>
                    <a:pt x="6" y="963"/>
                  </a:lnTo>
                  <a:lnTo>
                    <a:pt x="5" y="952"/>
                  </a:lnTo>
                  <a:lnTo>
                    <a:pt x="5" y="942"/>
                  </a:lnTo>
                  <a:lnTo>
                    <a:pt x="7" y="932"/>
                  </a:lnTo>
                  <a:lnTo>
                    <a:pt x="9" y="922"/>
                  </a:lnTo>
                  <a:lnTo>
                    <a:pt x="13" y="913"/>
                  </a:lnTo>
                  <a:lnTo>
                    <a:pt x="17" y="903"/>
                  </a:lnTo>
                  <a:lnTo>
                    <a:pt x="22" y="894"/>
                  </a:lnTo>
                  <a:lnTo>
                    <a:pt x="29" y="885"/>
                  </a:lnTo>
                  <a:lnTo>
                    <a:pt x="35" y="875"/>
                  </a:lnTo>
                  <a:lnTo>
                    <a:pt x="43" y="867"/>
                  </a:lnTo>
                  <a:lnTo>
                    <a:pt x="51" y="857"/>
                  </a:lnTo>
                  <a:lnTo>
                    <a:pt x="68" y="841"/>
                  </a:lnTo>
                  <a:lnTo>
                    <a:pt x="86" y="825"/>
                  </a:lnTo>
                  <a:lnTo>
                    <a:pt x="106" y="810"/>
                  </a:lnTo>
                  <a:lnTo>
                    <a:pt x="125" y="795"/>
                  </a:lnTo>
                  <a:lnTo>
                    <a:pt x="161" y="768"/>
                  </a:lnTo>
                  <a:lnTo>
                    <a:pt x="191" y="743"/>
                  </a:lnTo>
                  <a:lnTo>
                    <a:pt x="204" y="752"/>
                  </a:lnTo>
                  <a:lnTo>
                    <a:pt x="215" y="760"/>
                  </a:lnTo>
                  <a:lnTo>
                    <a:pt x="228" y="767"/>
                  </a:lnTo>
                  <a:lnTo>
                    <a:pt x="239" y="773"/>
                  </a:lnTo>
                  <a:lnTo>
                    <a:pt x="251" y="778"/>
                  </a:lnTo>
                  <a:lnTo>
                    <a:pt x="262" y="784"/>
                  </a:lnTo>
                  <a:lnTo>
                    <a:pt x="274" y="789"/>
                  </a:lnTo>
                  <a:lnTo>
                    <a:pt x="286" y="792"/>
                  </a:lnTo>
                  <a:lnTo>
                    <a:pt x="297" y="796"/>
                  </a:lnTo>
                  <a:lnTo>
                    <a:pt x="309" y="798"/>
                  </a:lnTo>
                  <a:lnTo>
                    <a:pt x="320" y="801"/>
                  </a:lnTo>
                  <a:lnTo>
                    <a:pt x="332" y="802"/>
                  </a:lnTo>
                  <a:lnTo>
                    <a:pt x="355" y="804"/>
                  </a:lnTo>
                  <a:lnTo>
                    <a:pt x="378" y="804"/>
                  </a:lnTo>
                  <a:lnTo>
                    <a:pt x="401" y="802"/>
                  </a:lnTo>
                  <a:lnTo>
                    <a:pt x="424" y="798"/>
                  </a:lnTo>
                  <a:lnTo>
                    <a:pt x="446" y="793"/>
                  </a:lnTo>
                  <a:lnTo>
                    <a:pt x="469" y="787"/>
                  </a:lnTo>
                  <a:lnTo>
                    <a:pt x="493" y="778"/>
                  </a:lnTo>
                  <a:lnTo>
                    <a:pt x="517" y="769"/>
                  </a:lnTo>
                  <a:lnTo>
                    <a:pt x="541" y="759"/>
                  </a:lnTo>
                  <a:lnTo>
                    <a:pt x="566" y="747"/>
                  </a:lnTo>
                  <a:lnTo>
                    <a:pt x="568" y="729"/>
                  </a:lnTo>
                  <a:lnTo>
                    <a:pt x="571" y="713"/>
                  </a:lnTo>
                  <a:lnTo>
                    <a:pt x="576" y="698"/>
                  </a:lnTo>
                  <a:lnTo>
                    <a:pt x="582" y="685"/>
                  </a:lnTo>
                  <a:lnTo>
                    <a:pt x="589" y="673"/>
                  </a:lnTo>
                  <a:lnTo>
                    <a:pt x="596" y="662"/>
                  </a:lnTo>
                  <a:lnTo>
                    <a:pt x="606" y="651"/>
                  </a:lnTo>
                  <a:lnTo>
                    <a:pt x="616" y="642"/>
                  </a:lnTo>
                  <a:lnTo>
                    <a:pt x="627" y="634"/>
                  </a:lnTo>
                  <a:lnTo>
                    <a:pt x="638" y="625"/>
                  </a:lnTo>
                  <a:lnTo>
                    <a:pt x="650" y="618"/>
                  </a:lnTo>
                  <a:lnTo>
                    <a:pt x="661" y="612"/>
                  </a:lnTo>
                  <a:lnTo>
                    <a:pt x="685" y="599"/>
                  </a:lnTo>
                  <a:lnTo>
                    <a:pt x="708" y="587"/>
                  </a:lnTo>
                  <a:lnTo>
                    <a:pt x="719" y="581"/>
                  </a:lnTo>
                  <a:lnTo>
                    <a:pt x="730" y="575"/>
                  </a:lnTo>
                  <a:lnTo>
                    <a:pt x="740" y="568"/>
                  </a:lnTo>
                  <a:lnTo>
                    <a:pt x="750" y="562"/>
                  </a:lnTo>
                  <a:lnTo>
                    <a:pt x="758" y="555"/>
                  </a:lnTo>
                  <a:lnTo>
                    <a:pt x="765" y="547"/>
                  </a:lnTo>
                  <a:lnTo>
                    <a:pt x="770" y="538"/>
                  </a:lnTo>
                  <a:lnTo>
                    <a:pt x="776" y="530"/>
                  </a:lnTo>
                  <a:lnTo>
                    <a:pt x="779" y="519"/>
                  </a:lnTo>
                  <a:lnTo>
                    <a:pt x="781" y="508"/>
                  </a:lnTo>
                  <a:lnTo>
                    <a:pt x="781" y="496"/>
                  </a:lnTo>
                  <a:lnTo>
                    <a:pt x="779" y="483"/>
                  </a:lnTo>
                  <a:lnTo>
                    <a:pt x="775" y="468"/>
                  </a:lnTo>
                  <a:lnTo>
                    <a:pt x="768" y="453"/>
                  </a:lnTo>
                  <a:lnTo>
                    <a:pt x="760" y="435"/>
                  </a:lnTo>
                  <a:lnTo>
                    <a:pt x="750" y="416"/>
                  </a:lnTo>
                  <a:lnTo>
                    <a:pt x="737" y="393"/>
                  </a:lnTo>
                  <a:lnTo>
                    <a:pt x="727" y="370"/>
                  </a:lnTo>
                  <a:lnTo>
                    <a:pt x="719" y="349"/>
                  </a:lnTo>
                  <a:lnTo>
                    <a:pt x="713" y="328"/>
                  </a:lnTo>
                  <a:lnTo>
                    <a:pt x="709" y="307"/>
                  </a:lnTo>
                  <a:lnTo>
                    <a:pt x="707" y="287"/>
                  </a:lnTo>
                  <a:lnTo>
                    <a:pt x="706" y="266"/>
                  </a:lnTo>
                  <a:lnTo>
                    <a:pt x="706" y="246"/>
                  </a:lnTo>
                  <a:lnTo>
                    <a:pt x="707" y="226"/>
                  </a:lnTo>
                  <a:lnTo>
                    <a:pt x="710" y="205"/>
                  </a:lnTo>
                  <a:lnTo>
                    <a:pt x="713" y="183"/>
                  </a:lnTo>
                  <a:lnTo>
                    <a:pt x="716" y="161"/>
                  </a:lnTo>
                  <a:lnTo>
                    <a:pt x="726" y="114"/>
                  </a:lnTo>
                  <a:lnTo>
                    <a:pt x="734" y="63"/>
                  </a:lnTo>
                  <a:lnTo>
                    <a:pt x="760" y="61"/>
                  </a:lnTo>
                  <a:lnTo>
                    <a:pt x="784" y="61"/>
                  </a:lnTo>
                  <a:lnTo>
                    <a:pt x="807" y="63"/>
                  </a:lnTo>
                  <a:lnTo>
                    <a:pt x="828" y="67"/>
                  </a:lnTo>
                  <a:lnTo>
                    <a:pt x="846" y="73"/>
                  </a:lnTo>
                  <a:lnTo>
                    <a:pt x="863" y="81"/>
                  </a:lnTo>
                  <a:lnTo>
                    <a:pt x="879" y="90"/>
                  </a:lnTo>
                  <a:lnTo>
                    <a:pt x="894" y="101"/>
                  </a:lnTo>
                  <a:lnTo>
                    <a:pt x="907" y="113"/>
                  </a:lnTo>
                  <a:lnTo>
                    <a:pt x="919" y="127"/>
                  </a:lnTo>
                  <a:lnTo>
                    <a:pt x="931" y="141"/>
                  </a:lnTo>
                  <a:lnTo>
                    <a:pt x="942" y="156"/>
                  </a:lnTo>
                  <a:lnTo>
                    <a:pt x="962" y="188"/>
                  </a:lnTo>
                  <a:lnTo>
                    <a:pt x="980" y="221"/>
                  </a:lnTo>
                  <a:lnTo>
                    <a:pt x="998" y="256"/>
                  </a:lnTo>
                  <a:lnTo>
                    <a:pt x="1015" y="289"/>
                  </a:lnTo>
                  <a:lnTo>
                    <a:pt x="1025" y="305"/>
                  </a:lnTo>
                  <a:lnTo>
                    <a:pt x="1035" y="320"/>
                  </a:lnTo>
                  <a:lnTo>
                    <a:pt x="1045" y="335"/>
                  </a:lnTo>
                  <a:lnTo>
                    <a:pt x="1057" y="347"/>
                  </a:lnTo>
                  <a:lnTo>
                    <a:pt x="1068" y="360"/>
                  </a:lnTo>
                  <a:lnTo>
                    <a:pt x="1082" y="371"/>
                  </a:lnTo>
                  <a:lnTo>
                    <a:pt x="1096" y="381"/>
                  </a:lnTo>
                  <a:lnTo>
                    <a:pt x="1112" y="388"/>
                  </a:lnTo>
                  <a:lnTo>
                    <a:pt x="1129" y="394"/>
                  </a:lnTo>
                  <a:lnTo>
                    <a:pt x="1146" y="398"/>
                  </a:lnTo>
                  <a:lnTo>
                    <a:pt x="1166" y="400"/>
                  </a:lnTo>
                  <a:lnTo>
                    <a:pt x="1188" y="4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4" name="Freeform 13"/>
            <p:cNvSpPr>
              <a:spLocks/>
            </p:cNvSpPr>
            <p:nvPr/>
          </p:nvSpPr>
          <p:spPr bwMode="auto">
            <a:xfrm>
              <a:off x="2677429" y="2515884"/>
              <a:ext cx="948765" cy="548404"/>
            </a:xfrm>
            <a:custGeom>
              <a:avLst/>
              <a:gdLst/>
              <a:ahLst/>
              <a:cxnLst>
                <a:cxn ang="0">
                  <a:pos x="3521" y="1970"/>
                </a:cxn>
                <a:cxn ang="0">
                  <a:pos x="3235" y="1905"/>
                </a:cxn>
                <a:cxn ang="0">
                  <a:pos x="3077" y="1861"/>
                </a:cxn>
                <a:cxn ang="0">
                  <a:pos x="2920" y="1892"/>
                </a:cxn>
                <a:cxn ang="0">
                  <a:pos x="2909" y="2072"/>
                </a:cxn>
                <a:cxn ang="0">
                  <a:pos x="2753" y="2050"/>
                </a:cxn>
                <a:cxn ang="0">
                  <a:pos x="2655" y="1987"/>
                </a:cxn>
                <a:cxn ang="0">
                  <a:pos x="2574" y="1842"/>
                </a:cxn>
                <a:cxn ang="0">
                  <a:pos x="2507" y="1660"/>
                </a:cxn>
                <a:cxn ang="0">
                  <a:pos x="2414" y="1567"/>
                </a:cxn>
                <a:cxn ang="0">
                  <a:pos x="2212" y="1528"/>
                </a:cxn>
                <a:cxn ang="0">
                  <a:pos x="2088" y="1550"/>
                </a:cxn>
                <a:cxn ang="0">
                  <a:pos x="1924" y="1604"/>
                </a:cxn>
                <a:cxn ang="0">
                  <a:pos x="1703" y="1560"/>
                </a:cxn>
                <a:cxn ang="0">
                  <a:pos x="1436" y="1471"/>
                </a:cxn>
                <a:cxn ang="0">
                  <a:pos x="1088" y="1360"/>
                </a:cxn>
                <a:cxn ang="0">
                  <a:pos x="971" y="1302"/>
                </a:cxn>
                <a:cxn ang="0">
                  <a:pos x="938" y="1245"/>
                </a:cxn>
                <a:cxn ang="0">
                  <a:pos x="873" y="1152"/>
                </a:cxn>
                <a:cxn ang="0">
                  <a:pos x="775" y="1098"/>
                </a:cxn>
                <a:cxn ang="0">
                  <a:pos x="661" y="1084"/>
                </a:cxn>
                <a:cxn ang="0">
                  <a:pos x="549" y="1111"/>
                </a:cxn>
                <a:cxn ang="0">
                  <a:pos x="458" y="1136"/>
                </a:cxn>
                <a:cxn ang="0">
                  <a:pos x="249" y="1061"/>
                </a:cxn>
                <a:cxn ang="0">
                  <a:pos x="173" y="1011"/>
                </a:cxn>
                <a:cxn ang="0">
                  <a:pos x="140" y="920"/>
                </a:cxn>
                <a:cxn ang="0">
                  <a:pos x="29" y="621"/>
                </a:cxn>
                <a:cxn ang="0">
                  <a:pos x="76" y="487"/>
                </a:cxn>
                <a:cxn ang="0">
                  <a:pos x="95" y="327"/>
                </a:cxn>
                <a:cxn ang="0">
                  <a:pos x="114" y="199"/>
                </a:cxn>
                <a:cxn ang="0">
                  <a:pos x="187" y="139"/>
                </a:cxn>
                <a:cxn ang="0">
                  <a:pos x="300" y="93"/>
                </a:cxn>
                <a:cxn ang="0">
                  <a:pos x="402" y="14"/>
                </a:cxn>
                <a:cxn ang="0">
                  <a:pos x="594" y="3"/>
                </a:cxn>
                <a:cxn ang="0">
                  <a:pos x="859" y="40"/>
                </a:cxn>
                <a:cxn ang="0">
                  <a:pos x="1007" y="92"/>
                </a:cxn>
                <a:cxn ang="0">
                  <a:pos x="1098" y="175"/>
                </a:cxn>
                <a:cxn ang="0">
                  <a:pos x="1172" y="248"/>
                </a:cxn>
                <a:cxn ang="0">
                  <a:pos x="1256" y="286"/>
                </a:cxn>
                <a:cxn ang="0">
                  <a:pos x="1503" y="314"/>
                </a:cxn>
                <a:cxn ang="0">
                  <a:pos x="2080" y="367"/>
                </a:cxn>
                <a:cxn ang="0">
                  <a:pos x="2188" y="400"/>
                </a:cxn>
                <a:cxn ang="0">
                  <a:pos x="2286" y="452"/>
                </a:cxn>
                <a:cxn ang="0">
                  <a:pos x="2401" y="466"/>
                </a:cxn>
                <a:cxn ang="0">
                  <a:pos x="2517" y="446"/>
                </a:cxn>
                <a:cxn ang="0">
                  <a:pos x="2717" y="342"/>
                </a:cxn>
                <a:cxn ang="0">
                  <a:pos x="2859" y="280"/>
                </a:cxn>
                <a:cxn ang="0">
                  <a:pos x="2954" y="286"/>
                </a:cxn>
                <a:cxn ang="0">
                  <a:pos x="3126" y="372"/>
                </a:cxn>
                <a:cxn ang="0">
                  <a:pos x="3181" y="516"/>
                </a:cxn>
                <a:cxn ang="0">
                  <a:pos x="3126" y="674"/>
                </a:cxn>
                <a:cxn ang="0">
                  <a:pos x="3107" y="899"/>
                </a:cxn>
                <a:cxn ang="0">
                  <a:pos x="3128" y="1158"/>
                </a:cxn>
                <a:cxn ang="0">
                  <a:pos x="3208" y="1309"/>
                </a:cxn>
                <a:cxn ang="0">
                  <a:pos x="3334" y="1527"/>
                </a:cxn>
                <a:cxn ang="0">
                  <a:pos x="3414" y="1633"/>
                </a:cxn>
                <a:cxn ang="0">
                  <a:pos x="3555" y="1768"/>
                </a:cxn>
                <a:cxn ang="0">
                  <a:pos x="3571" y="1896"/>
                </a:cxn>
              </a:cxnLst>
              <a:rect l="0" t="0" r="r" b="b"/>
              <a:pathLst>
                <a:path w="3575" h="2072">
                  <a:moveTo>
                    <a:pt x="3575" y="1905"/>
                  </a:moveTo>
                  <a:lnTo>
                    <a:pt x="3570" y="1920"/>
                  </a:lnTo>
                  <a:lnTo>
                    <a:pt x="3562" y="1933"/>
                  </a:lnTo>
                  <a:lnTo>
                    <a:pt x="3554" y="1944"/>
                  </a:lnTo>
                  <a:lnTo>
                    <a:pt x="3544" y="1954"/>
                  </a:lnTo>
                  <a:lnTo>
                    <a:pt x="3533" y="1963"/>
                  </a:lnTo>
                  <a:lnTo>
                    <a:pt x="3521" y="1970"/>
                  </a:lnTo>
                  <a:lnTo>
                    <a:pt x="3507" y="1976"/>
                  </a:lnTo>
                  <a:lnTo>
                    <a:pt x="3493" y="1980"/>
                  </a:lnTo>
                  <a:lnTo>
                    <a:pt x="3313" y="1966"/>
                  </a:lnTo>
                  <a:lnTo>
                    <a:pt x="3295" y="1948"/>
                  </a:lnTo>
                  <a:lnTo>
                    <a:pt x="3275" y="1931"/>
                  </a:lnTo>
                  <a:lnTo>
                    <a:pt x="3255" y="1918"/>
                  </a:lnTo>
                  <a:lnTo>
                    <a:pt x="3235" y="1905"/>
                  </a:lnTo>
                  <a:lnTo>
                    <a:pt x="3213" y="1895"/>
                  </a:lnTo>
                  <a:lnTo>
                    <a:pt x="3193" y="1886"/>
                  </a:lnTo>
                  <a:lnTo>
                    <a:pt x="3170" y="1878"/>
                  </a:lnTo>
                  <a:lnTo>
                    <a:pt x="3148" y="1872"/>
                  </a:lnTo>
                  <a:lnTo>
                    <a:pt x="3125" y="1867"/>
                  </a:lnTo>
                  <a:lnTo>
                    <a:pt x="3101" y="1864"/>
                  </a:lnTo>
                  <a:lnTo>
                    <a:pt x="3077" y="1861"/>
                  </a:lnTo>
                  <a:lnTo>
                    <a:pt x="3053" y="1860"/>
                  </a:lnTo>
                  <a:lnTo>
                    <a:pt x="3028" y="1859"/>
                  </a:lnTo>
                  <a:lnTo>
                    <a:pt x="3003" y="1859"/>
                  </a:lnTo>
                  <a:lnTo>
                    <a:pt x="2977" y="1860"/>
                  </a:lnTo>
                  <a:lnTo>
                    <a:pt x="2952" y="1861"/>
                  </a:lnTo>
                  <a:lnTo>
                    <a:pt x="2924" y="1874"/>
                  </a:lnTo>
                  <a:lnTo>
                    <a:pt x="2920" y="1892"/>
                  </a:lnTo>
                  <a:lnTo>
                    <a:pt x="2916" y="1915"/>
                  </a:lnTo>
                  <a:lnTo>
                    <a:pt x="2913" y="1942"/>
                  </a:lnTo>
                  <a:lnTo>
                    <a:pt x="2911" y="1970"/>
                  </a:lnTo>
                  <a:lnTo>
                    <a:pt x="2909" y="1999"/>
                  </a:lnTo>
                  <a:lnTo>
                    <a:pt x="2909" y="2026"/>
                  </a:lnTo>
                  <a:lnTo>
                    <a:pt x="2909" y="2051"/>
                  </a:lnTo>
                  <a:lnTo>
                    <a:pt x="2909" y="2072"/>
                  </a:lnTo>
                  <a:lnTo>
                    <a:pt x="2880" y="2071"/>
                  </a:lnTo>
                  <a:lnTo>
                    <a:pt x="2851" y="2069"/>
                  </a:lnTo>
                  <a:lnTo>
                    <a:pt x="2823" y="2066"/>
                  </a:lnTo>
                  <a:lnTo>
                    <a:pt x="2795" y="2061"/>
                  </a:lnTo>
                  <a:lnTo>
                    <a:pt x="2780" y="2059"/>
                  </a:lnTo>
                  <a:lnTo>
                    <a:pt x="2767" y="2054"/>
                  </a:lnTo>
                  <a:lnTo>
                    <a:pt x="2753" y="2050"/>
                  </a:lnTo>
                  <a:lnTo>
                    <a:pt x="2739" y="2045"/>
                  </a:lnTo>
                  <a:lnTo>
                    <a:pt x="2727" y="2040"/>
                  </a:lnTo>
                  <a:lnTo>
                    <a:pt x="2713" y="2032"/>
                  </a:lnTo>
                  <a:lnTo>
                    <a:pt x="2701" y="2026"/>
                  </a:lnTo>
                  <a:lnTo>
                    <a:pt x="2688" y="2018"/>
                  </a:lnTo>
                  <a:lnTo>
                    <a:pt x="2671" y="2002"/>
                  </a:lnTo>
                  <a:lnTo>
                    <a:pt x="2655" y="1987"/>
                  </a:lnTo>
                  <a:lnTo>
                    <a:pt x="2640" y="1970"/>
                  </a:lnTo>
                  <a:lnTo>
                    <a:pt x="2627" y="1953"/>
                  </a:lnTo>
                  <a:lnTo>
                    <a:pt x="2615" y="1936"/>
                  </a:lnTo>
                  <a:lnTo>
                    <a:pt x="2605" y="1918"/>
                  </a:lnTo>
                  <a:lnTo>
                    <a:pt x="2597" y="1899"/>
                  </a:lnTo>
                  <a:lnTo>
                    <a:pt x="2588" y="1880"/>
                  </a:lnTo>
                  <a:lnTo>
                    <a:pt x="2574" y="1842"/>
                  </a:lnTo>
                  <a:lnTo>
                    <a:pt x="2561" y="1804"/>
                  </a:lnTo>
                  <a:lnTo>
                    <a:pt x="2549" y="1766"/>
                  </a:lnTo>
                  <a:lnTo>
                    <a:pt x="2537" y="1730"/>
                  </a:lnTo>
                  <a:lnTo>
                    <a:pt x="2531" y="1711"/>
                  </a:lnTo>
                  <a:lnTo>
                    <a:pt x="2524" y="1693"/>
                  </a:lnTo>
                  <a:lnTo>
                    <a:pt x="2515" y="1676"/>
                  </a:lnTo>
                  <a:lnTo>
                    <a:pt x="2507" y="1660"/>
                  </a:lnTo>
                  <a:lnTo>
                    <a:pt x="2498" y="1644"/>
                  </a:lnTo>
                  <a:lnTo>
                    <a:pt x="2487" y="1629"/>
                  </a:lnTo>
                  <a:lnTo>
                    <a:pt x="2476" y="1615"/>
                  </a:lnTo>
                  <a:lnTo>
                    <a:pt x="2463" y="1602"/>
                  </a:lnTo>
                  <a:lnTo>
                    <a:pt x="2449" y="1589"/>
                  </a:lnTo>
                  <a:lnTo>
                    <a:pt x="2432" y="1578"/>
                  </a:lnTo>
                  <a:lnTo>
                    <a:pt x="2414" y="1567"/>
                  </a:lnTo>
                  <a:lnTo>
                    <a:pt x="2395" y="1558"/>
                  </a:lnTo>
                  <a:lnTo>
                    <a:pt x="2373" y="1549"/>
                  </a:lnTo>
                  <a:lnTo>
                    <a:pt x="2348" y="1543"/>
                  </a:lnTo>
                  <a:lnTo>
                    <a:pt x="2322" y="1537"/>
                  </a:lnTo>
                  <a:lnTo>
                    <a:pt x="2293" y="1534"/>
                  </a:lnTo>
                  <a:lnTo>
                    <a:pt x="2251" y="1530"/>
                  </a:lnTo>
                  <a:lnTo>
                    <a:pt x="2212" y="1528"/>
                  </a:lnTo>
                  <a:lnTo>
                    <a:pt x="2194" y="1529"/>
                  </a:lnTo>
                  <a:lnTo>
                    <a:pt x="2175" y="1530"/>
                  </a:lnTo>
                  <a:lnTo>
                    <a:pt x="2157" y="1532"/>
                  </a:lnTo>
                  <a:lnTo>
                    <a:pt x="2139" y="1534"/>
                  </a:lnTo>
                  <a:lnTo>
                    <a:pt x="2123" y="1539"/>
                  </a:lnTo>
                  <a:lnTo>
                    <a:pt x="2105" y="1544"/>
                  </a:lnTo>
                  <a:lnTo>
                    <a:pt x="2088" y="1550"/>
                  </a:lnTo>
                  <a:lnTo>
                    <a:pt x="2072" y="1559"/>
                  </a:lnTo>
                  <a:lnTo>
                    <a:pt x="2056" y="1568"/>
                  </a:lnTo>
                  <a:lnTo>
                    <a:pt x="2039" y="1580"/>
                  </a:lnTo>
                  <a:lnTo>
                    <a:pt x="2023" y="1592"/>
                  </a:lnTo>
                  <a:lnTo>
                    <a:pt x="2006" y="1608"/>
                  </a:lnTo>
                  <a:lnTo>
                    <a:pt x="1965" y="1606"/>
                  </a:lnTo>
                  <a:lnTo>
                    <a:pt x="1924" y="1604"/>
                  </a:lnTo>
                  <a:lnTo>
                    <a:pt x="1883" y="1599"/>
                  </a:lnTo>
                  <a:lnTo>
                    <a:pt x="1843" y="1594"/>
                  </a:lnTo>
                  <a:lnTo>
                    <a:pt x="1802" y="1587"/>
                  </a:lnTo>
                  <a:lnTo>
                    <a:pt x="1762" y="1578"/>
                  </a:lnTo>
                  <a:lnTo>
                    <a:pt x="1743" y="1572"/>
                  </a:lnTo>
                  <a:lnTo>
                    <a:pt x="1723" y="1566"/>
                  </a:lnTo>
                  <a:lnTo>
                    <a:pt x="1703" y="1560"/>
                  </a:lnTo>
                  <a:lnTo>
                    <a:pt x="1684" y="1553"/>
                  </a:lnTo>
                  <a:lnTo>
                    <a:pt x="1653" y="1540"/>
                  </a:lnTo>
                  <a:lnTo>
                    <a:pt x="1622" y="1530"/>
                  </a:lnTo>
                  <a:lnTo>
                    <a:pt x="1592" y="1518"/>
                  </a:lnTo>
                  <a:lnTo>
                    <a:pt x="1560" y="1509"/>
                  </a:lnTo>
                  <a:lnTo>
                    <a:pt x="1499" y="1489"/>
                  </a:lnTo>
                  <a:lnTo>
                    <a:pt x="1436" y="1471"/>
                  </a:lnTo>
                  <a:lnTo>
                    <a:pt x="1375" y="1453"/>
                  </a:lnTo>
                  <a:lnTo>
                    <a:pt x="1313" y="1434"/>
                  </a:lnTo>
                  <a:lnTo>
                    <a:pt x="1252" y="1414"/>
                  </a:lnTo>
                  <a:lnTo>
                    <a:pt x="1190" y="1391"/>
                  </a:lnTo>
                  <a:lnTo>
                    <a:pt x="1160" y="1382"/>
                  </a:lnTo>
                  <a:lnTo>
                    <a:pt x="1126" y="1372"/>
                  </a:lnTo>
                  <a:lnTo>
                    <a:pt x="1088" y="1360"/>
                  </a:lnTo>
                  <a:lnTo>
                    <a:pt x="1051" y="1347"/>
                  </a:lnTo>
                  <a:lnTo>
                    <a:pt x="1032" y="1339"/>
                  </a:lnTo>
                  <a:lnTo>
                    <a:pt x="1015" y="1331"/>
                  </a:lnTo>
                  <a:lnTo>
                    <a:pt x="999" y="1323"/>
                  </a:lnTo>
                  <a:lnTo>
                    <a:pt x="984" y="1312"/>
                  </a:lnTo>
                  <a:lnTo>
                    <a:pt x="977" y="1307"/>
                  </a:lnTo>
                  <a:lnTo>
                    <a:pt x="971" y="1302"/>
                  </a:lnTo>
                  <a:lnTo>
                    <a:pt x="964" y="1295"/>
                  </a:lnTo>
                  <a:lnTo>
                    <a:pt x="959" y="1289"/>
                  </a:lnTo>
                  <a:lnTo>
                    <a:pt x="954" y="1283"/>
                  </a:lnTo>
                  <a:lnTo>
                    <a:pt x="950" y="1277"/>
                  </a:lnTo>
                  <a:lnTo>
                    <a:pt x="947" y="1269"/>
                  </a:lnTo>
                  <a:lnTo>
                    <a:pt x="944" y="1262"/>
                  </a:lnTo>
                  <a:lnTo>
                    <a:pt x="938" y="1245"/>
                  </a:lnTo>
                  <a:lnTo>
                    <a:pt x="931" y="1230"/>
                  </a:lnTo>
                  <a:lnTo>
                    <a:pt x="924" y="1215"/>
                  </a:lnTo>
                  <a:lnTo>
                    <a:pt x="915" y="1201"/>
                  </a:lnTo>
                  <a:lnTo>
                    <a:pt x="906" y="1187"/>
                  </a:lnTo>
                  <a:lnTo>
                    <a:pt x="896" y="1175"/>
                  </a:lnTo>
                  <a:lnTo>
                    <a:pt x="884" y="1163"/>
                  </a:lnTo>
                  <a:lnTo>
                    <a:pt x="873" y="1152"/>
                  </a:lnTo>
                  <a:lnTo>
                    <a:pt x="860" y="1141"/>
                  </a:lnTo>
                  <a:lnTo>
                    <a:pt x="848" y="1132"/>
                  </a:lnTo>
                  <a:lnTo>
                    <a:pt x="834" y="1124"/>
                  </a:lnTo>
                  <a:lnTo>
                    <a:pt x="820" y="1116"/>
                  </a:lnTo>
                  <a:lnTo>
                    <a:pt x="805" y="1109"/>
                  </a:lnTo>
                  <a:lnTo>
                    <a:pt x="790" y="1103"/>
                  </a:lnTo>
                  <a:lnTo>
                    <a:pt x="775" y="1098"/>
                  </a:lnTo>
                  <a:lnTo>
                    <a:pt x="759" y="1093"/>
                  </a:lnTo>
                  <a:lnTo>
                    <a:pt x="744" y="1089"/>
                  </a:lnTo>
                  <a:lnTo>
                    <a:pt x="727" y="1086"/>
                  </a:lnTo>
                  <a:lnTo>
                    <a:pt x="710" y="1084"/>
                  </a:lnTo>
                  <a:lnTo>
                    <a:pt x="695" y="1083"/>
                  </a:lnTo>
                  <a:lnTo>
                    <a:pt x="678" y="1083"/>
                  </a:lnTo>
                  <a:lnTo>
                    <a:pt x="661" y="1084"/>
                  </a:lnTo>
                  <a:lnTo>
                    <a:pt x="645" y="1085"/>
                  </a:lnTo>
                  <a:lnTo>
                    <a:pt x="628" y="1087"/>
                  </a:lnTo>
                  <a:lnTo>
                    <a:pt x="611" y="1090"/>
                  </a:lnTo>
                  <a:lnTo>
                    <a:pt x="596" y="1095"/>
                  </a:lnTo>
                  <a:lnTo>
                    <a:pt x="580" y="1099"/>
                  </a:lnTo>
                  <a:lnTo>
                    <a:pt x="563" y="1105"/>
                  </a:lnTo>
                  <a:lnTo>
                    <a:pt x="549" y="1111"/>
                  </a:lnTo>
                  <a:lnTo>
                    <a:pt x="533" y="1118"/>
                  </a:lnTo>
                  <a:lnTo>
                    <a:pt x="519" y="1127"/>
                  </a:lnTo>
                  <a:lnTo>
                    <a:pt x="505" y="1135"/>
                  </a:lnTo>
                  <a:lnTo>
                    <a:pt x="494" y="1143"/>
                  </a:lnTo>
                  <a:lnTo>
                    <a:pt x="482" y="1153"/>
                  </a:lnTo>
                  <a:lnTo>
                    <a:pt x="471" y="1143"/>
                  </a:lnTo>
                  <a:lnTo>
                    <a:pt x="458" y="1136"/>
                  </a:lnTo>
                  <a:lnTo>
                    <a:pt x="446" y="1129"/>
                  </a:lnTo>
                  <a:lnTo>
                    <a:pt x="432" y="1123"/>
                  </a:lnTo>
                  <a:lnTo>
                    <a:pt x="404" y="1111"/>
                  </a:lnTo>
                  <a:lnTo>
                    <a:pt x="376" y="1101"/>
                  </a:lnTo>
                  <a:lnTo>
                    <a:pt x="318" y="1084"/>
                  </a:lnTo>
                  <a:lnTo>
                    <a:pt x="262" y="1066"/>
                  </a:lnTo>
                  <a:lnTo>
                    <a:pt x="249" y="1061"/>
                  </a:lnTo>
                  <a:lnTo>
                    <a:pt x="236" y="1056"/>
                  </a:lnTo>
                  <a:lnTo>
                    <a:pt x="224" y="1050"/>
                  </a:lnTo>
                  <a:lnTo>
                    <a:pt x="212" y="1044"/>
                  </a:lnTo>
                  <a:lnTo>
                    <a:pt x="202" y="1036"/>
                  </a:lnTo>
                  <a:lnTo>
                    <a:pt x="191" y="1029"/>
                  </a:lnTo>
                  <a:lnTo>
                    <a:pt x="182" y="1021"/>
                  </a:lnTo>
                  <a:lnTo>
                    <a:pt x="173" y="1011"/>
                  </a:lnTo>
                  <a:lnTo>
                    <a:pt x="165" y="1002"/>
                  </a:lnTo>
                  <a:lnTo>
                    <a:pt x="158" y="990"/>
                  </a:lnTo>
                  <a:lnTo>
                    <a:pt x="153" y="979"/>
                  </a:lnTo>
                  <a:lnTo>
                    <a:pt x="148" y="966"/>
                  </a:lnTo>
                  <a:lnTo>
                    <a:pt x="145" y="952"/>
                  </a:lnTo>
                  <a:lnTo>
                    <a:pt x="141" y="936"/>
                  </a:lnTo>
                  <a:lnTo>
                    <a:pt x="140" y="920"/>
                  </a:lnTo>
                  <a:lnTo>
                    <a:pt x="141" y="902"/>
                  </a:lnTo>
                  <a:lnTo>
                    <a:pt x="0" y="796"/>
                  </a:lnTo>
                  <a:lnTo>
                    <a:pt x="6" y="760"/>
                  </a:lnTo>
                  <a:lnTo>
                    <a:pt x="11" y="725"/>
                  </a:lnTo>
                  <a:lnTo>
                    <a:pt x="16" y="691"/>
                  </a:lnTo>
                  <a:lnTo>
                    <a:pt x="22" y="655"/>
                  </a:lnTo>
                  <a:lnTo>
                    <a:pt x="29" y="621"/>
                  </a:lnTo>
                  <a:lnTo>
                    <a:pt x="37" y="587"/>
                  </a:lnTo>
                  <a:lnTo>
                    <a:pt x="43" y="570"/>
                  </a:lnTo>
                  <a:lnTo>
                    <a:pt x="48" y="553"/>
                  </a:lnTo>
                  <a:lnTo>
                    <a:pt x="55" y="538"/>
                  </a:lnTo>
                  <a:lnTo>
                    <a:pt x="62" y="521"/>
                  </a:lnTo>
                  <a:lnTo>
                    <a:pt x="70" y="503"/>
                  </a:lnTo>
                  <a:lnTo>
                    <a:pt x="76" y="487"/>
                  </a:lnTo>
                  <a:lnTo>
                    <a:pt x="81" y="470"/>
                  </a:lnTo>
                  <a:lnTo>
                    <a:pt x="85" y="453"/>
                  </a:lnTo>
                  <a:lnTo>
                    <a:pt x="88" y="437"/>
                  </a:lnTo>
                  <a:lnTo>
                    <a:pt x="90" y="420"/>
                  </a:lnTo>
                  <a:lnTo>
                    <a:pt x="93" y="403"/>
                  </a:lnTo>
                  <a:lnTo>
                    <a:pt x="94" y="388"/>
                  </a:lnTo>
                  <a:lnTo>
                    <a:pt x="95" y="327"/>
                  </a:lnTo>
                  <a:lnTo>
                    <a:pt x="97" y="271"/>
                  </a:lnTo>
                  <a:lnTo>
                    <a:pt x="98" y="259"/>
                  </a:lnTo>
                  <a:lnTo>
                    <a:pt x="100" y="246"/>
                  </a:lnTo>
                  <a:lnTo>
                    <a:pt x="102" y="234"/>
                  </a:lnTo>
                  <a:lnTo>
                    <a:pt x="105" y="222"/>
                  </a:lnTo>
                  <a:lnTo>
                    <a:pt x="109" y="211"/>
                  </a:lnTo>
                  <a:lnTo>
                    <a:pt x="114" y="199"/>
                  </a:lnTo>
                  <a:lnTo>
                    <a:pt x="121" y="190"/>
                  </a:lnTo>
                  <a:lnTo>
                    <a:pt x="128" y="179"/>
                  </a:lnTo>
                  <a:lnTo>
                    <a:pt x="137" y="170"/>
                  </a:lnTo>
                  <a:lnTo>
                    <a:pt x="147" y="162"/>
                  </a:lnTo>
                  <a:lnTo>
                    <a:pt x="158" y="153"/>
                  </a:lnTo>
                  <a:lnTo>
                    <a:pt x="172" y="145"/>
                  </a:lnTo>
                  <a:lnTo>
                    <a:pt x="187" y="139"/>
                  </a:lnTo>
                  <a:lnTo>
                    <a:pt x="204" y="132"/>
                  </a:lnTo>
                  <a:lnTo>
                    <a:pt x="223" y="126"/>
                  </a:lnTo>
                  <a:lnTo>
                    <a:pt x="244" y="121"/>
                  </a:lnTo>
                  <a:lnTo>
                    <a:pt x="259" y="116"/>
                  </a:lnTo>
                  <a:lnTo>
                    <a:pt x="274" y="109"/>
                  </a:lnTo>
                  <a:lnTo>
                    <a:pt x="287" y="101"/>
                  </a:lnTo>
                  <a:lnTo>
                    <a:pt x="300" y="93"/>
                  </a:lnTo>
                  <a:lnTo>
                    <a:pt x="323" y="74"/>
                  </a:lnTo>
                  <a:lnTo>
                    <a:pt x="345" y="56"/>
                  </a:lnTo>
                  <a:lnTo>
                    <a:pt x="355" y="46"/>
                  </a:lnTo>
                  <a:lnTo>
                    <a:pt x="366" y="37"/>
                  </a:lnTo>
                  <a:lnTo>
                    <a:pt x="378" y="29"/>
                  </a:lnTo>
                  <a:lnTo>
                    <a:pt x="389" y="21"/>
                  </a:lnTo>
                  <a:lnTo>
                    <a:pt x="402" y="14"/>
                  </a:lnTo>
                  <a:lnTo>
                    <a:pt x="414" y="9"/>
                  </a:lnTo>
                  <a:lnTo>
                    <a:pt x="429" y="5"/>
                  </a:lnTo>
                  <a:lnTo>
                    <a:pt x="445" y="3"/>
                  </a:lnTo>
                  <a:lnTo>
                    <a:pt x="475" y="1"/>
                  </a:lnTo>
                  <a:lnTo>
                    <a:pt x="510" y="0"/>
                  </a:lnTo>
                  <a:lnTo>
                    <a:pt x="550" y="1"/>
                  </a:lnTo>
                  <a:lnTo>
                    <a:pt x="594" y="3"/>
                  </a:lnTo>
                  <a:lnTo>
                    <a:pt x="639" y="6"/>
                  </a:lnTo>
                  <a:lnTo>
                    <a:pt x="687" y="11"/>
                  </a:lnTo>
                  <a:lnTo>
                    <a:pt x="737" y="17"/>
                  </a:lnTo>
                  <a:lnTo>
                    <a:pt x="786" y="24"/>
                  </a:lnTo>
                  <a:lnTo>
                    <a:pt x="810" y="29"/>
                  </a:lnTo>
                  <a:lnTo>
                    <a:pt x="835" y="34"/>
                  </a:lnTo>
                  <a:lnTo>
                    <a:pt x="859" y="40"/>
                  </a:lnTo>
                  <a:lnTo>
                    <a:pt x="882" y="45"/>
                  </a:lnTo>
                  <a:lnTo>
                    <a:pt x="905" y="52"/>
                  </a:lnTo>
                  <a:lnTo>
                    <a:pt x="927" y="59"/>
                  </a:lnTo>
                  <a:lnTo>
                    <a:pt x="949" y="66"/>
                  </a:lnTo>
                  <a:lnTo>
                    <a:pt x="969" y="74"/>
                  </a:lnTo>
                  <a:lnTo>
                    <a:pt x="988" y="83"/>
                  </a:lnTo>
                  <a:lnTo>
                    <a:pt x="1007" y="92"/>
                  </a:lnTo>
                  <a:lnTo>
                    <a:pt x="1024" y="102"/>
                  </a:lnTo>
                  <a:lnTo>
                    <a:pt x="1039" y="113"/>
                  </a:lnTo>
                  <a:lnTo>
                    <a:pt x="1054" y="123"/>
                  </a:lnTo>
                  <a:lnTo>
                    <a:pt x="1066" y="136"/>
                  </a:lnTo>
                  <a:lnTo>
                    <a:pt x="1078" y="148"/>
                  </a:lnTo>
                  <a:lnTo>
                    <a:pt x="1087" y="161"/>
                  </a:lnTo>
                  <a:lnTo>
                    <a:pt x="1098" y="175"/>
                  </a:lnTo>
                  <a:lnTo>
                    <a:pt x="1107" y="188"/>
                  </a:lnTo>
                  <a:lnTo>
                    <a:pt x="1118" y="200"/>
                  </a:lnTo>
                  <a:lnTo>
                    <a:pt x="1128" y="212"/>
                  </a:lnTo>
                  <a:lnTo>
                    <a:pt x="1138" y="222"/>
                  </a:lnTo>
                  <a:lnTo>
                    <a:pt x="1149" y="232"/>
                  </a:lnTo>
                  <a:lnTo>
                    <a:pt x="1160" y="240"/>
                  </a:lnTo>
                  <a:lnTo>
                    <a:pt x="1172" y="248"/>
                  </a:lnTo>
                  <a:lnTo>
                    <a:pt x="1183" y="255"/>
                  </a:lnTo>
                  <a:lnTo>
                    <a:pt x="1195" y="262"/>
                  </a:lnTo>
                  <a:lnTo>
                    <a:pt x="1206" y="268"/>
                  </a:lnTo>
                  <a:lnTo>
                    <a:pt x="1219" y="273"/>
                  </a:lnTo>
                  <a:lnTo>
                    <a:pt x="1231" y="277"/>
                  </a:lnTo>
                  <a:lnTo>
                    <a:pt x="1244" y="282"/>
                  </a:lnTo>
                  <a:lnTo>
                    <a:pt x="1256" y="286"/>
                  </a:lnTo>
                  <a:lnTo>
                    <a:pt x="1270" y="289"/>
                  </a:lnTo>
                  <a:lnTo>
                    <a:pt x="1296" y="294"/>
                  </a:lnTo>
                  <a:lnTo>
                    <a:pt x="1324" y="297"/>
                  </a:lnTo>
                  <a:lnTo>
                    <a:pt x="1352" y="300"/>
                  </a:lnTo>
                  <a:lnTo>
                    <a:pt x="1380" y="303"/>
                  </a:lnTo>
                  <a:lnTo>
                    <a:pt x="1440" y="308"/>
                  </a:lnTo>
                  <a:lnTo>
                    <a:pt x="1503" y="314"/>
                  </a:lnTo>
                  <a:lnTo>
                    <a:pt x="1585" y="322"/>
                  </a:lnTo>
                  <a:lnTo>
                    <a:pt x="1668" y="329"/>
                  </a:lnTo>
                  <a:lnTo>
                    <a:pt x="1750" y="338"/>
                  </a:lnTo>
                  <a:lnTo>
                    <a:pt x="1833" y="344"/>
                  </a:lnTo>
                  <a:lnTo>
                    <a:pt x="1915" y="351"/>
                  </a:lnTo>
                  <a:lnTo>
                    <a:pt x="1998" y="359"/>
                  </a:lnTo>
                  <a:lnTo>
                    <a:pt x="2080" y="367"/>
                  </a:lnTo>
                  <a:lnTo>
                    <a:pt x="2162" y="375"/>
                  </a:lnTo>
                  <a:lnTo>
                    <a:pt x="2163" y="375"/>
                  </a:lnTo>
                  <a:lnTo>
                    <a:pt x="2168" y="377"/>
                  </a:lnTo>
                  <a:lnTo>
                    <a:pt x="2173" y="381"/>
                  </a:lnTo>
                  <a:lnTo>
                    <a:pt x="2177" y="386"/>
                  </a:lnTo>
                  <a:lnTo>
                    <a:pt x="2181" y="391"/>
                  </a:lnTo>
                  <a:lnTo>
                    <a:pt x="2188" y="400"/>
                  </a:lnTo>
                  <a:lnTo>
                    <a:pt x="2196" y="409"/>
                  </a:lnTo>
                  <a:lnTo>
                    <a:pt x="2210" y="419"/>
                  </a:lnTo>
                  <a:lnTo>
                    <a:pt x="2225" y="427"/>
                  </a:lnTo>
                  <a:lnTo>
                    <a:pt x="2239" y="435"/>
                  </a:lnTo>
                  <a:lnTo>
                    <a:pt x="2255" y="442"/>
                  </a:lnTo>
                  <a:lnTo>
                    <a:pt x="2271" y="447"/>
                  </a:lnTo>
                  <a:lnTo>
                    <a:pt x="2286" y="452"/>
                  </a:lnTo>
                  <a:lnTo>
                    <a:pt x="2302" y="456"/>
                  </a:lnTo>
                  <a:lnTo>
                    <a:pt x="2319" y="460"/>
                  </a:lnTo>
                  <a:lnTo>
                    <a:pt x="2334" y="463"/>
                  </a:lnTo>
                  <a:lnTo>
                    <a:pt x="2351" y="465"/>
                  </a:lnTo>
                  <a:lnTo>
                    <a:pt x="2368" y="466"/>
                  </a:lnTo>
                  <a:lnTo>
                    <a:pt x="2384" y="466"/>
                  </a:lnTo>
                  <a:lnTo>
                    <a:pt x="2401" y="466"/>
                  </a:lnTo>
                  <a:lnTo>
                    <a:pt x="2418" y="465"/>
                  </a:lnTo>
                  <a:lnTo>
                    <a:pt x="2434" y="463"/>
                  </a:lnTo>
                  <a:lnTo>
                    <a:pt x="2451" y="461"/>
                  </a:lnTo>
                  <a:lnTo>
                    <a:pt x="2468" y="457"/>
                  </a:lnTo>
                  <a:lnTo>
                    <a:pt x="2484" y="454"/>
                  </a:lnTo>
                  <a:lnTo>
                    <a:pt x="2500" y="450"/>
                  </a:lnTo>
                  <a:lnTo>
                    <a:pt x="2517" y="446"/>
                  </a:lnTo>
                  <a:lnTo>
                    <a:pt x="2549" y="436"/>
                  </a:lnTo>
                  <a:lnTo>
                    <a:pt x="2579" y="423"/>
                  </a:lnTo>
                  <a:lnTo>
                    <a:pt x="2609" y="410"/>
                  </a:lnTo>
                  <a:lnTo>
                    <a:pt x="2638" y="394"/>
                  </a:lnTo>
                  <a:lnTo>
                    <a:pt x="2665" y="377"/>
                  </a:lnTo>
                  <a:lnTo>
                    <a:pt x="2690" y="360"/>
                  </a:lnTo>
                  <a:lnTo>
                    <a:pt x="2717" y="342"/>
                  </a:lnTo>
                  <a:lnTo>
                    <a:pt x="2742" y="326"/>
                  </a:lnTo>
                  <a:lnTo>
                    <a:pt x="2767" y="313"/>
                  </a:lnTo>
                  <a:lnTo>
                    <a:pt x="2789" y="301"/>
                  </a:lnTo>
                  <a:lnTo>
                    <a:pt x="2813" y="292"/>
                  </a:lnTo>
                  <a:lnTo>
                    <a:pt x="2836" y="286"/>
                  </a:lnTo>
                  <a:lnTo>
                    <a:pt x="2848" y="283"/>
                  </a:lnTo>
                  <a:lnTo>
                    <a:pt x="2859" y="280"/>
                  </a:lnTo>
                  <a:lnTo>
                    <a:pt x="2871" y="279"/>
                  </a:lnTo>
                  <a:lnTo>
                    <a:pt x="2882" y="278"/>
                  </a:lnTo>
                  <a:lnTo>
                    <a:pt x="2894" y="278"/>
                  </a:lnTo>
                  <a:lnTo>
                    <a:pt x="2906" y="278"/>
                  </a:lnTo>
                  <a:lnTo>
                    <a:pt x="2918" y="279"/>
                  </a:lnTo>
                  <a:lnTo>
                    <a:pt x="2929" y="282"/>
                  </a:lnTo>
                  <a:lnTo>
                    <a:pt x="2954" y="286"/>
                  </a:lnTo>
                  <a:lnTo>
                    <a:pt x="2979" y="293"/>
                  </a:lnTo>
                  <a:lnTo>
                    <a:pt x="3004" y="302"/>
                  </a:lnTo>
                  <a:lnTo>
                    <a:pt x="3031" y="314"/>
                  </a:lnTo>
                  <a:lnTo>
                    <a:pt x="3059" y="327"/>
                  </a:lnTo>
                  <a:lnTo>
                    <a:pt x="3088" y="344"/>
                  </a:lnTo>
                  <a:lnTo>
                    <a:pt x="3108" y="358"/>
                  </a:lnTo>
                  <a:lnTo>
                    <a:pt x="3126" y="372"/>
                  </a:lnTo>
                  <a:lnTo>
                    <a:pt x="3143" y="387"/>
                  </a:lnTo>
                  <a:lnTo>
                    <a:pt x="3158" y="403"/>
                  </a:lnTo>
                  <a:lnTo>
                    <a:pt x="3188" y="438"/>
                  </a:lnTo>
                  <a:lnTo>
                    <a:pt x="3220" y="472"/>
                  </a:lnTo>
                  <a:lnTo>
                    <a:pt x="3206" y="485"/>
                  </a:lnTo>
                  <a:lnTo>
                    <a:pt x="3193" y="499"/>
                  </a:lnTo>
                  <a:lnTo>
                    <a:pt x="3181" y="516"/>
                  </a:lnTo>
                  <a:lnTo>
                    <a:pt x="3171" y="534"/>
                  </a:lnTo>
                  <a:lnTo>
                    <a:pt x="3161" y="554"/>
                  </a:lnTo>
                  <a:lnTo>
                    <a:pt x="3152" y="576"/>
                  </a:lnTo>
                  <a:lnTo>
                    <a:pt x="3145" y="599"/>
                  </a:lnTo>
                  <a:lnTo>
                    <a:pt x="3137" y="623"/>
                  </a:lnTo>
                  <a:lnTo>
                    <a:pt x="3131" y="648"/>
                  </a:lnTo>
                  <a:lnTo>
                    <a:pt x="3126" y="674"/>
                  </a:lnTo>
                  <a:lnTo>
                    <a:pt x="3122" y="701"/>
                  </a:lnTo>
                  <a:lnTo>
                    <a:pt x="3118" y="729"/>
                  </a:lnTo>
                  <a:lnTo>
                    <a:pt x="3114" y="757"/>
                  </a:lnTo>
                  <a:lnTo>
                    <a:pt x="3112" y="785"/>
                  </a:lnTo>
                  <a:lnTo>
                    <a:pt x="3110" y="813"/>
                  </a:lnTo>
                  <a:lnTo>
                    <a:pt x="3108" y="843"/>
                  </a:lnTo>
                  <a:lnTo>
                    <a:pt x="3107" y="899"/>
                  </a:lnTo>
                  <a:lnTo>
                    <a:pt x="3108" y="954"/>
                  </a:lnTo>
                  <a:lnTo>
                    <a:pt x="3110" y="1005"/>
                  </a:lnTo>
                  <a:lnTo>
                    <a:pt x="3113" y="1053"/>
                  </a:lnTo>
                  <a:lnTo>
                    <a:pt x="3118" y="1095"/>
                  </a:lnTo>
                  <a:lnTo>
                    <a:pt x="3123" y="1130"/>
                  </a:lnTo>
                  <a:lnTo>
                    <a:pt x="3126" y="1145"/>
                  </a:lnTo>
                  <a:lnTo>
                    <a:pt x="3128" y="1158"/>
                  </a:lnTo>
                  <a:lnTo>
                    <a:pt x="3131" y="1168"/>
                  </a:lnTo>
                  <a:lnTo>
                    <a:pt x="3133" y="1176"/>
                  </a:lnTo>
                  <a:lnTo>
                    <a:pt x="3145" y="1200"/>
                  </a:lnTo>
                  <a:lnTo>
                    <a:pt x="3156" y="1223"/>
                  </a:lnTo>
                  <a:lnTo>
                    <a:pt x="3169" y="1244"/>
                  </a:lnTo>
                  <a:lnTo>
                    <a:pt x="3181" y="1266"/>
                  </a:lnTo>
                  <a:lnTo>
                    <a:pt x="3208" y="1309"/>
                  </a:lnTo>
                  <a:lnTo>
                    <a:pt x="3236" y="1352"/>
                  </a:lnTo>
                  <a:lnTo>
                    <a:pt x="3263" y="1393"/>
                  </a:lnTo>
                  <a:lnTo>
                    <a:pt x="3289" y="1436"/>
                  </a:lnTo>
                  <a:lnTo>
                    <a:pt x="3302" y="1458"/>
                  </a:lnTo>
                  <a:lnTo>
                    <a:pt x="3313" y="1480"/>
                  </a:lnTo>
                  <a:lnTo>
                    <a:pt x="3325" y="1503"/>
                  </a:lnTo>
                  <a:lnTo>
                    <a:pt x="3334" y="1527"/>
                  </a:lnTo>
                  <a:lnTo>
                    <a:pt x="3344" y="1547"/>
                  </a:lnTo>
                  <a:lnTo>
                    <a:pt x="3354" y="1565"/>
                  </a:lnTo>
                  <a:lnTo>
                    <a:pt x="3364" y="1582"/>
                  </a:lnTo>
                  <a:lnTo>
                    <a:pt x="3377" y="1596"/>
                  </a:lnTo>
                  <a:lnTo>
                    <a:pt x="3388" y="1610"/>
                  </a:lnTo>
                  <a:lnTo>
                    <a:pt x="3401" y="1622"/>
                  </a:lnTo>
                  <a:lnTo>
                    <a:pt x="3414" y="1633"/>
                  </a:lnTo>
                  <a:lnTo>
                    <a:pt x="3428" y="1643"/>
                  </a:lnTo>
                  <a:lnTo>
                    <a:pt x="3458" y="1663"/>
                  </a:lnTo>
                  <a:lnTo>
                    <a:pt x="3489" y="1682"/>
                  </a:lnTo>
                  <a:lnTo>
                    <a:pt x="3522" y="1701"/>
                  </a:lnTo>
                  <a:lnTo>
                    <a:pt x="3556" y="1724"/>
                  </a:lnTo>
                  <a:lnTo>
                    <a:pt x="3556" y="1745"/>
                  </a:lnTo>
                  <a:lnTo>
                    <a:pt x="3555" y="1768"/>
                  </a:lnTo>
                  <a:lnTo>
                    <a:pt x="3555" y="1792"/>
                  </a:lnTo>
                  <a:lnTo>
                    <a:pt x="3556" y="1817"/>
                  </a:lnTo>
                  <a:lnTo>
                    <a:pt x="3557" y="1841"/>
                  </a:lnTo>
                  <a:lnTo>
                    <a:pt x="3561" y="1865"/>
                  </a:lnTo>
                  <a:lnTo>
                    <a:pt x="3563" y="1876"/>
                  </a:lnTo>
                  <a:lnTo>
                    <a:pt x="3567" y="1887"/>
                  </a:lnTo>
                  <a:lnTo>
                    <a:pt x="3571" y="1896"/>
                  </a:lnTo>
                  <a:lnTo>
                    <a:pt x="3575" y="19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7" name="Freeform 14"/>
            <p:cNvSpPr>
              <a:spLocks/>
            </p:cNvSpPr>
            <p:nvPr/>
          </p:nvSpPr>
          <p:spPr bwMode="auto">
            <a:xfrm>
              <a:off x="2818262" y="2816765"/>
              <a:ext cx="705644" cy="843357"/>
            </a:xfrm>
            <a:custGeom>
              <a:avLst/>
              <a:gdLst/>
              <a:ahLst/>
              <a:cxnLst>
                <a:cxn ang="0">
                  <a:pos x="892" y="2231"/>
                </a:cxn>
                <a:cxn ang="0">
                  <a:pos x="834" y="2169"/>
                </a:cxn>
                <a:cxn ang="0">
                  <a:pos x="719" y="2148"/>
                </a:cxn>
                <a:cxn ang="0">
                  <a:pos x="649" y="2135"/>
                </a:cxn>
                <a:cxn ang="0">
                  <a:pos x="605" y="2071"/>
                </a:cxn>
                <a:cxn ang="0">
                  <a:pos x="613" y="2008"/>
                </a:cxn>
                <a:cxn ang="0">
                  <a:pos x="683" y="1908"/>
                </a:cxn>
                <a:cxn ang="0">
                  <a:pos x="663" y="1714"/>
                </a:cxn>
                <a:cxn ang="0">
                  <a:pos x="472" y="1446"/>
                </a:cxn>
                <a:cxn ang="0">
                  <a:pos x="350" y="1237"/>
                </a:cxn>
                <a:cxn ang="0">
                  <a:pos x="344" y="878"/>
                </a:cxn>
                <a:cxn ang="0">
                  <a:pos x="312" y="677"/>
                </a:cxn>
                <a:cxn ang="0">
                  <a:pos x="260" y="466"/>
                </a:cxn>
                <a:cxn ang="0">
                  <a:pos x="183" y="257"/>
                </a:cxn>
                <a:cxn ang="0">
                  <a:pos x="35" y="88"/>
                </a:cxn>
                <a:cxn ang="0">
                  <a:pos x="87" y="10"/>
                </a:cxn>
                <a:cxn ang="0">
                  <a:pos x="197" y="2"/>
                </a:cxn>
                <a:cxn ang="0">
                  <a:pos x="295" y="41"/>
                </a:cxn>
                <a:cxn ang="0">
                  <a:pos x="360" y="126"/>
                </a:cxn>
                <a:cxn ang="0">
                  <a:pos x="458" y="240"/>
                </a:cxn>
                <a:cxn ang="0">
                  <a:pos x="648" y="318"/>
                </a:cxn>
                <a:cxn ang="0">
                  <a:pos x="997" y="408"/>
                </a:cxn>
                <a:cxn ang="0">
                  <a:pos x="1186" y="479"/>
                </a:cxn>
                <a:cxn ang="0">
                  <a:pos x="1413" y="521"/>
                </a:cxn>
                <a:cxn ang="0">
                  <a:pos x="1557" y="485"/>
                </a:cxn>
                <a:cxn ang="0">
                  <a:pos x="1671" y="445"/>
                </a:cxn>
                <a:cxn ang="0">
                  <a:pos x="1793" y="442"/>
                </a:cxn>
                <a:cxn ang="0">
                  <a:pos x="1893" y="485"/>
                </a:cxn>
                <a:cxn ang="0">
                  <a:pos x="1989" y="694"/>
                </a:cxn>
                <a:cxn ang="0">
                  <a:pos x="2079" y="874"/>
                </a:cxn>
                <a:cxn ang="0">
                  <a:pos x="2183" y="954"/>
                </a:cxn>
                <a:cxn ang="0">
                  <a:pos x="2338" y="987"/>
                </a:cxn>
                <a:cxn ang="0">
                  <a:pos x="2509" y="1000"/>
                </a:cxn>
                <a:cxn ang="0">
                  <a:pos x="2642" y="1085"/>
                </a:cxn>
                <a:cxn ang="0">
                  <a:pos x="2661" y="1150"/>
                </a:cxn>
                <a:cxn ang="0">
                  <a:pos x="2459" y="1282"/>
                </a:cxn>
                <a:cxn ang="0">
                  <a:pos x="2401" y="1391"/>
                </a:cxn>
                <a:cxn ang="0">
                  <a:pos x="2386" y="1525"/>
                </a:cxn>
                <a:cxn ang="0">
                  <a:pos x="2437" y="1599"/>
                </a:cxn>
                <a:cxn ang="0">
                  <a:pos x="2284" y="1787"/>
                </a:cxn>
                <a:cxn ang="0">
                  <a:pos x="2186" y="1868"/>
                </a:cxn>
                <a:cxn ang="0">
                  <a:pos x="2146" y="2089"/>
                </a:cxn>
                <a:cxn ang="0">
                  <a:pos x="2086" y="2261"/>
                </a:cxn>
                <a:cxn ang="0">
                  <a:pos x="2000" y="2330"/>
                </a:cxn>
                <a:cxn ang="0">
                  <a:pos x="1932" y="2509"/>
                </a:cxn>
                <a:cxn ang="0">
                  <a:pos x="1908" y="2684"/>
                </a:cxn>
                <a:cxn ang="0">
                  <a:pos x="1857" y="2689"/>
                </a:cxn>
                <a:cxn ang="0">
                  <a:pos x="1749" y="2738"/>
                </a:cxn>
                <a:cxn ang="0">
                  <a:pos x="1712" y="2922"/>
                </a:cxn>
                <a:cxn ang="0">
                  <a:pos x="1665" y="3105"/>
                </a:cxn>
                <a:cxn ang="0">
                  <a:pos x="1576" y="3142"/>
                </a:cxn>
                <a:cxn ang="0">
                  <a:pos x="1436" y="3074"/>
                </a:cxn>
                <a:cxn ang="0">
                  <a:pos x="1275" y="3015"/>
                </a:cxn>
                <a:cxn ang="0">
                  <a:pos x="1224" y="2899"/>
                </a:cxn>
                <a:cxn ang="0">
                  <a:pos x="1190" y="2723"/>
                </a:cxn>
                <a:cxn ang="0">
                  <a:pos x="1131" y="2653"/>
                </a:cxn>
                <a:cxn ang="0">
                  <a:pos x="974" y="2578"/>
                </a:cxn>
                <a:cxn ang="0">
                  <a:pos x="922" y="2457"/>
                </a:cxn>
              </a:cxnLst>
              <a:rect l="0" t="0" r="r" b="b"/>
              <a:pathLst>
                <a:path w="2663" h="3176">
                  <a:moveTo>
                    <a:pt x="920" y="2432"/>
                  </a:moveTo>
                  <a:lnTo>
                    <a:pt x="917" y="2371"/>
                  </a:lnTo>
                  <a:lnTo>
                    <a:pt x="912" y="2314"/>
                  </a:lnTo>
                  <a:lnTo>
                    <a:pt x="908" y="2288"/>
                  </a:lnTo>
                  <a:lnTo>
                    <a:pt x="903" y="2264"/>
                  </a:lnTo>
                  <a:lnTo>
                    <a:pt x="900" y="2253"/>
                  </a:lnTo>
                  <a:lnTo>
                    <a:pt x="896" y="2242"/>
                  </a:lnTo>
                  <a:lnTo>
                    <a:pt x="892" y="2231"/>
                  </a:lnTo>
                  <a:lnTo>
                    <a:pt x="887" y="2222"/>
                  </a:lnTo>
                  <a:lnTo>
                    <a:pt x="881" y="2212"/>
                  </a:lnTo>
                  <a:lnTo>
                    <a:pt x="876" y="2203"/>
                  </a:lnTo>
                  <a:lnTo>
                    <a:pt x="869" y="2196"/>
                  </a:lnTo>
                  <a:lnTo>
                    <a:pt x="861" y="2187"/>
                  </a:lnTo>
                  <a:lnTo>
                    <a:pt x="853" y="2181"/>
                  </a:lnTo>
                  <a:lnTo>
                    <a:pt x="844" y="2174"/>
                  </a:lnTo>
                  <a:lnTo>
                    <a:pt x="834" y="2169"/>
                  </a:lnTo>
                  <a:lnTo>
                    <a:pt x="823" y="2163"/>
                  </a:lnTo>
                  <a:lnTo>
                    <a:pt x="811" y="2159"/>
                  </a:lnTo>
                  <a:lnTo>
                    <a:pt x="799" y="2155"/>
                  </a:lnTo>
                  <a:lnTo>
                    <a:pt x="784" y="2152"/>
                  </a:lnTo>
                  <a:lnTo>
                    <a:pt x="770" y="2150"/>
                  </a:lnTo>
                  <a:lnTo>
                    <a:pt x="754" y="2149"/>
                  </a:lnTo>
                  <a:lnTo>
                    <a:pt x="736" y="2148"/>
                  </a:lnTo>
                  <a:lnTo>
                    <a:pt x="719" y="2148"/>
                  </a:lnTo>
                  <a:lnTo>
                    <a:pt x="699" y="2149"/>
                  </a:lnTo>
                  <a:lnTo>
                    <a:pt x="690" y="2149"/>
                  </a:lnTo>
                  <a:lnTo>
                    <a:pt x="683" y="2148"/>
                  </a:lnTo>
                  <a:lnTo>
                    <a:pt x="676" y="2147"/>
                  </a:lnTo>
                  <a:lnTo>
                    <a:pt x="669" y="2145"/>
                  </a:lnTo>
                  <a:lnTo>
                    <a:pt x="661" y="2142"/>
                  </a:lnTo>
                  <a:lnTo>
                    <a:pt x="655" y="2139"/>
                  </a:lnTo>
                  <a:lnTo>
                    <a:pt x="649" y="2135"/>
                  </a:lnTo>
                  <a:lnTo>
                    <a:pt x="643" y="2131"/>
                  </a:lnTo>
                  <a:lnTo>
                    <a:pt x="636" y="2127"/>
                  </a:lnTo>
                  <a:lnTo>
                    <a:pt x="631" y="2122"/>
                  </a:lnTo>
                  <a:lnTo>
                    <a:pt x="627" y="2117"/>
                  </a:lnTo>
                  <a:lnTo>
                    <a:pt x="623" y="2110"/>
                  </a:lnTo>
                  <a:lnTo>
                    <a:pt x="614" y="2098"/>
                  </a:lnTo>
                  <a:lnTo>
                    <a:pt x="609" y="2085"/>
                  </a:lnTo>
                  <a:lnTo>
                    <a:pt x="605" y="2071"/>
                  </a:lnTo>
                  <a:lnTo>
                    <a:pt x="603" y="2057"/>
                  </a:lnTo>
                  <a:lnTo>
                    <a:pt x="603" y="2050"/>
                  </a:lnTo>
                  <a:lnTo>
                    <a:pt x="603" y="2043"/>
                  </a:lnTo>
                  <a:lnTo>
                    <a:pt x="604" y="2035"/>
                  </a:lnTo>
                  <a:lnTo>
                    <a:pt x="605" y="2028"/>
                  </a:lnTo>
                  <a:lnTo>
                    <a:pt x="607" y="2022"/>
                  </a:lnTo>
                  <a:lnTo>
                    <a:pt x="610" y="2015"/>
                  </a:lnTo>
                  <a:lnTo>
                    <a:pt x="613" y="2008"/>
                  </a:lnTo>
                  <a:lnTo>
                    <a:pt x="616" y="2002"/>
                  </a:lnTo>
                  <a:lnTo>
                    <a:pt x="621" y="1996"/>
                  </a:lnTo>
                  <a:lnTo>
                    <a:pt x="626" y="1991"/>
                  </a:lnTo>
                  <a:lnTo>
                    <a:pt x="631" y="1984"/>
                  </a:lnTo>
                  <a:lnTo>
                    <a:pt x="638" y="1980"/>
                  </a:lnTo>
                  <a:lnTo>
                    <a:pt x="657" y="1956"/>
                  </a:lnTo>
                  <a:lnTo>
                    <a:pt x="672" y="1932"/>
                  </a:lnTo>
                  <a:lnTo>
                    <a:pt x="683" y="1908"/>
                  </a:lnTo>
                  <a:lnTo>
                    <a:pt x="690" y="1885"/>
                  </a:lnTo>
                  <a:lnTo>
                    <a:pt x="695" y="1861"/>
                  </a:lnTo>
                  <a:lnTo>
                    <a:pt x="696" y="1836"/>
                  </a:lnTo>
                  <a:lnTo>
                    <a:pt x="695" y="1812"/>
                  </a:lnTo>
                  <a:lnTo>
                    <a:pt x="690" y="1788"/>
                  </a:lnTo>
                  <a:lnTo>
                    <a:pt x="683" y="1763"/>
                  </a:lnTo>
                  <a:lnTo>
                    <a:pt x="675" y="1739"/>
                  </a:lnTo>
                  <a:lnTo>
                    <a:pt x="663" y="1714"/>
                  </a:lnTo>
                  <a:lnTo>
                    <a:pt x="651" y="1690"/>
                  </a:lnTo>
                  <a:lnTo>
                    <a:pt x="636" y="1665"/>
                  </a:lnTo>
                  <a:lnTo>
                    <a:pt x="621" y="1641"/>
                  </a:lnTo>
                  <a:lnTo>
                    <a:pt x="604" y="1616"/>
                  </a:lnTo>
                  <a:lnTo>
                    <a:pt x="586" y="1592"/>
                  </a:lnTo>
                  <a:lnTo>
                    <a:pt x="549" y="1543"/>
                  </a:lnTo>
                  <a:lnTo>
                    <a:pt x="510" y="1494"/>
                  </a:lnTo>
                  <a:lnTo>
                    <a:pt x="472" y="1446"/>
                  </a:lnTo>
                  <a:lnTo>
                    <a:pt x="435" y="1398"/>
                  </a:lnTo>
                  <a:lnTo>
                    <a:pt x="419" y="1375"/>
                  </a:lnTo>
                  <a:lnTo>
                    <a:pt x="403" y="1352"/>
                  </a:lnTo>
                  <a:lnTo>
                    <a:pt x="388" y="1329"/>
                  </a:lnTo>
                  <a:lnTo>
                    <a:pt x="376" y="1305"/>
                  </a:lnTo>
                  <a:lnTo>
                    <a:pt x="365" y="1282"/>
                  </a:lnTo>
                  <a:lnTo>
                    <a:pt x="356" y="1260"/>
                  </a:lnTo>
                  <a:lnTo>
                    <a:pt x="350" y="1237"/>
                  </a:lnTo>
                  <a:lnTo>
                    <a:pt x="346" y="1214"/>
                  </a:lnTo>
                  <a:lnTo>
                    <a:pt x="344" y="1177"/>
                  </a:lnTo>
                  <a:lnTo>
                    <a:pt x="343" y="1139"/>
                  </a:lnTo>
                  <a:lnTo>
                    <a:pt x="343" y="1101"/>
                  </a:lnTo>
                  <a:lnTo>
                    <a:pt x="343" y="1063"/>
                  </a:lnTo>
                  <a:lnTo>
                    <a:pt x="345" y="988"/>
                  </a:lnTo>
                  <a:lnTo>
                    <a:pt x="345" y="914"/>
                  </a:lnTo>
                  <a:lnTo>
                    <a:pt x="344" y="878"/>
                  </a:lnTo>
                  <a:lnTo>
                    <a:pt x="343" y="841"/>
                  </a:lnTo>
                  <a:lnTo>
                    <a:pt x="338" y="804"/>
                  </a:lnTo>
                  <a:lnTo>
                    <a:pt x="334" y="768"/>
                  </a:lnTo>
                  <a:lnTo>
                    <a:pt x="331" y="750"/>
                  </a:lnTo>
                  <a:lnTo>
                    <a:pt x="327" y="731"/>
                  </a:lnTo>
                  <a:lnTo>
                    <a:pt x="323" y="713"/>
                  </a:lnTo>
                  <a:lnTo>
                    <a:pt x="318" y="695"/>
                  </a:lnTo>
                  <a:lnTo>
                    <a:pt x="312" y="677"/>
                  </a:lnTo>
                  <a:lnTo>
                    <a:pt x="306" y="659"/>
                  </a:lnTo>
                  <a:lnTo>
                    <a:pt x="299" y="641"/>
                  </a:lnTo>
                  <a:lnTo>
                    <a:pt x="290" y="623"/>
                  </a:lnTo>
                  <a:lnTo>
                    <a:pt x="287" y="591"/>
                  </a:lnTo>
                  <a:lnTo>
                    <a:pt x="282" y="558"/>
                  </a:lnTo>
                  <a:lnTo>
                    <a:pt x="276" y="527"/>
                  </a:lnTo>
                  <a:lnTo>
                    <a:pt x="268" y="496"/>
                  </a:lnTo>
                  <a:lnTo>
                    <a:pt x="260" y="466"/>
                  </a:lnTo>
                  <a:lnTo>
                    <a:pt x="251" y="434"/>
                  </a:lnTo>
                  <a:lnTo>
                    <a:pt x="243" y="403"/>
                  </a:lnTo>
                  <a:lnTo>
                    <a:pt x="233" y="372"/>
                  </a:lnTo>
                  <a:lnTo>
                    <a:pt x="226" y="348"/>
                  </a:lnTo>
                  <a:lnTo>
                    <a:pt x="218" y="324"/>
                  </a:lnTo>
                  <a:lnTo>
                    <a:pt x="207" y="301"/>
                  </a:lnTo>
                  <a:lnTo>
                    <a:pt x="196" y="278"/>
                  </a:lnTo>
                  <a:lnTo>
                    <a:pt x="183" y="257"/>
                  </a:lnTo>
                  <a:lnTo>
                    <a:pt x="169" y="237"/>
                  </a:lnTo>
                  <a:lnTo>
                    <a:pt x="154" y="217"/>
                  </a:lnTo>
                  <a:lnTo>
                    <a:pt x="139" y="198"/>
                  </a:lnTo>
                  <a:lnTo>
                    <a:pt x="123" y="178"/>
                  </a:lnTo>
                  <a:lnTo>
                    <a:pt x="106" y="161"/>
                  </a:lnTo>
                  <a:lnTo>
                    <a:pt x="89" y="142"/>
                  </a:lnTo>
                  <a:lnTo>
                    <a:pt x="72" y="124"/>
                  </a:lnTo>
                  <a:lnTo>
                    <a:pt x="35" y="88"/>
                  </a:lnTo>
                  <a:lnTo>
                    <a:pt x="0" y="51"/>
                  </a:lnTo>
                  <a:lnTo>
                    <a:pt x="11" y="43"/>
                  </a:lnTo>
                  <a:lnTo>
                    <a:pt x="23" y="36"/>
                  </a:lnTo>
                  <a:lnTo>
                    <a:pt x="35" y="29"/>
                  </a:lnTo>
                  <a:lnTo>
                    <a:pt x="48" y="23"/>
                  </a:lnTo>
                  <a:lnTo>
                    <a:pt x="60" y="18"/>
                  </a:lnTo>
                  <a:lnTo>
                    <a:pt x="74" y="13"/>
                  </a:lnTo>
                  <a:lnTo>
                    <a:pt x="87" y="10"/>
                  </a:lnTo>
                  <a:lnTo>
                    <a:pt x="101" y="6"/>
                  </a:lnTo>
                  <a:lnTo>
                    <a:pt x="114" y="3"/>
                  </a:lnTo>
                  <a:lnTo>
                    <a:pt x="128" y="1"/>
                  </a:lnTo>
                  <a:lnTo>
                    <a:pt x="141" y="0"/>
                  </a:lnTo>
                  <a:lnTo>
                    <a:pt x="156" y="0"/>
                  </a:lnTo>
                  <a:lnTo>
                    <a:pt x="170" y="0"/>
                  </a:lnTo>
                  <a:lnTo>
                    <a:pt x="183" y="1"/>
                  </a:lnTo>
                  <a:lnTo>
                    <a:pt x="197" y="2"/>
                  </a:lnTo>
                  <a:lnTo>
                    <a:pt x="210" y="4"/>
                  </a:lnTo>
                  <a:lnTo>
                    <a:pt x="223" y="8"/>
                  </a:lnTo>
                  <a:lnTo>
                    <a:pt x="236" y="12"/>
                  </a:lnTo>
                  <a:lnTo>
                    <a:pt x="249" y="16"/>
                  </a:lnTo>
                  <a:lnTo>
                    <a:pt x="261" y="21"/>
                  </a:lnTo>
                  <a:lnTo>
                    <a:pt x="273" y="27"/>
                  </a:lnTo>
                  <a:lnTo>
                    <a:pt x="284" y="34"/>
                  </a:lnTo>
                  <a:lnTo>
                    <a:pt x="295" y="41"/>
                  </a:lnTo>
                  <a:lnTo>
                    <a:pt x="306" y="49"/>
                  </a:lnTo>
                  <a:lnTo>
                    <a:pt x="315" y="59"/>
                  </a:lnTo>
                  <a:lnTo>
                    <a:pt x="325" y="68"/>
                  </a:lnTo>
                  <a:lnTo>
                    <a:pt x="333" y="78"/>
                  </a:lnTo>
                  <a:lnTo>
                    <a:pt x="341" y="89"/>
                  </a:lnTo>
                  <a:lnTo>
                    <a:pt x="349" y="101"/>
                  </a:lnTo>
                  <a:lnTo>
                    <a:pt x="355" y="114"/>
                  </a:lnTo>
                  <a:lnTo>
                    <a:pt x="360" y="126"/>
                  </a:lnTo>
                  <a:lnTo>
                    <a:pt x="365" y="141"/>
                  </a:lnTo>
                  <a:lnTo>
                    <a:pt x="373" y="157"/>
                  </a:lnTo>
                  <a:lnTo>
                    <a:pt x="382" y="173"/>
                  </a:lnTo>
                  <a:lnTo>
                    <a:pt x="394" y="188"/>
                  </a:lnTo>
                  <a:lnTo>
                    <a:pt x="407" y="201"/>
                  </a:lnTo>
                  <a:lnTo>
                    <a:pt x="423" y="215"/>
                  </a:lnTo>
                  <a:lnTo>
                    <a:pt x="439" y="228"/>
                  </a:lnTo>
                  <a:lnTo>
                    <a:pt x="458" y="240"/>
                  </a:lnTo>
                  <a:lnTo>
                    <a:pt x="478" y="251"/>
                  </a:lnTo>
                  <a:lnTo>
                    <a:pt x="500" y="263"/>
                  </a:lnTo>
                  <a:lnTo>
                    <a:pt x="522" y="273"/>
                  </a:lnTo>
                  <a:lnTo>
                    <a:pt x="546" y="282"/>
                  </a:lnTo>
                  <a:lnTo>
                    <a:pt x="570" y="292"/>
                  </a:lnTo>
                  <a:lnTo>
                    <a:pt x="596" y="301"/>
                  </a:lnTo>
                  <a:lnTo>
                    <a:pt x="622" y="309"/>
                  </a:lnTo>
                  <a:lnTo>
                    <a:pt x="648" y="318"/>
                  </a:lnTo>
                  <a:lnTo>
                    <a:pt x="675" y="326"/>
                  </a:lnTo>
                  <a:lnTo>
                    <a:pt x="729" y="341"/>
                  </a:lnTo>
                  <a:lnTo>
                    <a:pt x="783" y="354"/>
                  </a:lnTo>
                  <a:lnTo>
                    <a:pt x="836" y="367"/>
                  </a:lnTo>
                  <a:lnTo>
                    <a:pt x="886" y="379"/>
                  </a:lnTo>
                  <a:lnTo>
                    <a:pt x="934" y="391"/>
                  </a:lnTo>
                  <a:lnTo>
                    <a:pt x="978" y="402"/>
                  </a:lnTo>
                  <a:lnTo>
                    <a:pt x="997" y="408"/>
                  </a:lnTo>
                  <a:lnTo>
                    <a:pt x="1015" y="414"/>
                  </a:lnTo>
                  <a:lnTo>
                    <a:pt x="1032" y="420"/>
                  </a:lnTo>
                  <a:lnTo>
                    <a:pt x="1047" y="426"/>
                  </a:lnTo>
                  <a:lnTo>
                    <a:pt x="1075" y="439"/>
                  </a:lnTo>
                  <a:lnTo>
                    <a:pt x="1103" y="450"/>
                  </a:lnTo>
                  <a:lnTo>
                    <a:pt x="1131" y="460"/>
                  </a:lnTo>
                  <a:lnTo>
                    <a:pt x="1158" y="470"/>
                  </a:lnTo>
                  <a:lnTo>
                    <a:pt x="1186" y="479"/>
                  </a:lnTo>
                  <a:lnTo>
                    <a:pt x="1214" y="487"/>
                  </a:lnTo>
                  <a:lnTo>
                    <a:pt x="1243" y="495"/>
                  </a:lnTo>
                  <a:lnTo>
                    <a:pt x="1271" y="501"/>
                  </a:lnTo>
                  <a:lnTo>
                    <a:pt x="1299" y="506"/>
                  </a:lnTo>
                  <a:lnTo>
                    <a:pt x="1327" y="511"/>
                  </a:lnTo>
                  <a:lnTo>
                    <a:pt x="1355" y="516"/>
                  </a:lnTo>
                  <a:lnTo>
                    <a:pt x="1384" y="519"/>
                  </a:lnTo>
                  <a:lnTo>
                    <a:pt x="1413" y="521"/>
                  </a:lnTo>
                  <a:lnTo>
                    <a:pt x="1444" y="523"/>
                  </a:lnTo>
                  <a:lnTo>
                    <a:pt x="1474" y="524"/>
                  </a:lnTo>
                  <a:lnTo>
                    <a:pt x="1505" y="524"/>
                  </a:lnTo>
                  <a:lnTo>
                    <a:pt x="1513" y="516"/>
                  </a:lnTo>
                  <a:lnTo>
                    <a:pt x="1523" y="507"/>
                  </a:lnTo>
                  <a:lnTo>
                    <a:pt x="1534" y="500"/>
                  </a:lnTo>
                  <a:lnTo>
                    <a:pt x="1545" y="493"/>
                  </a:lnTo>
                  <a:lnTo>
                    <a:pt x="1557" y="485"/>
                  </a:lnTo>
                  <a:lnTo>
                    <a:pt x="1570" y="478"/>
                  </a:lnTo>
                  <a:lnTo>
                    <a:pt x="1583" y="473"/>
                  </a:lnTo>
                  <a:lnTo>
                    <a:pt x="1597" y="467"/>
                  </a:lnTo>
                  <a:lnTo>
                    <a:pt x="1610" y="461"/>
                  </a:lnTo>
                  <a:lnTo>
                    <a:pt x="1625" y="456"/>
                  </a:lnTo>
                  <a:lnTo>
                    <a:pt x="1640" y="452"/>
                  </a:lnTo>
                  <a:lnTo>
                    <a:pt x="1655" y="448"/>
                  </a:lnTo>
                  <a:lnTo>
                    <a:pt x="1671" y="445"/>
                  </a:lnTo>
                  <a:lnTo>
                    <a:pt x="1686" y="443"/>
                  </a:lnTo>
                  <a:lnTo>
                    <a:pt x="1702" y="441"/>
                  </a:lnTo>
                  <a:lnTo>
                    <a:pt x="1718" y="439"/>
                  </a:lnTo>
                  <a:lnTo>
                    <a:pt x="1733" y="439"/>
                  </a:lnTo>
                  <a:lnTo>
                    <a:pt x="1748" y="439"/>
                  </a:lnTo>
                  <a:lnTo>
                    <a:pt x="1763" y="439"/>
                  </a:lnTo>
                  <a:lnTo>
                    <a:pt x="1778" y="440"/>
                  </a:lnTo>
                  <a:lnTo>
                    <a:pt x="1793" y="442"/>
                  </a:lnTo>
                  <a:lnTo>
                    <a:pt x="1807" y="445"/>
                  </a:lnTo>
                  <a:lnTo>
                    <a:pt x="1822" y="448"/>
                  </a:lnTo>
                  <a:lnTo>
                    <a:pt x="1834" y="452"/>
                  </a:lnTo>
                  <a:lnTo>
                    <a:pt x="1848" y="457"/>
                  </a:lnTo>
                  <a:lnTo>
                    <a:pt x="1860" y="463"/>
                  </a:lnTo>
                  <a:lnTo>
                    <a:pt x="1872" y="470"/>
                  </a:lnTo>
                  <a:lnTo>
                    <a:pt x="1882" y="477"/>
                  </a:lnTo>
                  <a:lnTo>
                    <a:pt x="1893" y="485"/>
                  </a:lnTo>
                  <a:lnTo>
                    <a:pt x="1901" y="495"/>
                  </a:lnTo>
                  <a:lnTo>
                    <a:pt x="1909" y="505"/>
                  </a:lnTo>
                  <a:lnTo>
                    <a:pt x="1917" y="517"/>
                  </a:lnTo>
                  <a:lnTo>
                    <a:pt x="1932" y="545"/>
                  </a:lnTo>
                  <a:lnTo>
                    <a:pt x="1945" y="574"/>
                  </a:lnTo>
                  <a:lnTo>
                    <a:pt x="1957" y="604"/>
                  </a:lnTo>
                  <a:lnTo>
                    <a:pt x="1969" y="633"/>
                  </a:lnTo>
                  <a:lnTo>
                    <a:pt x="1989" y="694"/>
                  </a:lnTo>
                  <a:lnTo>
                    <a:pt x="2011" y="753"/>
                  </a:lnTo>
                  <a:lnTo>
                    <a:pt x="2024" y="782"/>
                  </a:lnTo>
                  <a:lnTo>
                    <a:pt x="2037" y="809"/>
                  </a:lnTo>
                  <a:lnTo>
                    <a:pt x="2045" y="823"/>
                  </a:lnTo>
                  <a:lnTo>
                    <a:pt x="2052" y="836"/>
                  </a:lnTo>
                  <a:lnTo>
                    <a:pt x="2060" y="849"/>
                  </a:lnTo>
                  <a:lnTo>
                    <a:pt x="2070" y="861"/>
                  </a:lnTo>
                  <a:lnTo>
                    <a:pt x="2079" y="874"/>
                  </a:lnTo>
                  <a:lnTo>
                    <a:pt x="2089" y="885"/>
                  </a:lnTo>
                  <a:lnTo>
                    <a:pt x="2100" y="897"/>
                  </a:lnTo>
                  <a:lnTo>
                    <a:pt x="2111" y="908"/>
                  </a:lnTo>
                  <a:lnTo>
                    <a:pt x="2124" y="918"/>
                  </a:lnTo>
                  <a:lnTo>
                    <a:pt x="2137" y="928"/>
                  </a:lnTo>
                  <a:lnTo>
                    <a:pt x="2152" y="937"/>
                  </a:lnTo>
                  <a:lnTo>
                    <a:pt x="2167" y="947"/>
                  </a:lnTo>
                  <a:lnTo>
                    <a:pt x="2183" y="954"/>
                  </a:lnTo>
                  <a:lnTo>
                    <a:pt x="2200" y="960"/>
                  </a:lnTo>
                  <a:lnTo>
                    <a:pt x="2217" y="966"/>
                  </a:lnTo>
                  <a:lnTo>
                    <a:pt x="2233" y="972"/>
                  </a:lnTo>
                  <a:lnTo>
                    <a:pt x="2251" y="976"/>
                  </a:lnTo>
                  <a:lnTo>
                    <a:pt x="2268" y="979"/>
                  </a:lnTo>
                  <a:lnTo>
                    <a:pt x="2285" y="982"/>
                  </a:lnTo>
                  <a:lnTo>
                    <a:pt x="2303" y="984"/>
                  </a:lnTo>
                  <a:lnTo>
                    <a:pt x="2338" y="987"/>
                  </a:lnTo>
                  <a:lnTo>
                    <a:pt x="2374" y="988"/>
                  </a:lnTo>
                  <a:lnTo>
                    <a:pt x="2409" y="989"/>
                  </a:lnTo>
                  <a:lnTo>
                    <a:pt x="2445" y="989"/>
                  </a:lnTo>
                  <a:lnTo>
                    <a:pt x="2443" y="964"/>
                  </a:lnTo>
                  <a:lnTo>
                    <a:pt x="2456" y="973"/>
                  </a:lnTo>
                  <a:lnTo>
                    <a:pt x="2472" y="981"/>
                  </a:lnTo>
                  <a:lnTo>
                    <a:pt x="2489" y="990"/>
                  </a:lnTo>
                  <a:lnTo>
                    <a:pt x="2509" y="1000"/>
                  </a:lnTo>
                  <a:lnTo>
                    <a:pt x="2530" y="1010"/>
                  </a:lnTo>
                  <a:lnTo>
                    <a:pt x="2551" y="1020"/>
                  </a:lnTo>
                  <a:lnTo>
                    <a:pt x="2572" y="1032"/>
                  </a:lnTo>
                  <a:lnTo>
                    <a:pt x="2592" y="1044"/>
                  </a:lnTo>
                  <a:lnTo>
                    <a:pt x="2610" y="1057"/>
                  </a:lnTo>
                  <a:lnTo>
                    <a:pt x="2627" y="1070"/>
                  </a:lnTo>
                  <a:lnTo>
                    <a:pt x="2634" y="1078"/>
                  </a:lnTo>
                  <a:lnTo>
                    <a:pt x="2642" y="1085"/>
                  </a:lnTo>
                  <a:lnTo>
                    <a:pt x="2648" y="1092"/>
                  </a:lnTo>
                  <a:lnTo>
                    <a:pt x="2653" y="1100"/>
                  </a:lnTo>
                  <a:lnTo>
                    <a:pt x="2657" y="1108"/>
                  </a:lnTo>
                  <a:lnTo>
                    <a:pt x="2660" y="1115"/>
                  </a:lnTo>
                  <a:lnTo>
                    <a:pt x="2662" y="1124"/>
                  </a:lnTo>
                  <a:lnTo>
                    <a:pt x="2663" y="1132"/>
                  </a:lnTo>
                  <a:lnTo>
                    <a:pt x="2662" y="1141"/>
                  </a:lnTo>
                  <a:lnTo>
                    <a:pt x="2661" y="1150"/>
                  </a:lnTo>
                  <a:lnTo>
                    <a:pt x="2658" y="1159"/>
                  </a:lnTo>
                  <a:lnTo>
                    <a:pt x="2654" y="1168"/>
                  </a:lnTo>
                  <a:lnTo>
                    <a:pt x="2586" y="1205"/>
                  </a:lnTo>
                  <a:lnTo>
                    <a:pt x="2533" y="1233"/>
                  </a:lnTo>
                  <a:lnTo>
                    <a:pt x="2511" y="1245"/>
                  </a:lnTo>
                  <a:lnTo>
                    <a:pt x="2492" y="1257"/>
                  </a:lnTo>
                  <a:lnTo>
                    <a:pt x="2475" y="1269"/>
                  </a:lnTo>
                  <a:lnTo>
                    <a:pt x="2459" y="1282"/>
                  </a:lnTo>
                  <a:lnTo>
                    <a:pt x="2453" y="1288"/>
                  </a:lnTo>
                  <a:lnTo>
                    <a:pt x="2447" y="1295"/>
                  </a:lnTo>
                  <a:lnTo>
                    <a:pt x="2441" y="1302"/>
                  </a:lnTo>
                  <a:lnTo>
                    <a:pt x="2435" y="1310"/>
                  </a:lnTo>
                  <a:lnTo>
                    <a:pt x="2425" y="1327"/>
                  </a:lnTo>
                  <a:lnTo>
                    <a:pt x="2417" y="1345"/>
                  </a:lnTo>
                  <a:lnTo>
                    <a:pt x="2408" y="1366"/>
                  </a:lnTo>
                  <a:lnTo>
                    <a:pt x="2401" y="1391"/>
                  </a:lnTo>
                  <a:lnTo>
                    <a:pt x="2394" y="1419"/>
                  </a:lnTo>
                  <a:lnTo>
                    <a:pt x="2386" y="1452"/>
                  </a:lnTo>
                  <a:lnTo>
                    <a:pt x="2384" y="1465"/>
                  </a:lnTo>
                  <a:lnTo>
                    <a:pt x="2383" y="1479"/>
                  </a:lnTo>
                  <a:lnTo>
                    <a:pt x="2383" y="1491"/>
                  </a:lnTo>
                  <a:lnTo>
                    <a:pt x="2383" y="1502"/>
                  </a:lnTo>
                  <a:lnTo>
                    <a:pt x="2384" y="1514"/>
                  </a:lnTo>
                  <a:lnTo>
                    <a:pt x="2386" y="1525"/>
                  </a:lnTo>
                  <a:lnTo>
                    <a:pt x="2389" y="1537"/>
                  </a:lnTo>
                  <a:lnTo>
                    <a:pt x="2394" y="1546"/>
                  </a:lnTo>
                  <a:lnTo>
                    <a:pt x="2399" y="1557"/>
                  </a:lnTo>
                  <a:lnTo>
                    <a:pt x="2404" y="1566"/>
                  </a:lnTo>
                  <a:lnTo>
                    <a:pt x="2411" y="1575"/>
                  </a:lnTo>
                  <a:lnTo>
                    <a:pt x="2419" y="1584"/>
                  </a:lnTo>
                  <a:lnTo>
                    <a:pt x="2428" y="1592"/>
                  </a:lnTo>
                  <a:lnTo>
                    <a:pt x="2437" y="1599"/>
                  </a:lnTo>
                  <a:lnTo>
                    <a:pt x="2449" y="1606"/>
                  </a:lnTo>
                  <a:lnTo>
                    <a:pt x="2461" y="1613"/>
                  </a:lnTo>
                  <a:lnTo>
                    <a:pt x="2491" y="1694"/>
                  </a:lnTo>
                  <a:lnTo>
                    <a:pt x="2454" y="1710"/>
                  </a:lnTo>
                  <a:lnTo>
                    <a:pt x="2409" y="1728"/>
                  </a:lnTo>
                  <a:lnTo>
                    <a:pt x="2359" y="1750"/>
                  </a:lnTo>
                  <a:lnTo>
                    <a:pt x="2308" y="1773"/>
                  </a:lnTo>
                  <a:lnTo>
                    <a:pt x="2284" y="1787"/>
                  </a:lnTo>
                  <a:lnTo>
                    <a:pt x="2261" y="1800"/>
                  </a:lnTo>
                  <a:lnTo>
                    <a:pt x="2239" y="1814"/>
                  </a:lnTo>
                  <a:lnTo>
                    <a:pt x="2221" y="1829"/>
                  </a:lnTo>
                  <a:lnTo>
                    <a:pt x="2212" y="1837"/>
                  </a:lnTo>
                  <a:lnTo>
                    <a:pt x="2204" y="1844"/>
                  </a:lnTo>
                  <a:lnTo>
                    <a:pt x="2197" y="1852"/>
                  </a:lnTo>
                  <a:lnTo>
                    <a:pt x="2192" y="1861"/>
                  </a:lnTo>
                  <a:lnTo>
                    <a:pt x="2186" y="1868"/>
                  </a:lnTo>
                  <a:lnTo>
                    <a:pt x="2182" y="1876"/>
                  </a:lnTo>
                  <a:lnTo>
                    <a:pt x="2179" y="1886"/>
                  </a:lnTo>
                  <a:lnTo>
                    <a:pt x="2177" y="1894"/>
                  </a:lnTo>
                  <a:lnTo>
                    <a:pt x="2172" y="1930"/>
                  </a:lnTo>
                  <a:lnTo>
                    <a:pt x="2163" y="1987"/>
                  </a:lnTo>
                  <a:lnTo>
                    <a:pt x="2158" y="2019"/>
                  </a:lnTo>
                  <a:lnTo>
                    <a:pt x="2152" y="2053"/>
                  </a:lnTo>
                  <a:lnTo>
                    <a:pt x="2146" y="2089"/>
                  </a:lnTo>
                  <a:lnTo>
                    <a:pt x="2138" y="2123"/>
                  </a:lnTo>
                  <a:lnTo>
                    <a:pt x="2130" y="2156"/>
                  </a:lnTo>
                  <a:lnTo>
                    <a:pt x="2122" y="2186"/>
                  </a:lnTo>
                  <a:lnTo>
                    <a:pt x="2112" y="2215"/>
                  </a:lnTo>
                  <a:lnTo>
                    <a:pt x="2103" y="2237"/>
                  </a:lnTo>
                  <a:lnTo>
                    <a:pt x="2098" y="2247"/>
                  </a:lnTo>
                  <a:lnTo>
                    <a:pt x="2092" y="2255"/>
                  </a:lnTo>
                  <a:lnTo>
                    <a:pt x="2086" y="2261"/>
                  </a:lnTo>
                  <a:lnTo>
                    <a:pt x="2081" y="2267"/>
                  </a:lnTo>
                  <a:lnTo>
                    <a:pt x="2075" y="2270"/>
                  </a:lnTo>
                  <a:lnTo>
                    <a:pt x="2070" y="2271"/>
                  </a:lnTo>
                  <a:lnTo>
                    <a:pt x="2063" y="2270"/>
                  </a:lnTo>
                  <a:lnTo>
                    <a:pt x="2057" y="2266"/>
                  </a:lnTo>
                  <a:lnTo>
                    <a:pt x="2035" y="2287"/>
                  </a:lnTo>
                  <a:lnTo>
                    <a:pt x="2017" y="2308"/>
                  </a:lnTo>
                  <a:lnTo>
                    <a:pt x="2000" y="2330"/>
                  </a:lnTo>
                  <a:lnTo>
                    <a:pt x="1985" y="2351"/>
                  </a:lnTo>
                  <a:lnTo>
                    <a:pt x="1973" y="2373"/>
                  </a:lnTo>
                  <a:lnTo>
                    <a:pt x="1963" y="2394"/>
                  </a:lnTo>
                  <a:lnTo>
                    <a:pt x="1954" y="2416"/>
                  </a:lnTo>
                  <a:lnTo>
                    <a:pt x="1947" y="2438"/>
                  </a:lnTo>
                  <a:lnTo>
                    <a:pt x="1940" y="2461"/>
                  </a:lnTo>
                  <a:lnTo>
                    <a:pt x="1936" y="2485"/>
                  </a:lnTo>
                  <a:lnTo>
                    <a:pt x="1932" y="2509"/>
                  </a:lnTo>
                  <a:lnTo>
                    <a:pt x="1928" y="2534"/>
                  </a:lnTo>
                  <a:lnTo>
                    <a:pt x="1923" y="2586"/>
                  </a:lnTo>
                  <a:lnTo>
                    <a:pt x="1917" y="2642"/>
                  </a:lnTo>
                  <a:lnTo>
                    <a:pt x="1915" y="2654"/>
                  </a:lnTo>
                  <a:lnTo>
                    <a:pt x="1914" y="2665"/>
                  </a:lnTo>
                  <a:lnTo>
                    <a:pt x="1912" y="2674"/>
                  </a:lnTo>
                  <a:lnTo>
                    <a:pt x="1910" y="2681"/>
                  </a:lnTo>
                  <a:lnTo>
                    <a:pt x="1908" y="2684"/>
                  </a:lnTo>
                  <a:lnTo>
                    <a:pt x="1906" y="2686"/>
                  </a:lnTo>
                  <a:lnTo>
                    <a:pt x="1903" y="2688"/>
                  </a:lnTo>
                  <a:lnTo>
                    <a:pt x="1900" y="2689"/>
                  </a:lnTo>
                  <a:lnTo>
                    <a:pt x="1896" y="2690"/>
                  </a:lnTo>
                  <a:lnTo>
                    <a:pt x="1892" y="2691"/>
                  </a:lnTo>
                  <a:lnTo>
                    <a:pt x="1885" y="2691"/>
                  </a:lnTo>
                  <a:lnTo>
                    <a:pt x="1879" y="2691"/>
                  </a:lnTo>
                  <a:lnTo>
                    <a:pt x="1857" y="2689"/>
                  </a:lnTo>
                  <a:lnTo>
                    <a:pt x="1837" y="2688"/>
                  </a:lnTo>
                  <a:lnTo>
                    <a:pt x="1820" y="2690"/>
                  </a:lnTo>
                  <a:lnTo>
                    <a:pt x="1804" y="2694"/>
                  </a:lnTo>
                  <a:lnTo>
                    <a:pt x="1789" y="2700"/>
                  </a:lnTo>
                  <a:lnTo>
                    <a:pt x="1777" y="2707"/>
                  </a:lnTo>
                  <a:lnTo>
                    <a:pt x="1767" y="2716"/>
                  </a:lnTo>
                  <a:lnTo>
                    <a:pt x="1757" y="2726"/>
                  </a:lnTo>
                  <a:lnTo>
                    <a:pt x="1749" y="2738"/>
                  </a:lnTo>
                  <a:lnTo>
                    <a:pt x="1742" y="2751"/>
                  </a:lnTo>
                  <a:lnTo>
                    <a:pt x="1735" y="2765"/>
                  </a:lnTo>
                  <a:lnTo>
                    <a:pt x="1731" y="2780"/>
                  </a:lnTo>
                  <a:lnTo>
                    <a:pt x="1727" y="2795"/>
                  </a:lnTo>
                  <a:lnTo>
                    <a:pt x="1724" y="2812"/>
                  </a:lnTo>
                  <a:lnTo>
                    <a:pt x="1721" y="2830"/>
                  </a:lnTo>
                  <a:lnTo>
                    <a:pt x="1719" y="2847"/>
                  </a:lnTo>
                  <a:lnTo>
                    <a:pt x="1712" y="2922"/>
                  </a:lnTo>
                  <a:lnTo>
                    <a:pt x="1704" y="2997"/>
                  </a:lnTo>
                  <a:lnTo>
                    <a:pt x="1702" y="3015"/>
                  </a:lnTo>
                  <a:lnTo>
                    <a:pt x="1698" y="3032"/>
                  </a:lnTo>
                  <a:lnTo>
                    <a:pt x="1694" y="3048"/>
                  </a:lnTo>
                  <a:lnTo>
                    <a:pt x="1688" y="3064"/>
                  </a:lnTo>
                  <a:lnTo>
                    <a:pt x="1681" y="3079"/>
                  </a:lnTo>
                  <a:lnTo>
                    <a:pt x="1674" y="3092"/>
                  </a:lnTo>
                  <a:lnTo>
                    <a:pt x="1665" y="3105"/>
                  </a:lnTo>
                  <a:lnTo>
                    <a:pt x="1655" y="3115"/>
                  </a:lnTo>
                  <a:lnTo>
                    <a:pt x="1642" y="3130"/>
                  </a:lnTo>
                  <a:lnTo>
                    <a:pt x="1629" y="3144"/>
                  </a:lnTo>
                  <a:lnTo>
                    <a:pt x="1617" y="3160"/>
                  </a:lnTo>
                  <a:lnTo>
                    <a:pt x="1605" y="3176"/>
                  </a:lnTo>
                  <a:lnTo>
                    <a:pt x="1596" y="3164"/>
                  </a:lnTo>
                  <a:lnTo>
                    <a:pt x="1586" y="3152"/>
                  </a:lnTo>
                  <a:lnTo>
                    <a:pt x="1576" y="3142"/>
                  </a:lnTo>
                  <a:lnTo>
                    <a:pt x="1565" y="3133"/>
                  </a:lnTo>
                  <a:lnTo>
                    <a:pt x="1554" y="3123"/>
                  </a:lnTo>
                  <a:lnTo>
                    <a:pt x="1543" y="3116"/>
                  </a:lnTo>
                  <a:lnTo>
                    <a:pt x="1530" y="3109"/>
                  </a:lnTo>
                  <a:lnTo>
                    <a:pt x="1518" y="3102"/>
                  </a:lnTo>
                  <a:lnTo>
                    <a:pt x="1490" y="3091"/>
                  </a:lnTo>
                  <a:lnTo>
                    <a:pt x="1463" y="3083"/>
                  </a:lnTo>
                  <a:lnTo>
                    <a:pt x="1436" y="3074"/>
                  </a:lnTo>
                  <a:lnTo>
                    <a:pt x="1408" y="3067"/>
                  </a:lnTo>
                  <a:lnTo>
                    <a:pt x="1381" y="3060"/>
                  </a:lnTo>
                  <a:lnTo>
                    <a:pt x="1355" y="3053"/>
                  </a:lnTo>
                  <a:lnTo>
                    <a:pt x="1329" y="3044"/>
                  </a:lnTo>
                  <a:lnTo>
                    <a:pt x="1306" y="3034"/>
                  </a:lnTo>
                  <a:lnTo>
                    <a:pt x="1295" y="3029"/>
                  </a:lnTo>
                  <a:lnTo>
                    <a:pt x="1284" y="3022"/>
                  </a:lnTo>
                  <a:lnTo>
                    <a:pt x="1275" y="3015"/>
                  </a:lnTo>
                  <a:lnTo>
                    <a:pt x="1265" y="3008"/>
                  </a:lnTo>
                  <a:lnTo>
                    <a:pt x="1257" y="2999"/>
                  </a:lnTo>
                  <a:lnTo>
                    <a:pt x="1249" y="2990"/>
                  </a:lnTo>
                  <a:lnTo>
                    <a:pt x="1243" y="2980"/>
                  </a:lnTo>
                  <a:lnTo>
                    <a:pt x="1236" y="2968"/>
                  </a:lnTo>
                  <a:lnTo>
                    <a:pt x="1231" y="2946"/>
                  </a:lnTo>
                  <a:lnTo>
                    <a:pt x="1227" y="2923"/>
                  </a:lnTo>
                  <a:lnTo>
                    <a:pt x="1224" y="2899"/>
                  </a:lnTo>
                  <a:lnTo>
                    <a:pt x="1222" y="2874"/>
                  </a:lnTo>
                  <a:lnTo>
                    <a:pt x="1219" y="2851"/>
                  </a:lnTo>
                  <a:lnTo>
                    <a:pt x="1215" y="2827"/>
                  </a:lnTo>
                  <a:lnTo>
                    <a:pt x="1212" y="2802"/>
                  </a:lnTo>
                  <a:lnTo>
                    <a:pt x="1208" y="2779"/>
                  </a:lnTo>
                  <a:lnTo>
                    <a:pt x="1202" y="2756"/>
                  </a:lnTo>
                  <a:lnTo>
                    <a:pt x="1195" y="2733"/>
                  </a:lnTo>
                  <a:lnTo>
                    <a:pt x="1190" y="2723"/>
                  </a:lnTo>
                  <a:lnTo>
                    <a:pt x="1185" y="2712"/>
                  </a:lnTo>
                  <a:lnTo>
                    <a:pt x="1179" y="2703"/>
                  </a:lnTo>
                  <a:lnTo>
                    <a:pt x="1173" y="2693"/>
                  </a:lnTo>
                  <a:lnTo>
                    <a:pt x="1167" y="2684"/>
                  </a:lnTo>
                  <a:lnTo>
                    <a:pt x="1159" y="2676"/>
                  </a:lnTo>
                  <a:lnTo>
                    <a:pt x="1151" y="2667"/>
                  </a:lnTo>
                  <a:lnTo>
                    <a:pt x="1142" y="2659"/>
                  </a:lnTo>
                  <a:lnTo>
                    <a:pt x="1131" y="2653"/>
                  </a:lnTo>
                  <a:lnTo>
                    <a:pt x="1121" y="2645"/>
                  </a:lnTo>
                  <a:lnTo>
                    <a:pt x="1108" y="2639"/>
                  </a:lnTo>
                  <a:lnTo>
                    <a:pt x="1096" y="2634"/>
                  </a:lnTo>
                  <a:lnTo>
                    <a:pt x="1052" y="2617"/>
                  </a:lnTo>
                  <a:lnTo>
                    <a:pt x="1015" y="2603"/>
                  </a:lnTo>
                  <a:lnTo>
                    <a:pt x="1000" y="2594"/>
                  </a:lnTo>
                  <a:lnTo>
                    <a:pt x="986" y="2586"/>
                  </a:lnTo>
                  <a:lnTo>
                    <a:pt x="974" y="2578"/>
                  </a:lnTo>
                  <a:lnTo>
                    <a:pt x="963" y="2567"/>
                  </a:lnTo>
                  <a:lnTo>
                    <a:pt x="954" y="2557"/>
                  </a:lnTo>
                  <a:lnTo>
                    <a:pt x="946" y="2545"/>
                  </a:lnTo>
                  <a:lnTo>
                    <a:pt x="938" y="2531"/>
                  </a:lnTo>
                  <a:lnTo>
                    <a:pt x="933" y="2515"/>
                  </a:lnTo>
                  <a:lnTo>
                    <a:pt x="928" y="2499"/>
                  </a:lnTo>
                  <a:lnTo>
                    <a:pt x="925" y="2479"/>
                  </a:lnTo>
                  <a:lnTo>
                    <a:pt x="922" y="2457"/>
                  </a:lnTo>
                  <a:lnTo>
                    <a:pt x="920" y="24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8" name="Freeform 15"/>
            <p:cNvSpPr>
              <a:spLocks/>
            </p:cNvSpPr>
            <p:nvPr/>
          </p:nvSpPr>
          <p:spPr bwMode="auto">
            <a:xfrm>
              <a:off x="3357872" y="3154701"/>
              <a:ext cx="382471" cy="443170"/>
            </a:xfrm>
            <a:custGeom>
              <a:avLst/>
              <a:gdLst/>
              <a:ahLst/>
              <a:cxnLst>
                <a:cxn ang="0">
                  <a:pos x="645" y="1629"/>
                </a:cxn>
                <a:cxn ang="0">
                  <a:pos x="665" y="1656"/>
                </a:cxn>
                <a:cxn ang="0">
                  <a:pos x="692" y="1666"/>
                </a:cxn>
                <a:cxn ang="0">
                  <a:pos x="836" y="1672"/>
                </a:cxn>
                <a:cxn ang="0">
                  <a:pos x="958" y="1669"/>
                </a:cxn>
                <a:cxn ang="0">
                  <a:pos x="988" y="1657"/>
                </a:cxn>
                <a:cxn ang="0">
                  <a:pos x="1009" y="1633"/>
                </a:cxn>
                <a:cxn ang="0">
                  <a:pos x="1028" y="1581"/>
                </a:cxn>
                <a:cxn ang="0">
                  <a:pos x="1059" y="1463"/>
                </a:cxn>
                <a:cxn ang="0">
                  <a:pos x="1091" y="1416"/>
                </a:cxn>
                <a:cxn ang="0">
                  <a:pos x="1143" y="1383"/>
                </a:cxn>
                <a:cxn ang="0">
                  <a:pos x="1224" y="1355"/>
                </a:cxn>
                <a:cxn ang="0">
                  <a:pos x="1358" y="1321"/>
                </a:cxn>
                <a:cxn ang="0">
                  <a:pos x="1419" y="1294"/>
                </a:cxn>
                <a:cxn ang="0">
                  <a:pos x="1446" y="1262"/>
                </a:cxn>
                <a:cxn ang="0">
                  <a:pos x="1359" y="1148"/>
                </a:cxn>
                <a:cxn ang="0">
                  <a:pos x="1281" y="1109"/>
                </a:cxn>
                <a:cxn ang="0">
                  <a:pos x="1216" y="1055"/>
                </a:cxn>
                <a:cxn ang="0">
                  <a:pos x="1159" y="972"/>
                </a:cxn>
                <a:cxn ang="0">
                  <a:pos x="1120" y="911"/>
                </a:cxn>
                <a:cxn ang="0">
                  <a:pos x="989" y="772"/>
                </a:cxn>
                <a:cxn ang="0">
                  <a:pos x="951" y="726"/>
                </a:cxn>
                <a:cxn ang="0">
                  <a:pos x="924" y="674"/>
                </a:cxn>
                <a:cxn ang="0">
                  <a:pos x="911" y="613"/>
                </a:cxn>
                <a:cxn ang="0">
                  <a:pos x="914" y="538"/>
                </a:cxn>
                <a:cxn ang="0">
                  <a:pos x="923" y="460"/>
                </a:cxn>
                <a:cxn ang="0">
                  <a:pos x="938" y="412"/>
                </a:cxn>
                <a:cxn ang="0">
                  <a:pos x="969" y="372"/>
                </a:cxn>
                <a:cxn ang="0">
                  <a:pos x="768" y="119"/>
                </a:cxn>
                <a:cxn ang="0">
                  <a:pos x="639" y="54"/>
                </a:cxn>
                <a:cxn ang="0">
                  <a:pos x="584" y="36"/>
                </a:cxn>
                <a:cxn ang="0">
                  <a:pos x="551" y="10"/>
                </a:cxn>
                <a:cxn ang="0">
                  <a:pos x="420" y="130"/>
                </a:cxn>
                <a:cxn ang="0">
                  <a:pos x="406" y="195"/>
                </a:cxn>
                <a:cxn ang="0">
                  <a:pos x="412" y="241"/>
                </a:cxn>
                <a:cxn ang="0">
                  <a:pos x="427" y="267"/>
                </a:cxn>
                <a:cxn ang="0">
                  <a:pos x="454" y="289"/>
                </a:cxn>
                <a:cxn ang="0">
                  <a:pos x="494" y="467"/>
                </a:cxn>
                <a:cxn ang="0">
                  <a:pos x="358" y="534"/>
                </a:cxn>
                <a:cxn ang="0">
                  <a:pos x="241" y="583"/>
                </a:cxn>
                <a:cxn ang="0">
                  <a:pos x="204" y="626"/>
                </a:cxn>
                <a:cxn ang="0">
                  <a:pos x="181" y="695"/>
                </a:cxn>
                <a:cxn ang="0">
                  <a:pos x="165" y="800"/>
                </a:cxn>
                <a:cxn ang="0">
                  <a:pos x="141" y="949"/>
                </a:cxn>
                <a:cxn ang="0">
                  <a:pos x="117" y="1015"/>
                </a:cxn>
                <a:cxn ang="0">
                  <a:pos x="77" y="1055"/>
                </a:cxn>
                <a:cxn ang="0">
                  <a:pos x="25" y="1071"/>
                </a:cxn>
                <a:cxn ang="0">
                  <a:pos x="10" y="1114"/>
                </a:cxn>
                <a:cxn ang="0">
                  <a:pos x="62" y="1181"/>
                </a:cxn>
                <a:cxn ang="0">
                  <a:pos x="105" y="1248"/>
                </a:cxn>
                <a:cxn ang="0">
                  <a:pos x="123" y="1311"/>
                </a:cxn>
                <a:cxn ang="0">
                  <a:pos x="130" y="1354"/>
                </a:cxn>
                <a:cxn ang="0">
                  <a:pos x="149" y="1378"/>
                </a:cxn>
                <a:cxn ang="0">
                  <a:pos x="185" y="1409"/>
                </a:cxn>
                <a:cxn ang="0">
                  <a:pos x="267" y="1430"/>
                </a:cxn>
                <a:cxn ang="0">
                  <a:pos x="424" y="1435"/>
                </a:cxn>
                <a:cxn ang="0">
                  <a:pos x="494" y="1451"/>
                </a:cxn>
                <a:cxn ang="0">
                  <a:pos x="544" y="1477"/>
                </a:cxn>
                <a:cxn ang="0">
                  <a:pos x="588" y="1517"/>
                </a:cxn>
                <a:cxn ang="0">
                  <a:pos x="624" y="1574"/>
                </a:cxn>
              </a:cxnLst>
              <a:rect l="0" t="0" r="r" b="b"/>
              <a:pathLst>
                <a:path w="1449" h="1674">
                  <a:moveTo>
                    <a:pt x="633" y="1592"/>
                  </a:moveTo>
                  <a:lnTo>
                    <a:pt x="637" y="1607"/>
                  </a:lnTo>
                  <a:lnTo>
                    <a:pt x="641" y="1618"/>
                  </a:lnTo>
                  <a:lnTo>
                    <a:pt x="645" y="1629"/>
                  </a:lnTo>
                  <a:lnTo>
                    <a:pt x="650" y="1637"/>
                  </a:lnTo>
                  <a:lnTo>
                    <a:pt x="654" y="1644"/>
                  </a:lnTo>
                  <a:lnTo>
                    <a:pt x="660" y="1650"/>
                  </a:lnTo>
                  <a:lnTo>
                    <a:pt x="665" y="1656"/>
                  </a:lnTo>
                  <a:lnTo>
                    <a:pt x="670" y="1659"/>
                  </a:lnTo>
                  <a:lnTo>
                    <a:pt x="676" y="1662"/>
                  </a:lnTo>
                  <a:lnTo>
                    <a:pt x="684" y="1664"/>
                  </a:lnTo>
                  <a:lnTo>
                    <a:pt x="692" y="1666"/>
                  </a:lnTo>
                  <a:lnTo>
                    <a:pt x="701" y="1667"/>
                  </a:lnTo>
                  <a:lnTo>
                    <a:pt x="722" y="1668"/>
                  </a:lnTo>
                  <a:lnTo>
                    <a:pt x="748" y="1669"/>
                  </a:lnTo>
                  <a:lnTo>
                    <a:pt x="836" y="1672"/>
                  </a:lnTo>
                  <a:lnTo>
                    <a:pt x="900" y="1674"/>
                  </a:lnTo>
                  <a:lnTo>
                    <a:pt x="926" y="1673"/>
                  </a:lnTo>
                  <a:lnTo>
                    <a:pt x="948" y="1671"/>
                  </a:lnTo>
                  <a:lnTo>
                    <a:pt x="958" y="1669"/>
                  </a:lnTo>
                  <a:lnTo>
                    <a:pt x="966" y="1667"/>
                  </a:lnTo>
                  <a:lnTo>
                    <a:pt x="973" y="1665"/>
                  </a:lnTo>
                  <a:lnTo>
                    <a:pt x="980" y="1661"/>
                  </a:lnTo>
                  <a:lnTo>
                    <a:pt x="988" y="1657"/>
                  </a:lnTo>
                  <a:lnTo>
                    <a:pt x="993" y="1653"/>
                  </a:lnTo>
                  <a:lnTo>
                    <a:pt x="999" y="1646"/>
                  </a:lnTo>
                  <a:lnTo>
                    <a:pt x="1004" y="1640"/>
                  </a:lnTo>
                  <a:lnTo>
                    <a:pt x="1009" y="1633"/>
                  </a:lnTo>
                  <a:lnTo>
                    <a:pt x="1013" y="1624"/>
                  </a:lnTo>
                  <a:lnTo>
                    <a:pt x="1017" y="1615"/>
                  </a:lnTo>
                  <a:lnTo>
                    <a:pt x="1021" y="1605"/>
                  </a:lnTo>
                  <a:lnTo>
                    <a:pt x="1028" y="1581"/>
                  </a:lnTo>
                  <a:lnTo>
                    <a:pt x="1037" y="1552"/>
                  </a:lnTo>
                  <a:lnTo>
                    <a:pt x="1045" y="1517"/>
                  </a:lnTo>
                  <a:lnTo>
                    <a:pt x="1054" y="1478"/>
                  </a:lnTo>
                  <a:lnTo>
                    <a:pt x="1059" y="1463"/>
                  </a:lnTo>
                  <a:lnTo>
                    <a:pt x="1065" y="1451"/>
                  </a:lnTo>
                  <a:lnTo>
                    <a:pt x="1072" y="1438"/>
                  </a:lnTo>
                  <a:lnTo>
                    <a:pt x="1080" y="1427"/>
                  </a:lnTo>
                  <a:lnTo>
                    <a:pt x="1091" y="1416"/>
                  </a:lnTo>
                  <a:lnTo>
                    <a:pt x="1102" y="1407"/>
                  </a:lnTo>
                  <a:lnTo>
                    <a:pt x="1115" y="1399"/>
                  </a:lnTo>
                  <a:lnTo>
                    <a:pt x="1129" y="1390"/>
                  </a:lnTo>
                  <a:lnTo>
                    <a:pt x="1143" y="1383"/>
                  </a:lnTo>
                  <a:lnTo>
                    <a:pt x="1159" y="1377"/>
                  </a:lnTo>
                  <a:lnTo>
                    <a:pt x="1174" y="1370"/>
                  </a:lnTo>
                  <a:lnTo>
                    <a:pt x="1191" y="1365"/>
                  </a:lnTo>
                  <a:lnTo>
                    <a:pt x="1224" y="1355"/>
                  </a:lnTo>
                  <a:lnTo>
                    <a:pt x="1259" y="1346"/>
                  </a:lnTo>
                  <a:lnTo>
                    <a:pt x="1293" y="1338"/>
                  </a:lnTo>
                  <a:lnTo>
                    <a:pt x="1326" y="1330"/>
                  </a:lnTo>
                  <a:lnTo>
                    <a:pt x="1358" y="1321"/>
                  </a:lnTo>
                  <a:lnTo>
                    <a:pt x="1385" y="1311"/>
                  </a:lnTo>
                  <a:lnTo>
                    <a:pt x="1398" y="1306"/>
                  </a:lnTo>
                  <a:lnTo>
                    <a:pt x="1410" y="1301"/>
                  </a:lnTo>
                  <a:lnTo>
                    <a:pt x="1419" y="1294"/>
                  </a:lnTo>
                  <a:lnTo>
                    <a:pt x="1428" y="1287"/>
                  </a:lnTo>
                  <a:lnTo>
                    <a:pt x="1436" y="1280"/>
                  </a:lnTo>
                  <a:lnTo>
                    <a:pt x="1442" y="1272"/>
                  </a:lnTo>
                  <a:lnTo>
                    <a:pt x="1446" y="1262"/>
                  </a:lnTo>
                  <a:lnTo>
                    <a:pt x="1449" y="1253"/>
                  </a:lnTo>
                  <a:lnTo>
                    <a:pt x="1449" y="1184"/>
                  </a:lnTo>
                  <a:lnTo>
                    <a:pt x="1402" y="1165"/>
                  </a:lnTo>
                  <a:lnTo>
                    <a:pt x="1359" y="1148"/>
                  </a:lnTo>
                  <a:lnTo>
                    <a:pt x="1338" y="1138"/>
                  </a:lnTo>
                  <a:lnTo>
                    <a:pt x="1318" y="1129"/>
                  </a:lnTo>
                  <a:lnTo>
                    <a:pt x="1299" y="1120"/>
                  </a:lnTo>
                  <a:lnTo>
                    <a:pt x="1281" y="1109"/>
                  </a:lnTo>
                  <a:lnTo>
                    <a:pt x="1264" y="1097"/>
                  </a:lnTo>
                  <a:lnTo>
                    <a:pt x="1247" y="1084"/>
                  </a:lnTo>
                  <a:lnTo>
                    <a:pt x="1230" y="1071"/>
                  </a:lnTo>
                  <a:lnTo>
                    <a:pt x="1216" y="1055"/>
                  </a:lnTo>
                  <a:lnTo>
                    <a:pt x="1200" y="1037"/>
                  </a:lnTo>
                  <a:lnTo>
                    <a:pt x="1186" y="1017"/>
                  </a:lnTo>
                  <a:lnTo>
                    <a:pt x="1172" y="996"/>
                  </a:lnTo>
                  <a:lnTo>
                    <a:pt x="1159" y="972"/>
                  </a:lnTo>
                  <a:lnTo>
                    <a:pt x="1150" y="955"/>
                  </a:lnTo>
                  <a:lnTo>
                    <a:pt x="1141" y="940"/>
                  </a:lnTo>
                  <a:lnTo>
                    <a:pt x="1130" y="926"/>
                  </a:lnTo>
                  <a:lnTo>
                    <a:pt x="1120" y="911"/>
                  </a:lnTo>
                  <a:lnTo>
                    <a:pt x="1099" y="885"/>
                  </a:lnTo>
                  <a:lnTo>
                    <a:pt x="1076" y="861"/>
                  </a:lnTo>
                  <a:lnTo>
                    <a:pt x="1031" y="816"/>
                  </a:lnTo>
                  <a:lnTo>
                    <a:pt x="989" y="772"/>
                  </a:lnTo>
                  <a:lnTo>
                    <a:pt x="978" y="760"/>
                  </a:lnTo>
                  <a:lnTo>
                    <a:pt x="969" y="749"/>
                  </a:lnTo>
                  <a:lnTo>
                    <a:pt x="960" y="737"/>
                  </a:lnTo>
                  <a:lnTo>
                    <a:pt x="951" y="726"/>
                  </a:lnTo>
                  <a:lnTo>
                    <a:pt x="943" y="714"/>
                  </a:lnTo>
                  <a:lnTo>
                    <a:pt x="937" y="701"/>
                  </a:lnTo>
                  <a:lnTo>
                    <a:pt x="929" y="688"/>
                  </a:lnTo>
                  <a:lnTo>
                    <a:pt x="924" y="674"/>
                  </a:lnTo>
                  <a:lnTo>
                    <a:pt x="919" y="659"/>
                  </a:lnTo>
                  <a:lnTo>
                    <a:pt x="915" y="645"/>
                  </a:lnTo>
                  <a:lnTo>
                    <a:pt x="912" y="629"/>
                  </a:lnTo>
                  <a:lnTo>
                    <a:pt x="911" y="613"/>
                  </a:lnTo>
                  <a:lnTo>
                    <a:pt x="910" y="595"/>
                  </a:lnTo>
                  <a:lnTo>
                    <a:pt x="910" y="577"/>
                  </a:lnTo>
                  <a:lnTo>
                    <a:pt x="911" y="557"/>
                  </a:lnTo>
                  <a:lnTo>
                    <a:pt x="914" y="538"/>
                  </a:lnTo>
                  <a:lnTo>
                    <a:pt x="917" y="512"/>
                  </a:lnTo>
                  <a:lnTo>
                    <a:pt x="920" y="485"/>
                  </a:lnTo>
                  <a:lnTo>
                    <a:pt x="921" y="472"/>
                  </a:lnTo>
                  <a:lnTo>
                    <a:pt x="923" y="460"/>
                  </a:lnTo>
                  <a:lnTo>
                    <a:pt x="925" y="447"/>
                  </a:lnTo>
                  <a:lnTo>
                    <a:pt x="929" y="435"/>
                  </a:lnTo>
                  <a:lnTo>
                    <a:pt x="933" y="423"/>
                  </a:lnTo>
                  <a:lnTo>
                    <a:pt x="938" y="412"/>
                  </a:lnTo>
                  <a:lnTo>
                    <a:pt x="943" y="400"/>
                  </a:lnTo>
                  <a:lnTo>
                    <a:pt x="950" y="391"/>
                  </a:lnTo>
                  <a:lnTo>
                    <a:pt x="959" y="380"/>
                  </a:lnTo>
                  <a:lnTo>
                    <a:pt x="969" y="372"/>
                  </a:lnTo>
                  <a:lnTo>
                    <a:pt x="980" y="364"/>
                  </a:lnTo>
                  <a:lnTo>
                    <a:pt x="994" y="356"/>
                  </a:lnTo>
                  <a:lnTo>
                    <a:pt x="1044" y="167"/>
                  </a:lnTo>
                  <a:lnTo>
                    <a:pt x="768" y="119"/>
                  </a:lnTo>
                  <a:lnTo>
                    <a:pt x="705" y="60"/>
                  </a:lnTo>
                  <a:lnTo>
                    <a:pt x="685" y="59"/>
                  </a:lnTo>
                  <a:lnTo>
                    <a:pt x="663" y="57"/>
                  </a:lnTo>
                  <a:lnTo>
                    <a:pt x="639" y="54"/>
                  </a:lnTo>
                  <a:lnTo>
                    <a:pt x="616" y="48"/>
                  </a:lnTo>
                  <a:lnTo>
                    <a:pt x="605" y="45"/>
                  </a:lnTo>
                  <a:lnTo>
                    <a:pt x="594" y="41"/>
                  </a:lnTo>
                  <a:lnTo>
                    <a:pt x="584" y="36"/>
                  </a:lnTo>
                  <a:lnTo>
                    <a:pt x="574" y="31"/>
                  </a:lnTo>
                  <a:lnTo>
                    <a:pt x="566" y="24"/>
                  </a:lnTo>
                  <a:lnTo>
                    <a:pt x="558" y="17"/>
                  </a:lnTo>
                  <a:lnTo>
                    <a:pt x="551" y="10"/>
                  </a:lnTo>
                  <a:lnTo>
                    <a:pt x="545" y="0"/>
                  </a:lnTo>
                  <a:lnTo>
                    <a:pt x="442" y="62"/>
                  </a:lnTo>
                  <a:lnTo>
                    <a:pt x="431" y="95"/>
                  </a:lnTo>
                  <a:lnTo>
                    <a:pt x="420" y="130"/>
                  </a:lnTo>
                  <a:lnTo>
                    <a:pt x="415" y="146"/>
                  </a:lnTo>
                  <a:lnTo>
                    <a:pt x="412" y="163"/>
                  </a:lnTo>
                  <a:lnTo>
                    <a:pt x="409" y="179"/>
                  </a:lnTo>
                  <a:lnTo>
                    <a:pt x="406" y="195"/>
                  </a:lnTo>
                  <a:lnTo>
                    <a:pt x="406" y="212"/>
                  </a:lnTo>
                  <a:lnTo>
                    <a:pt x="409" y="226"/>
                  </a:lnTo>
                  <a:lnTo>
                    <a:pt x="410" y="234"/>
                  </a:lnTo>
                  <a:lnTo>
                    <a:pt x="412" y="241"/>
                  </a:lnTo>
                  <a:lnTo>
                    <a:pt x="415" y="247"/>
                  </a:lnTo>
                  <a:lnTo>
                    <a:pt x="419" y="254"/>
                  </a:lnTo>
                  <a:lnTo>
                    <a:pt x="422" y="261"/>
                  </a:lnTo>
                  <a:lnTo>
                    <a:pt x="427" y="267"/>
                  </a:lnTo>
                  <a:lnTo>
                    <a:pt x="433" y="273"/>
                  </a:lnTo>
                  <a:lnTo>
                    <a:pt x="439" y="278"/>
                  </a:lnTo>
                  <a:lnTo>
                    <a:pt x="446" y="284"/>
                  </a:lnTo>
                  <a:lnTo>
                    <a:pt x="454" y="289"/>
                  </a:lnTo>
                  <a:lnTo>
                    <a:pt x="463" y="294"/>
                  </a:lnTo>
                  <a:lnTo>
                    <a:pt x="473" y="298"/>
                  </a:lnTo>
                  <a:lnTo>
                    <a:pt x="528" y="450"/>
                  </a:lnTo>
                  <a:lnTo>
                    <a:pt x="494" y="467"/>
                  </a:lnTo>
                  <a:lnTo>
                    <a:pt x="460" y="483"/>
                  </a:lnTo>
                  <a:lnTo>
                    <a:pt x="426" y="501"/>
                  </a:lnTo>
                  <a:lnTo>
                    <a:pt x="392" y="518"/>
                  </a:lnTo>
                  <a:lnTo>
                    <a:pt x="358" y="534"/>
                  </a:lnTo>
                  <a:lnTo>
                    <a:pt x="323" y="550"/>
                  </a:lnTo>
                  <a:lnTo>
                    <a:pt x="289" y="565"/>
                  </a:lnTo>
                  <a:lnTo>
                    <a:pt x="253" y="577"/>
                  </a:lnTo>
                  <a:lnTo>
                    <a:pt x="241" y="583"/>
                  </a:lnTo>
                  <a:lnTo>
                    <a:pt x="230" y="591"/>
                  </a:lnTo>
                  <a:lnTo>
                    <a:pt x="221" y="601"/>
                  </a:lnTo>
                  <a:lnTo>
                    <a:pt x="212" y="613"/>
                  </a:lnTo>
                  <a:lnTo>
                    <a:pt x="204" y="626"/>
                  </a:lnTo>
                  <a:lnTo>
                    <a:pt x="197" y="642"/>
                  </a:lnTo>
                  <a:lnTo>
                    <a:pt x="192" y="658"/>
                  </a:lnTo>
                  <a:lnTo>
                    <a:pt x="187" y="676"/>
                  </a:lnTo>
                  <a:lnTo>
                    <a:pt x="181" y="695"/>
                  </a:lnTo>
                  <a:lnTo>
                    <a:pt x="177" y="715"/>
                  </a:lnTo>
                  <a:lnTo>
                    <a:pt x="174" y="735"/>
                  </a:lnTo>
                  <a:lnTo>
                    <a:pt x="171" y="756"/>
                  </a:lnTo>
                  <a:lnTo>
                    <a:pt x="165" y="800"/>
                  </a:lnTo>
                  <a:lnTo>
                    <a:pt x="160" y="845"/>
                  </a:lnTo>
                  <a:lnTo>
                    <a:pt x="153" y="887"/>
                  </a:lnTo>
                  <a:lnTo>
                    <a:pt x="146" y="929"/>
                  </a:lnTo>
                  <a:lnTo>
                    <a:pt x="141" y="949"/>
                  </a:lnTo>
                  <a:lnTo>
                    <a:pt x="137" y="968"/>
                  </a:lnTo>
                  <a:lnTo>
                    <a:pt x="130" y="984"/>
                  </a:lnTo>
                  <a:lnTo>
                    <a:pt x="124" y="1001"/>
                  </a:lnTo>
                  <a:lnTo>
                    <a:pt x="117" y="1015"/>
                  </a:lnTo>
                  <a:lnTo>
                    <a:pt x="109" y="1028"/>
                  </a:lnTo>
                  <a:lnTo>
                    <a:pt x="99" y="1038"/>
                  </a:lnTo>
                  <a:lnTo>
                    <a:pt x="89" y="1048"/>
                  </a:lnTo>
                  <a:lnTo>
                    <a:pt x="77" y="1055"/>
                  </a:lnTo>
                  <a:lnTo>
                    <a:pt x="64" y="1059"/>
                  </a:lnTo>
                  <a:lnTo>
                    <a:pt x="49" y="1061"/>
                  </a:lnTo>
                  <a:lnTo>
                    <a:pt x="34" y="1061"/>
                  </a:lnTo>
                  <a:lnTo>
                    <a:pt x="25" y="1071"/>
                  </a:lnTo>
                  <a:lnTo>
                    <a:pt x="17" y="1080"/>
                  </a:lnTo>
                  <a:lnTo>
                    <a:pt x="9" y="1089"/>
                  </a:lnTo>
                  <a:lnTo>
                    <a:pt x="0" y="1100"/>
                  </a:lnTo>
                  <a:lnTo>
                    <a:pt x="10" y="1114"/>
                  </a:lnTo>
                  <a:lnTo>
                    <a:pt x="20" y="1129"/>
                  </a:lnTo>
                  <a:lnTo>
                    <a:pt x="30" y="1142"/>
                  </a:lnTo>
                  <a:lnTo>
                    <a:pt x="41" y="1156"/>
                  </a:lnTo>
                  <a:lnTo>
                    <a:pt x="62" y="1181"/>
                  </a:lnTo>
                  <a:lnTo>
                    <a:pt x="80" y="1207"/>
                  </a:lnTo>
                  <a:lnTo>
                    <a:pt x="90" y="1220"/>
                  </a:lnTo>
                  <a:lnTo>
                    <a:pt x="98" y="1233"/>
                  </a:lnTo>
                  <a:lnTo>
                    <a:pt x="105" y="1248"/>
                  </a:lnTo>
                  <a:lnTo>
                    <a:pt x="112" y="1262"/>
                  </a:lnTo>
                  <a:lnTo>
                    <a:pt x="117" y="1278"/>
                  </a:lnTo>
                  <a:lnTo>
                    <a:pt x="120" y="1293"/>
                  </a:lnTo>
                  <a:lnTo>
                    <a:pt x="123" y="1311"/>
                  </a:lnTo>
                  <a:lnTo>
                    <a:pt x="123" y="1329"/>
                  </a:lnTo>
                  <a:lnTo>
                    <a:pt x="125" y="1338"/>
                  </a:lnTo>
                  <a:lnTo>
                    <a:pt x="127" y="1346"/>
                  </a:lnTo>
                  <a:lnTo>
                    <a:pt x="130" y="1354"/>
                  </a:lnTo>
                  <a:lnTo>
                    <a:pt x="134" y="1361"/>
                  </a:lnTo>
                  <a:lnTo>
                    <a:pt x="139" y="1367"/>
                  </a:lnTo>
                  <a:lnTo>
                    <a:pt x="143" y="1372"/>
                  </a:lnTo>
                  <a:lnTo>
                    <a:pt x="149" y="1378"/>
                  </a:lnTo>
                  <a:lnTo>
                    <a:pt x="154" y="1383"/>
                  </a:lnTo>
                  <a:lnTo>
                    <a:pt x="167" y="1393"/>
                  </a:lnTo>
                  <a:lnTo>
                    <a:pt x="179" y="1404"/>
                  </a:lnTo>
                  <a:lnTo>
                    <a:pt x="185" y="1409"/>
                  </a:lnTo>
                  <a:lnTo>
                    <a:pt x="191" y="1415"/>
                  </a:lnTo>
                  <a:lnTo>
                    <a:pt x="196" y="1421"/>
                  </a:lnTo>
                  <a:lnTo>
                    <a:pt x="200" y="1430"/>
                  </a:lnTo>
                  <a:lnTo>
                    <a:pt x="267" y="1430"/>
                  </a:lnTo>
                  <a:lnTo>
                    <a:pt x="333" y="1430"/>
                  </a:lnTo>
                  <a:lnTo>
                    <a:pt x="364" y="1430"/>
                  </a:lnTo>
                  <a:lnTo>
                    <a:pt x="394" y="1432"/>
                  </a:lnTo>
                  <a:lnTo>
                    <a:pt x="424" y="1435"/>
                  </a:lnTo>
                  <a:lnTo>
                    <a:pt x="453" y="1439"/>
                  </a:lnTo>
                  <a:lnTo>
                    <a:pt x="467" y="1442"/>
                  </a:lnTo>
                  <a:lnTo>
                    <a:pt x="480" y="1446"/>
                  </a:lnTo>
                  <a:lnTo>
                    <a:pt x="494" y="1451"/>
                  </a:lnTo>
                  <a:lnTo>
                    <a:pt x="506" y="1456"/>
                  </a:lnTo>
                  <a:lnTo>
                    <a:pt x="519" y="1462"/>
                  </a:lnTo>
                  <a:lnTo>
                    <a:pt x="531" y="1469"/>
                  </a:lnTo>
                  <a:lnTo>
                    <a:pt x="544" y="1477"/>
                  </a:lnTo>
                  <a:lnTo>
                    <a:pt x="555" y="1485"/>
                  </a:lnTo>
                  <a:lnTo>
                    <a:pt x="566" y="1494"/>
                  </a:lnTo>
                  <a:lnTo>
                    <a:pt x="577" y="1506"/>
                  </a:lnTo>
                  <a:lnTo>
                    <a:pt x="588" y="1517"/>
                  </a:lnTo>
                  <a:lnTo>
                    <a:pt x="597" y="1530"/>
                  </a:lnTo>
                  <a:lnTo>
                    <a:pt x="606" y="1543"/>
                  </a:lnTo>
                  <a:lnTo>
                    <a:pt x="616" y="1559"/>
                  </a:lnTo>
                  <a:lnTo>
                    <a:pt x="624" y="1574"/>
                  </a:lnTo>
                  <a:lnTo>
                    <a:pt x="633" y="15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29" name="Freeform 16"/>
            <p:cNvSpPr>
              <a:spLocks/>
            </p:cNvSpPr>
            <p:nvPr/>
          </p:nvSpPr>
          <p:spPr bwMode="auto">
            <a:xfrm>
              <a:off x="3467573" y="2985733"/>
              <a:ext cx="493654" cy="506903"/>
            </a:xfrm>
            <a:custGeom>
              <a:avLst/>
              <a:gdLst/>
              <a:ahLst/>
              <a:cxnLst>
                <a:cxn ang="0">
                  <a:pos x="1814" y="1500"/>
                </a:cxn>
                <a:cxn ang="0">
                  <a:pos x="1860" y="1612"/>
                </a:cxn>
                <a:cxn ang="0">
                  <a:pos x="1865" y="1675"/>
                </a:cxn>
                <a:cxn ang="0">
                  <a:pos x="1692" y="1720"/>
                </a:cxn>
                <a:cxn ang="0">
                  <a:pos x="1576" y="1752"/>
                </a:cxn>
                <a:cxn ang="0">
                  <a:pos x="1512" y="1790"/>
                </a:cxn>
                <a:cxn ang="0">
                  <a:pos x="1452" y="1848"/>
                </a:cxn>
                <a:cxn ang="0">
                  <a:pos x="1378" y="1908"/>
                </a:cxn>
                <a:cxn ang="0">
                  <a:pos x="1243" y="1866"/>
                </a:cxn>
                <a:cxn ang="0">
                  <a:pos x="1068" y="1780"/>
                </a:cxn>
                <a:cxn ang="0">
                  <a:pos x="931" y="1724"/>
                </a:cxn>
                <a:cxn ang="0">
                  <a:pos x="872" y="1689"/>
                </a:cxn>
                <a:cxn ang="0">
                  <a:pos x="824" y="1637"/>
                </a:cxn>
                <a:cxn ang="0">
                  <a:pos x="773" y="1557"/>
                </a:cxn>
                <a:cxn ang="0">
                  <a:pos x="658" y="1422"/>
                </a:cxn>
                <a:cxn ang="0">
                  <a:pos x="582" y="1326"/>
                </a:cxn>
                <a:cxn ang="0">
                  <a:pos x="551" y="1247"/>
                </a:cxn>
                <a:cxn ang="0">
                  <a:pos x="550" y="1153"/>
                </a:cxn>
                <a:cxn ang="0">
                  <a:pos x="580" y="1067"/>
                </a:cxn>
                <a:cxn ang="0">
                  <a:pos x="616" y="1041"/>
                </a:cxn>
                <a:cxn ang="0">
                  <a:pos x="360" y="685"/>
                </a:cxn>
                <a:cxn ang="0">
                  <a:pos x="311" y="647"/>
                </a:cxn>
                <a:cxn ang="0">
                  <a:pos x="214" y="634"/>
                </a:cxn>
                <a:cxn ang="0">
                  <a:pos x="180" y="613"/>
                </a:cxn>
                <a:cxn ang="0">
                  <a:pos x="272" y="552"/>
                </a:cxn>
                <a:cxn ang="0">
                  <a:pos x="274" y="510"/>
                </a:cxn>
                <a:cxn ang="0">
                  <a:pos x="256" y="436"/>
                </a:cxn>
                <a:cxn ang="0">
                  <a:pos x="212" y="389"/>
                </a:cxn>
                <a:cxn ang="0">
                  <a:pos x="91" y="319"/>
                </a:cxn>
                <a:cxn ang="0">
                  <a:pos x="0" y="267"/>
                </a:cxn>
                <a:cxn ang="0">
                  <a:pos x="3" y="154"/>
                </a:cxn>
                <a:cxn ang="0">
                  <a:pos x="95" y="143"/>
                </a:cxn>
                <a:cxn ang="0">
                  <a:pos x="195" y="164"/>
                </a:cxn>
                <a:cxn ang="0">
                  <a:pos x="283" y="218"/>
                </a:cxn>
                <a:cxn ang="0">
                  <a:pos x="454" y="263"/>
                </a:cxn>
                <a:cxn ang="0">
                  <a:pos x="493" y="278"/>
                </a:cxn>
                <a:cxn ang="0">
                  <a:pos x="535" y="269"/>
                </a:cxn>
                <a:cxn ang="0">
                  <a:pos x="587" y="234"/>
                </a:cxn>
                <a:cxn ang="0">
                  <a:pos x="651" y="151"/>
                </a:cxn>
                <a:cxn ang="0">
                  <a:pos x="657" y="114"/>
                </a:cxn>
                <a:cxn ang="0">
                  <a:pos x="641" y="63"/>
                </a:cxn>
                <a:cxn ang="0">
                  <a:pos x="730" y="86"/>
                </a:cxn>
                <a:cxn ang="0">
                  <a:pos x="812" y="180"/>
                </a:cxn>
                <a:cxn ang="0">
                  <a:pos x="862" y="264"/>
                </a:cxn>
                <a:cxn ang="0">
                  <a:pos x="905" y="317"/>
                </a:cxn>
                <a:cxn ang="0">
                  <a:pos x="960" y="351"/>
                </a:cxn>
                <a:cxn ang="0">
                  <a:pos x="1133" y="398"/>
                </a:cxn>
                <a:cxn ang="0">
                  <a:pos x="1278" y="457"/>
                </a:cxn>
                <a:cxn ang="0">
                  <a:pos x="1403" y="547"/>
                </a:cxn>
                <a:cxn ang="0">
                  <a:pos x="1456" y="605"/>
                </a:cxn>
                <a:cxn ang="0">
                  <a:pos x="1492" y="670"/>
                </a:cxn>
                <a:cxn ang="0">
                  <a:pos x="1512" y="748"/>
                </a:cxn>
                <a:cxn ang="0">
                  <a:pos x="1519" y="889"/>
                </a:cxn>
                <a:cxn ang="0">
                  <a:pos x="1529" y="979"/>
                </a:cxn>
                <a:cxn ang="0">
                  <a:pos x="1579" y="1114"/>
                </a:cxn>
                <a:cxn ang="0">
                  <a:pos x="1670" y="1266"/>
                </a:cxn>
              </a:cxnLst>
              <a:rect l="0" t="0" r="r" b="b"/>
              <a:pathLst>
                <a:path w="1867" h="1913">
                  <a:moveTo>
                    <a:pt x="1700" y="1318"/>
                  </a:moveTo>
                  <a:lnTo>
                    <a:pt x="1727" y="1362"/>
                  </a:lnTo>
                  <a:lnTo>
                    <a:pt x="1756" y="1408"/>
                  </a:lnTo>
                  <a:lnTo>
                    <a:pt x="1786" y="1453"/>
                  </a:lnTo>
                  <a:lnTo>
                    <a:pt x="1814" y="1500"/>
                  </a:lnTo>
                  <a:lnTo>
                    <a:pt x="1828" y="1525"/>
                  </a:lnTo>
                  <a:lnTo>
                    <a:pt x="1839" y="1549"/>
                  </a:lnTo>
                  <a:lnTo>
                    <a:pt x="1849" y="1574"/>
                  </a:lnTo>
                  <a:lnTo>
                    <a:pt x="1857" y="1599"/>
                  </a:lnTo>
                  <a:lnTo>
                    <a:pt x="1860" y="1612"/>
                  </a:lnTo>
                  <a:lnTo>
                    <a:pt x="1862" y="1624"/>
                  </a:lnTo>
                  <a:lnTo>
                    <a:pt x="1864" y="1637"/>
                  </a:lnTo>
                  <a:lnTo>
                    <a:pt x="1865" y="1649"/>
                  </a:lnTo>
                  <a:lnTo>
                    <a:pt x="1867" y="1663"/>
                  </a:lnTo>
                  <a:lnTo>
                    <a:pt x="1865" y="1675"/>
                  </a:lnTo>
                  <a:lnTo>
                    <a:pt x="1864" y="1688"/>
                  </a:lnTo>
                  <a:lnTo>
                    <a:pt x="1863" y="1701"/>
                  </a:lnTo>
                  <a:lnTo>
                    <a:pt x="1790" y="1709"/>
                  </a:lnTo>
                  <a:lnTo>
                    <a:pt x="1723" y="1716"/>
                  </a:lnTo>
                  <a:lnTo>
                    <a:pt x="1692" y="1720"/>
                  </a:lnTo>
                  <a:lnTo>
                    <a:pt x="1661" y="1725"/>
                  </a:lnTo>
                  <a:lnTo>
                    <a:pt x="1632" y="1732"/>
                  </a:lnTo>
                  <a:lnTo>
                    <a:pt x="1604" y="1741"/>
                  </a:lnTo>
                  <a:lnTo>
                    <a:pt x="1589" y="1746"/>
                  </a:lnTo>
                  <a:lnTo>
                    <a:pt x="1576" y="1752"/>
                  </a:lnTo>
                  <a:lnTo>
                    <a:pt x="1563" y="1758"/>
                  </a:lnTo>
                  <a:lnTo>
                    <a:pt x="1550" y="1765"/>
                  </a:lnTo>
                  <a:lnTo>
                    <a:pt x="1537" y="1773"/>
                  </a:lnTo>
                  <a:lnTo>
                    <a:pt x="1525" y="1781"/>
                  </a:lnTo>
                  <a:lnTo>
                    <a:pt x="1512" y="1790"/>
                  </a:lnTo>
                  <a:lnTo>
                    <a:pt x="1500" y="1800"/>
                  </a:lnTo>
                  <a:lnTo>
                    <a:pt x="1487" y="1811"/>
                  </a:lnTo>
                  <a:lnTo>
                    <a:pt x="1476" y="1822"/>
                  </a:lnTo>
                  <a:lnTo>
                    <a:pt x="1464" y="1834"/>
                  </a:lnTo>
                  <a:lnTo>
                    <a:pt x="1452" y="1848"/>
                  </a:lnTo>
                  <a:lnTo>
                    <a:pt x="1440" y="1863"/>
                  </a:lnTo>
                  <a:lnTo>
                    <a:pt x="1429" y="1878"/>
                  </a:lnTo>
                  <a:lnTo>
                    <a:pt x="1419" y="1895"/>
                  </a:lnTo>
                  <a:lnTo>
                    <a:pt x="1407" y="1913"/>
                  </a:lnTo>
                  <a:lnTo>
                    <a:pt x="1378" y="1908"/>
                  </a:lnTo>
                  <a:lnTo>
                    <a:pt x="1349" y="1902"/>
                  </a:lnTo>
                  <a:lnTo>
                    <a:pt x="1322" y="1895"/>
                  </a:lnTo>
                  <a:lnTo>
                    <a:pt x="1295" y="1885"/>
                  </a:lnTo>
                  <a:lnTo>
                    <a:pt x="1269" y="1876"/>
                  </a:lnTo>
                  <a:lnTo>
                    <a:pt x="1243" y="1866"/>
                  </a:lnTo>
                  <a:lnTo>
                    <a:pt x="1218" y="1854"/>
                  </a:lnTo>
                  <a:lnTo>
                    <a:pt x="1193" y="1842"/>
                  </a:lnTo>
                  <a:lnTo>
                    <a:pt x="1143" y="1818"/>
                  </a:lnTo>
                  <a:lnTo>
                    <a:pt x="1093" y="1793"/>
                  </a:lnTo>
                  <a:lnTo>
                    <a:pt x="1068" y="1780"/>
                  </a:lnTo>
                  <a:lnTo>
                    <a:pt x="1041" y="1769"/>
                  </a:lnTo>
                  <a:lnTo>
                    <a:pt x="1014" y="1757"/>
                  </a:lnTo>
                  <a:lnTo>
                    <a:pt x="987" y="1748"/>
                  </a:lnTo>
                  <a:lnTo>
                    <a:pt x="958" y="1737"/>
                  </a:lnTo>
                  <a:lnTo>
                    <a:pt x="931" y="1724"/>
                  </a:lnTo>
                  <a:lnTo>
                    <a:pt x="919" y="1718"/>
                  </a:lnTo>
                  <a:lnTo>
                    <a:pt x="906" y="1712"/>
                  </a:lnTo>
                  <a:lnTo>
                    <a:pt x="895" y="1704"/>
                  </a:lnTo>
                  <a:lnTo>
                    <a:pt x="883" y="1697"/>
                  </a:lnTo>
                  <a:lnTo>
                    <a:pt x="872" y="1689"/>
                  </a:lnTo>
                  <a:lnTo>
                    <a:pt x="861" y="1679"/>
                  </a:lnTo>
                  <a:lnTo>
                    <a:pt x="852" y="1670"/>
                  </a:lnTo>
                  <a:lnTo>
                    <a:pt x="843" y="1660"/>
                  </a:lnTo>
                  <a:lnTo>
                    <a:pt x="833" y="1649"/>
                  </a:lnTo>
                  <a:lnTo>
                    <a:pt x="824" y="1637"/>
                  </a:lnTo>
                  <a:lnTo>
                    <a:pt x="815" y="1624"/>
                  </a:lnTo>
                  <a:lnTo>
                    <a:pt x="807" y="1611"/>
                  </a:lnTo>
                  <a:lnTo>
                    <a:pt x="796" y="1592"/>
                  </a:lnTo>
                  <a:lnTo>
                    <a:pt x="784" y="1573"/>
                  </a:lnTo>
                  <a:lnTo>
                    <a:pt x="773" y="1557"/>
                  </a:lnTo>
                  <a:lnTo>
                    <a:pt x="761" y="1540"/>
                  </a:lnTo>
                  <a:lnTo>
                    <a:pt x="735" y="1508"/>
                  </a:lnTo>
                  <a:lnTo>
                    <a:pt x="710" y="1478"/>
                  </a:lnTo>
                  <a:lnTo>
                    <a:pt x="684" y="1450"/>
                  </a:lnTo>
                  <a:lnTo>
                    <a:pt x="658" y="1422"/>
                  </a:lnTo>
                  <a:lnTo>
                    <a:pt x="634" y="1395"/>
                  </a:lnTo>
                  <a:lnTo>
                    <a:pt x="611" y="1368"/>
                  </a:lnTo>
                  <a:lnTo>
                    <a:pt x="601" y="1355"/>
                  </a:lnTo>
                  <a:lnTo>
                    <a:pt x="591" y="1340"/>
                  </a:lnTo>
                  <a:lnTo>
                    <a:pt x="582" y="1326"/>
                  </a:lnTo>
                  <a:lnTo>
                    <a:pt x="574" y="1312"/>
                  </a:lnTo>
                  <a:lnTo>
                    <a:pt x="566" y="1296"/>
                  </a:lnTo>
                  <a:lnTo>
                    <a:pt x="560" y="1281"/>
                  </a:lnTo>
                  <a:lnTo>
                    <a:pt x="555" y="1265"/>
                  </a:lnTo>
                  <a:lnTo>
                    <a:pt x="551" y="1247"/>
                  </a:lnTo>
                  <a:lnTo>
                    <a:pt x="549" y="1231"/>
                  </a:lnTo>
                  <a:lnTo>
                    <a:pt x="547" y="1212"/>
                  </a:lnTo>
                  <a:lnTo>
                    <a:pt x="547" y="1193"/>
                  </a:lnTo>
                  <a:lnTo>
                    <a:pt x="548" y="1173"/>
                  </a:lnTo>
                  <a:lnTo>
                    <a:pt x="550" y="1153"/>
                  </a:lnTo>
                  <a:lnTo>
                    <a:pt x="554" y="1131"/>
                  </a:lnTo>
                  <a:lnTo>
                    <a:pt x="560" y="1108"/>
                  </a:lnTo>
                  <a:lnTo>
                    <a:pt x="568" y="1084"/>
                  </a:lnTo>
                  <a:lnTo>
                    <a:pt x="574" y="1075"/>
                  </a:lnTo>
                  <a:lnTo>
                    <a:pt x="580" y="1067"/>
                  </a:lnTo>
                  <a:lnTo>
                    <a:pt x="586" y="1061"/>
                  </a:lnTo>
                  <a:lnTo>
                    <a:pt x="593" y="1055"/>
                  </a:lnTo>
                  <a:lnTo>
                    <a:pt x="600" y="1051"/>
                  </a:lnTo>
                  <a:lnTo>
                    <a:pt x="608" y="1045"/>
                  </a:lnTo>
                  <a:lnTo>
                    <a:pt x="616" y="1041"/>
                  </a:lnTo>
                  <a:lnTo>
                    <a:pt x="626" y="1037"/>
                  </a:lnTo>
                  <a:lnTo>
                    <a:pt x="695" y="776"/>
                  </a:lnTo>
                  <a:lnTo>
                    <a:pt x="562" y="716"/>
                  </a:lnTo>
                  <a:lnTo>
                    <a:pt x="377" y="705"/>
                  </a:lnTo>
                  <a:lnTo>
                    <a:pt x="360" y="685"/>
                  </a:lnTo>
                  <a:lnTo>
                    <a:pt x="343" y="666"/>
                  </a:lnTo>
                  <a:lnTo>
                    <a:pt x="333" y="658"/>
                  </a:lnTo>
                  <a:lnTo>
                    <a:pt x="323" y="651"/>
                  </a:lnTo>
                  <a:lnTo>
                    <a:pt x="318" y="649"/>
                  </a:lnTo>
                  <a:lnTo>
                    <a:pt x="311" y="647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73" y="643"/>
                  </a:lnTo>
                  <a:lnTo>
                    <a:pt x="233" y="638"/>
                  </a:lnTo>
                  <a:lnTo>
                    <a:pt x="214" y="634"/>
                  </a:lnTo>
                  <a:lnTo>
                    <a:pt x="198" y="629"/>
                  </a:lnTo>
                  <a:lnTo>
                    <a:pt x="190" y="626"/>
                  </a:lnTo>
                  <a:lnTo>
                    <a:pt x="185" y="622"/>
                  </a:lnTo>
                  <a:lnTo>
                    <a:pt x="181" y="619"/>
                  </a:lnTo>
                  <a:lnTo>
                    <a:pt x="180" y="613"/>
                  </a:lnTo>
                  <a:lnTo>
                    <a:pt x="205" y="598"/>
                  </a:lnTo>
                  <a:lnTo>
                    <a:pt x="232" y="578"/>
                  </a:lnTo>
                  <a:lnTo>
                    <a:pt x="245" y="569"/>
                  </a:lnTo>
                  <a:lnTo>
                    <a:pt x="258" y="559"/>
                  </a:lnTo>
                  <a:lnTo>
                    <a:pt x="272" y="552"/>
                  </a:lnTo>
                  <a:lnTo>
                    <a:pt x="284" y="546"/>
                  </a:lnTo>
                  <a:lnTo>
                    <a:pt x="280" y="537"/>
                  </a:lnTo>
                  <a:lnTo>
                    <a:pt x="278" y="528"/>
                  </a:lnTo>
                  <a:lnTo>
                    <a:pt x="275" y="520"/>
                  </a:lnTo>
                  <a:lnTo>
                    <a:pt x="274" y="510"/>
                  </a:lnTo>
                  <a:lnTo>
                    <a:pt x="271" y="494"/>
                  </a:lnTo>
                  <a:lnTo>
                    <a:pt x="269" y="477"/>
                  </a:lnTo>
                  <a:lnTo>
                    <a:pt x="265" y="460"/>
                  </a:lnTo>
                  <a:lnTo>
                    <a:pt x="260" y="445"/>
                  </a:lnTo>
                  <a:lnTo>
                    <a:pt x="256" y="436"/>
                  </a:lnTo>
                  <a:lnTo>
                    <a:pt x="252" y="428"/>
                  </a:lnTo>
                  <a:lnTo>
                    <a:pt x="246" y="420"/>
                  </a:lnTo>
                  <a:lnTo>
                    <a:pt x="238" y="411"/>
                  </a:lnTo>
                  <a:lnTo>
                    <a:pt x="226" y="400"/>
                  </a:lnTo>
                  <a:lnTo>
                    <a:pt x="212" y="389"/>
                  </a:lnTo>
                  <a:lnTo>
                    <a:pt x="199" y="379"/>
                  </a:lnTo>
                  <a:lnTo>
                    <a:pt x="184" y="369"/>
                  </a:lnTo>
                  <a:lnTo>
                    <a:pt x="155" y="351"/>
                  </a:lnTo>
                  <a:lnTo>
                    <a:pt x="124" y="334"/>
                  </a:lnTo>
                  <a:lnTo>
                    <a:pt x="91" y="319"/>
                  </a:lnTo>
                  <a:lnTo>
                    <a:pt x="60" y="302"/>
                  </a:lnTo>
                  <a:lnTo>
                    <a:pt x="45" y="294"/>
                  </a:lnTo>
                  <a:lnTo>
                    <a:pt x="29" y="285"/>
                  </a:lnTo>
                  <a:lnTo>
                    <a:pt x="14" y="276"/>
                  </a:lnTo>
                  <a:lnTo>
                    <a:pt x="0" y="267"/>
                  </a:lnTo>
                  <a:lnTo>
                    <a:pt x="1" y="238"/>
                  </a:lnTo>
                  <a:lnTo>
                    <a:pt x="3" y="203"/>
                  </a:lnTo>
                  <a:lnTo>
                    <a:pt x="4" y="186"/>
                  </a:lnTo>
                  <a:lnTo>
                    <a:pt x="4" y="169"/>
                  </a:lnTo>
                  <a:lnTo>
                    <a:pt x="3" y="154"/>
                  </a:lnTo>
                  <a:lnTo>
                    <a:pt x="2" y="143"/>
                  </a:lnTo>
                  <a:lnTo>
                    <a:pt x="26" y="142"/>
                  </a:lnTo>
                  <a:lnTo>
                    <a:pt x="50" y="142"/>
                  </a:lnTo>
                  <a:lnTo>
                    <a:pt x="72" y="142"/>
                  </a:lnTo>
                  <a:lnTo>
                    <a:pt x="95" y="143"/>
                  </a:lnTo>
                  <a:lnTo>
                    <a:pt x="115" y="145"/>
                  </a:lnTo>
                  <a:lnTo>
                    <a:pt x="136" y="148"/>
                  </a:lnTo>
                  <a:lnTo>
                    <a:pt x="156" y="152"/>
                  </a:lnTo>
                  <a:lnTo>
                    <a:pt x="176" y="157"/>
                  </a:lnTo>
                  <a:lnTo>
                    <a:pt x="195" y="164"/>
                  </a:lnTo>
                  <a:lnTo>
                    <a:pt x="212" y="172"/>
                  </a:lnTo>
                  <a:lnTo>
                    <a:pt x="231" y="180"/>
                  </a:lnTo>
                  <a:lnTo>
                    <a:pt x="249" y="192"/>
                  </a:lnTo>
                  <a:lnTo>
                    <a:pt x="265" y="203"/>
                  </a:lnTo>
                  <a:lnTo>
                    <a:pt x="283" y="218"/>
                  </a:lnTo>
                  <a:lnTo>
                    <a:pt x="300" y="233"/>
                  </a:lnTo>
                  <a:lnTo>
                    <a:pt x="316" y="251"/>
                  </a:lnTo>
                  <a:lnTo>
                    <a:pt x="441" y="248"/>
                  </a:lnTo>
                  <a:lnTo>
                    <a:pt x="448" y="256"/>
                  </a:lnTo>
                  <a:lnTo>
                    <a:pt x="454" y="263"/>
                  </a:lnTo>
                  <a:lnTo>
                    <a:pt x="461" y="268"/>
                  </a:lnTo>
                  <a:lnTo>
                    <a:pt x="469" y="272"/>
                  </a:lnTo>
                  <a:lnTo>
                    <a:pt x="476" y="275"/>
                  </a:lnTo>
                  <a:lnTo>
                    <a:pt x="484" y="277"/>
                  </a:lnTo>
                  <a:lnTo>
                    <a:pt x="493" y="278"/>
                  </a:lnTo>
                  <a:lnTo>
                    <a:pt x="501" y="278"/>
                  </a:lnTo>
                  <a:lnTo>
                    <a:pt x="509" y="277"/>
                  </a:lnTo>
                  <a:lnTo>
                    <a:pt x="518" y="275"/>
                  </a:lnTo>
                  <a:lnTo>
                    <a:pt x="526" y="272"/>
                  </a:lnTo>
                  <a:lnTo>
                    <a:pt x="535" y="269"/>
                  </a:lnTo>
                  <a:lnTo>
                    <a:pt x="544" y="265"/>
                  </a:lnTo>
                  <a:lnTo>
                    <a:pt x="553" y="259"/>
                  </a:lnTo>
                  <a:lnTo>
                    <a:pt x="561" y="254"/>
                  </a:lnTo>
                  <a:lnTo>
                    <a:pt x="571" y="248"/>
                  </a:lnTo>
                  <a:lnTo>
                    <a:pt x="587" y="234"/>
                  </a:lnTo>
                  <a:lnTo>
                    <a:pt x="603" y="219"/>
                  </a:lnTo>
                  <a:lnTo>
                    <a:pt x="618" y="202"/>
                  </a:lnTo>
                  <a:lnTo>
                    <a:pt x="631" y="186"/>
                  </a:lnTo>
                  <a:lnTo>
                    <a:pt x="643" y="169"/>
                  </a:lnTo>
                  <a:lnTo>
                    <a:pt x="651" y="151"/>
                  </a:lnTo>
                  <a:lnTo>
                    <a:pt x="655" y="143"/>
                  </a:lnTo>
                  <a:lnTo>
                    <a:pt x="658" y="136"/>
                  </a:lnTo>
                  <a:lnTo>
                    <a:pt x="660" y="127"/>
                  </a:lnTo>
                  <a:lnTo>
                    <a:pt x="662" y="120"/>
                  </a:lnTo>
                  <a:lnTo>
                    <a:pt x="657" y="114"/>
                  </a:lnTo>
                  <a:lnTo>
                    <a:pt x="653" y="107"/>
                  </a:lnTo>
                  <a:lnTo>
                    <a:pt x="650" y="100"/>
                  </a:lnTo>
                  <a:lnTo>
                    <a:pt x="648" y="93"/>
                  </a:lnTo>
                  <a:lnTo>
                    <a:pt x="644" y="78"/>
                  </a:lnTo>
                  <a:lnTo>
                    <a:pt x="641" y="63"/>
                  </a:lnTo>
                  <a:lnTo>
                    <a:pt x="639" y="30"/>
                  </a:lnTo>
                  <a:lnTo>
                    <a:pt x="639" y="0"/>
                  </a:lnTo>
                  <a:lnTo>
                    <a:pt x="670" y="27"/>
                  </a:lnTo>
                  <a:lnTo>
                    <a:pt x="700" y="56"/>
                  </a:lnTo>
                  <a:lnTo>
                    <a:pt x="730" y="86"/>
                  </a:lnTo>
                  <a:lnTo>
                    <a:pt x="759" y="116"/>
                  </a:lnTo>
                  <a:lnTo>
                    <a:pt x="774" y="131"/>
                  </a:lnTo>
                  <a:lnTo>
                    <a:pt x="787" y="147"/>
                  </a:lnTo>
                  <a:lnTo>
                    <a:pt x="800" y="164"/>
                  </a:lnTo>
                  <a:lnTo>
                    <a:pt x="812" y="180"/>
                  </a:lnTo>
                  <a:lnTo>
                    <a:pt x="824" y="197"/>
                  </a:lnTo>
                  <a:lnTo>
                    <a:pt x="835" y="215"/>
                  </a:lnTo>
                  <a:lnTo>
                    <a:pt x="846" y="232"/>
                  </a:lnTo>
                  <a:lnTo>
                    <a:pt x="855" y="250"/>
                  </a:lnTo>
                  <a:lnTo>
                    <a:pt x="862" y="264"/>
                  </a:lnTo>
                  <a:lnTo>
                    <a:pt x="870" y="276"/>
                  </a:lnTo>
                  <a:lnTo>
                    <a:pt x="877" y="288"/>
                  </a:lnTo>
                  <a:lnTo>
                    <a:pt x="886" y="298"/>
                  </a:lnTo>
                  <a:lnTo>
                    <a:pt x="895" y="308"/>
                  </a:lnTo>
                  <a:lnTo>
                    <a:pt x="905" y="317"/>
                  </a:lnTo>
                  <a:lnTo>
                    <a:pt x="915" y="325"/>
                  </a:lnTo>
                  <a:lnTo>
                    <a:pt x="926" y="332"/>
                  </a:lnTo>
                  <a:lnTo>
                    <a:pt x="937" y="340"/>
                  </a:lnTo>
                  <a:lnTo>
                    <a:pt x="949" y="346"/>
                  </a:lnTo>
                  <a:lnTo>
                    <a:pt x="960" y="351"/>
                  </a:lnTo>
                  <a:lnTo>
                    <a:pt x="973" y="356"/>
                  </a:lnTo>
                  <a:lnTo>
                    <a:pt x="998" y="366"/>
                  </a:lnTo>
                  <a:lnTo>
                    <a:pt x="1024" y="373"/>
                  </a:lnTo>
                  <a:lnTo>
                    <a:pt x="1079" y="385"/>
                  </a:lnTo>
                  <a:lnTo>
                    <a:pt x="1133" y="398"/>
                  </a:lnTo>
                  <a:lnTo>
                    <a:pt x="1160" y="404"/>
                  </a:lnTo>
                  <a:lnTo>
                    <a:pt x="1187" y="412"/>
                  </a:lnTo>
                  <a:lnTo>
                    <a:pt x="1213" y="422"/>
                  </a:lnTo>
                  <a:lnTo>
                    <a:pt x="1237" y="433"/>
                  </a:lnTo>
                  <a:lnTo>
                    <a:pt x="1278" y="457"/>
                  </a:lnTo>
                  <a:lnTo>
                    <a:pt x="1314" y="480"/>
                  </a:lnTo>
                  <a:lnTo>
                    <a:pt x="1347" y="503"/>
                  </a:lnTo>
                  <a:lnTo>
                    <a:pt x="1377" y="525"/>
                  </a:lnTo>
                  <a:lnTo>
                    <a:pt x="1390" y="536"/>
                  </a:lnTo>
                  <a:lnTo>
                    <a:pt x="1403" y="547"/>
                  </a:lnTo>
                  <a:lnTo>
                    <a:pt x="1415" y="558"/>
                  </a:lnTo>
                  <a:lnTo>
                    <a:pt x="1426" y="570"/>
                  </a:lnTo>
                  <a:lnTo>
                    <a:pt x="1437" y="581"/>
                  </a:lnTo>
                  <a:lnTo>
                    <a:pt x="1447" y="593"/>
                  </a:lnTo>
                  <a:lnTo>
                    <a:pt x="1456" y="605"/>
                  </a:lnTo>
                  <a:lnTo>
                    <a:pt x="1464" y="616"/>
                  </a:lnTo>
                  <a:lnTo>
                    <a:pt x="1472" y="629"/>
                  </a:lnTo>
                  <a:lnTo>
                    <a:pt x="1479" y="643"/>
                  </a:lnTo>
                  <a:lnTo>
                    <a:pt x="1485" y="656"/>
                  </a:lnTo>
                  <a:lnTo>
                    <a:pt x="1492" y="670"/>
                  </a:lnTo>
                  <a:lnTo>
                    <a:pt x="1497" y="684"/>
                  </a:lnTo>
                  <a:lnTo>
                    <a:pt x="1501" y="699"/>
                  </a:lnTo>
                  <a:lnTo>
                    <a:pt x="1505" y="714"/>
                  </a:lnTo>
                  <a:lnTo>
                    <a:pt x="1509" y="730"/>
                  </a:lnTo>
                  <a:lnTo>
                    <a:pt x="1512" y="748"/>
                  </a:lnTo>
                  <a:lnTo>
                    <a:pt x="1514" y="765"/>
                  </a:lnTo>
                  <a:lnTo>
                    <a:pt x="1517" y="783"/>
                  </a:lnTo>
                  <a:lnTo>
                    <a:pt x="1518" y="803"/>
                  </a:lnTo>
                  <a:lnTo>
                    <a:pt x="1520" y="843"/>
                  </a:lnTo>
                  <a:lnTo>
                    <a:pt x="1519" y="889"/>
                  </a:lnTo>
                  <a:lnTo>
                    <a:pt x="1520" y="905"/>
                  </a:lnTo>
                  <a:lnTo>
                    <a:pt x="1520" y="919"/>
                  </a:lnTo>
                  <a:lnTo>
                    <a:pt x="1522" y="935"/>
                  </a:lnTo>
                  <a:lnTo>
                    <a:pt x="1523" y="950"/>
                  </a:lnTo>
                  <a:lnTo>
                    <a:pt x="1529" y="979"/>
                  </a:lnTo>
                  <a:lnTo>
                    <a:pt x="1535" y="1007"/>
                  </a:lnTo>
                  <a:lnTo>
                    <a:pt x="1545" y="1035"/>
                  </a:lnTo>
                  <a:lnTo>
                    <a:pt x="1555" y="1062"/>
                  </a:lnTo>
                  <a:lnTo>
                    <a:pt x="1567" y="1088"/>
                  </a:lnTo>
                  <a:lnTo>
                    <a:pt x="1579" y="1114"/>
                  </a:lnTo>
                  <a:lnTo>
                    <a:pt x="1594" y="1139"/>
                  </a:lnTo>
                  <a:lnTo>
                    <a:pt x="1608" y="1165"/>
                  </a:lnTo>
                  <a:lnTo>
                    <a:pt x="1623" y="1190"/>
                  </a:lnTo>
                  <a:lnTo>
                    <a:pt x="1638" y="1215"/>
                  </a:lnTo>
                  <a:lnTo>
                    <a:pt x="1670" y="1266"/>
                  </a:lnTo>
                  <a:lnTo>
                    <a:pt x="1700" y="13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0" name="Freeform 17"/>
            <p:cNvSpPr>
              <a:spLocks/>
            </p:cNvSpPr>
            <p:nvPr/>
          </p:nvSpPr>
          <p:spPr bwMode="auto">
            <a:xfrm>
              <a:off x="3750720" y="3454100"/>
              <a:ext cx="475865" cy="444652"/>
            </a:xfrm>
            <a:custGeom>
              <a:avLst/>
              <a:gdLst/>
              <a:ahLst/>
              <a:cxnLst>
                <a:cxn ang="0">
                  <a:pos x="1132" y="441"/>
                </a:cxn>
                <a:cxn ang="0">
                  <a:pos x="1461" y="728"/>
                </a:cxn>
                <a:cxn ang="0">
                  <a:pos x="1590" y="861"/>
                </a:cxn>
                <a:cxn ang="0">
                  <a:pos x="1693" y="995"/>
                </a:cxn>
                <a:cxn ang="0">
                  <a:pos x="1767" y="1052"/>
                </a:cxn>
                <a:cxn ang="0">
                  <a:pos x="1465" y="1416"/>
                </a:cxn>
                <a:cxn ang="0">
                  <a:pos x="1133" y="1336"/>
                </a:cxn>
                <a:cxn ang="0">
                  <a:pos x="1016" y="1427"/>
                </a:cxn>
                <a:cxn ang="0">
                  <a:pos x="989" y="1511"/>
                </a:cxn>
                <a:cxn ang="0">
                  <a:pos x="985" y="1566"/>
                </a:cxn>
                <a:cxn ang="0">
                  <a:pos x="951" y="1645"/>
                </a:cxn>
                <a:cxn ang="0">
                  <a:pos x="915" y="1657"/>
                </a:cxn>
                <a:cxn ang="0">
                  <a:pos x="875" y="1615"/>
                </a:cxn>
                <a:cxn ang="0">
                  <a:pos x="751" y="1545"/>
                </a:cxn>
                <a:cxn ang="0">
                  <a:pos x="649" y="1521"/>
                </a:cxn>
                <a:cxn ang="0">
                  <a:pos x="601" y="1530"/>
                </a:cxn>
                <a:cxn ang="0">
                  <a:pos x="501" y="1539"/>
                </a:cxn>
                <a:cxn ang="0">
                  <a:pos x="439" y="1541"/>
                </a:cxn>
                <a:cxn ang="0">
                  <a:pos x="420" y="1526"/>
                </a:cxn>
                <a:cxn ang="0">
                  <a:pos x="390" y="1457"/>
                </a:cxn>
                <a:cxn ang="0">
                  <a:pos x="310" y="1427"/>
                </a:cxn>
                <a:cxn ang="0">
                  <a:pos x="273" y="1406"/>
                </a:cxn>
                <a:cxn ang="0">
                  <a:pos x="265" y="1382"/>
                </a:cxn>
                <a:cxn ang="0">
                  <a:pos x="269" y="1306"/>
                </a:cxn>
                <a:cxn ang="0">
                  <a:pos x="237" y="1240"/>
                </a:cxn>
                <a:cxn ang="0">
                  <a:pos x="164" y="1200"/>
                </a:cxn>
                <a:cxn ang="0">
                  <a:pos x="55" y="1161"/>
                </a:cxn>
                <a:cxn ang="0">
                  <a:pos x="10" y="1117"/>
                </a:cxn>
                <a:cxn ang="0">
                  <a:pos x="3" y="1037"/>
                </a:cxn>
                <a:cxn ang="0">
                  <a:pos x="23" y="1023"/>
                </a:cxn>
                <a:cxn ang="0">
                  <a:pos x="130" y="1086"/>
                </a:cxn>
                <a:cxn ang="0">
                  <a:pos x="217" y="1115"/>
                </a:cxn>
                <a:cxn ang="0">
                  <a:pos x="264" y="1113"/>
                </a:cxn>
                <a:cxn ang="0">
                  <a:pos x="307" y="1090"/>
                </a:cxn>
                <a:cxn ang="0">
                  <a:pos x="353" y="1021"/>
                </a:cxn>
                <a:cxn ang="0">
                  <a:pos x="374" y="957"/>
                </a:cxn>
                <a:cxn ang="0">
                  <a:pos x="369" y="908"/>
                </a:cxn>
                <a:cxn ang="0">
                  <a:pos x="338" y="871"/>
                </a:cxn>
                <a:cxn ang="0">
                  <a:pos x="288" y="845"/>
                </a:cxn>
                <a:cxn ang="0">
                  <a:pos x="156" y="816"/>
                </a:cxn>
                <a:cxn ang="0">
                  <a:pos x="121" y="797"/>
                </a:cxn>
                <a:cxn ang="0">
                  <a:pos x="119" y="756"/>
                </a:cxn>
                <a:cxn ang="0">
                  <a:pos x="161" y="699"/>
                </a:cxn>
                <a:cxn ang="0">
                  <a:pos x="127" y="640"/>
                </a:cxn>
                <a:cxn ang="0">
                  <a:pos x="123" y="569"/>
                </a:cxn>
                <a:cxn ang="0">
                  <a:pos x="98" y="456"/>
                </a:cxn>
                <a:cxn ang="0">
                  <a:pos x="91" y="428"/>
                </a:cxn>
                <a:cxn ang="0">
                  <a:pos x="111" y="390"/>
                </a:cxn>
                <a:cxn ang="0">
                  <a:pos x="211" y="325"/>
                </a:cxn>
                <a:cxn ang="0">
                  <a:pos x="320" y="270"/>
                </a:cxn>
                <a:cxn ang="0">
                  <a:pos x="360" y="233"/>
                </a:cxn>
                <a:cxn ang="0">
                  <a:pos x="383" y="181"/>
                </a:cxn>
                <a:cxn ang="0">
                  <a:pos x="420" y="112"/>
                </a:cxn>
                <a:cxn ang="0">
                  <a:pos x="473" y="66"/>
                </a:cxn>
                <a:cxn ang="0">
                  <a:pos x="537" y="36"/>
                </a:cxn>
                <a:cxn ang="0">
                  <a:pos x="669" y="11"/>
                </a:cxn>
                <a:cxn ang="0">
                  <a:pos x="788" y="30"/>
                </a:cxn>
                <a:cxn ang="0">
                  <a:pos x="811" y="82"/>
                </a:cxn>
                <a:cxn ang="0">
                  <a:pos x="910" y="210"/>
                </a:cxn>
              </a:cxnLst>
              <a:rect l="0" t="0" r="r" b="b"/>
              <a:pathLst>
                <a:path w="1788" h="1682">
                  <a:moveTo>
                    <a:pt x="1007" y="314"/>
                  </a:moveTo>
                  <a:lnTo>
                    <a:pt x="1038" y="347"/>
                  </a:lnTo>
                  <a:lnTo>
                    <a:pt x="1069" y="379"/>
                  </a:lnTo>
                  <a:lnTo>
                    <a:pt x="1100" y="411"/>
                  </a:lnTo>
                  <a:lnTo>
                    <a:pt x="1132" y="441"/>
                  </a:lnTo>
                  <a:lnTo>
                    <a:pt x="1197" y="500"/>
                  </a:lnTo>
                  <a:lnTo>
                    <a:pt x="1262" y="556"/>
                  </a:lnTo>
                  <a:lnTo>
                    <a:pt x="1328" y="614"/>
                  </a:lnTo>
                  <a:lnTo>
                    <a:pt x="1395" y="670"/>
                  </a:lnTo>
                  <a:lnTo>
                    <a:pt x="1461" y="728"/>
                  </a:lnTo>
                  <a:lnTo>
                    <a:pt x="1527" y="787"/>
                  </a:lnTo>
                  <a:lnTo>
                    <a:pt x="1545" y="805"/>
                  </a:lnTo>
                  <a:lnTo>
                    <a:pt x="1560" y="823"/>
                  </a:lnTo>
                  <a:lnTo>
                    <a:pt x="1576" y="842"/>
                  </a:lnTo>
                  <a:lnTo>
                    <a:pt x="1590" y="861"/>
                  </a:lnTo>
                  <a:lnTo>
                    <a:pt x="1619" y="901"/>
                  </a:lnTo>
                  <a:lnTo>
                    <a:pt x="1647" y="940"/>
                  </a:lnTo>
                  <a:lnTo>
                    <a:pt x="1661" y="959"/>
                  </a:lnTo>
                  <a:lnTo>
                    <a:pt x="1677" y="977"/>
                  </a:lnTo>
                  <a:lnTo>
                    <a:pt x="1693" y="995"/>
                  </a:lnTo>
                  <a:lnTo>
                    <a:pt x="1709" y="1011"/>
                  </a:lnTo>
                  <a:lnTo>
                    <a:pt x="1727" y="1026"/>
                  </a:lnTo>
                  <a:lnTo>
                    <a:pt x="1746" y="1040"/>
                  </a:lnTo>
                  <a:lnTo>
                    <a:pt x="1756" y="1047"/>
                  </a:lnTo>
                  <a:lnTo>
                    <a:pt x="1767" y="1052"/>
                  </a:lnTo>
                  <a:lnTo>
                    <a:pt x="1777" y="1057"/>
                  </a:lnTo>
                  <a:lnTo>
                    <a:pt x="1788" y="1062"/>
                  </a:lnTo>
                  <a:lnTo>
                    <a:pt x="1721" y="1178"/>
                  </a:lnTo>
                  <a:lnTo>
                    <a:pt x="1530" y="1438"/>
                  </a:lnTo>
                  <a:lnTo>
                    <a:pt x="1465" y="1416"/>
                  </a:lnTo>
                  <a:lnTo>
                    <a:pt x="1415" y="1336"/>
                  </a:lnTo>
                  <a:lnTo>
                    <a:pt x="1250" y="1254"/>
                  </a:lnTo>
                  <a:lnTo>
                    <a:pt x="1213" y="1280"/>
                  </a:lnTo>
                  <a:lnTo>
                    <a:pt x="1174" y="1308"/>
                  </a:lnTo>
                  <a:lnTo>
                    <a:pt x="1133" y="1336"/>
                  </a:lnTo>
                  <a:lnTo>
                    <a:pt x="1091" y="1365"/>
                  </a:lnTo>
                  <a:lnTo>
                    <a:pt x="1072" y="1381"/>
                  </a:lnTo>
                  <a:lnTo>
                    <a:pt x="1052" y="1395"/>
                  </a:lnTo>
                  <a:lnTo>
                    <a:pt x="1033" y="1411"/>
                  </a:lnTo>
                  <a:lnTo>
                    <a:pt x="1016" y="1427"/>
                  </a:lnTo>
                  <a:lnTo>
                    <a:pt x="1000" y="1443"/>
                  </a:lnTo>
                  <a:lnTo>
                    <a:pt x="985" y="1460"/>
                  </a:lnTo>
                  <a:lnTo>
                    <a:pt x="972" y="1477"/>
                  </a:lnTo>
                  <a:lnTo>
                    <a:pt x="960" y="1493"/>
                  </a:lnTo>
                  <a:lnTo>
                    <a:pt x="989" y="1511"/>
                  </a:lnTo>
                  <a:lnTo>
                    <a:pt x="990" y="1521"/>
                  </a:lnTo>
                  <a:lnTo>
                    <a:pt x="990" y="1533"/>
                  </a:lnTo>
                  <a:lnTo>
                    <a:pt x="990" y="1543"/>
                  </a:lnTo>
                  <a:lnTo>
                    <a:pt x="988" y="1555"/>
                  </a:lnTo>
                  <a:lnTo>
                    <a:pt x="985" y="1566"/>
                  </a:lnTo>
                  <a:lnTo>
                    <a:pt x="982" y="1579"/>
                  </a:lnTo>
                  <a:lnTo>
                    <a:pt x="978" y="1590"/>
                  </a:lnTo>
                  <a:lnTo>
                    <a:pt x="974" y="1602"/>
                  </a:lnTo>
                  <a:lnTo>
                    <a:pt x="962" y="1623"/>
                  </a:lnTo>
                  <a:lnTo>
                    <a:pt x="951" y="1645"/>
                  </a:lnTo>
                  <a:lnTo>
                    <a:pt x="939" y="1665"/>
                  </a:lnTo>
                  <a:lnTo>
                    <a:pt x="928" y="1682"/>
                  </a:lnTo>
                  <a:lnTo>
                    <a:pt x="925" y="1673"/>
                  </a:lnTo>
                  <a:lnTo>
                    <a:pt x="921" y="1665"/>
                  </a:lnTo>
                  <a:lnTo>
                    <a:pt x="915" y="1657"/>
                  </a:lnTo>
                  <a:lnTo>
                    <a:pt x="909" y="1648"/>
                  </a:lnTo>
                  <a:lnTo>
                    <a:pt x="901" y="1640"/>
                  </a:lnTo>
                  <a:lnTo>
                    <a:pt x="894" y="1632"/>
                  </a:lnTo>
                  <a:lnTo>
                    <a:pt x="884" y="1623"/>
                  </a:lnTo>
                  <a:lnTo>
                    <a:pt x="875" y="1615"/>
                  </a:lnTo>
                  <a:lnTo>
                    <a:pt x="853" y="1599"/>
                  </a:lnTo>
                  <a:lnTo>
                    <a:pt x="829" y="1584"/>
                  </a:lnTo>
                  <a:lnTo>
                    <a:pt x="804" y="1569"/>
                  </a:lnTo>
                  <a:lnTo>
                    <a:pt x="778" y="1557"/>
                  </a:lnTo>
                  <a:lnTo>
                    <a:pt x="751" y="1545"/>
                  </a:lnTo>
                  <a:lnTo>
                    <a:pt x="724" y="1536"/>
                  </a:lnTo>
                  <a:lnTo>
                    <a:pt x="698" y="1529"/>
                  </a:lnTo>
                  <a:lnTo>
                    <a:pt x="673" y="1523"/>
                  </a:lnTo>
                  <a:lnTo>
                    <a:pt x="660" y="1522"/>
                  </a:lnTo>
                  <a:lnTo>
                    <a:pt x="649" y="1521"/>
                  </a:lnTo>
                  <a:lnTo>
                    <a:pt x="638" y="1521"/>
                  </a:lnTo>
                  <a:lnTo>
                    <a:pt x="628" y="1522"/>
                  </a:lnTo>
                  <a:lnTo>
                    <a:pt x="618" y="1523"/>
                  </a:lnTo>
                  <a:lnTo>
                    <a:pt x="609" y="1527"/>
                  </a:lnTo>
                  <a:lnTo>
                    <a:pt x="601" y="1530"/>
                  </a:lnTo>
                  <a:lnTo>
                    <a:pt x="594" y="1534"/>
                  </a:lnTo>
                  <a:lnTo>
                    <a:pt x="566" y="1535"/>
                  </a:lnTo>
                  <a:lnTo>
                    <a:pt x="541" y="1536"/>
                  </a:lnTo>
                  <a:lnTo>
                    <a:pt x="520" y="1538"/>
                  </a:lnTo>
                  <a:lnTo>
                    <a:pt x="501" y="1539"/>
                  </a:lnTo>
                  <a:lnTo>
                    <a:pt x="485" y="1541"/>
                  </a:lnTo>
                  <a:lnTo>
                    <a:pt x="471" y="1542"/>
                  </a:lnTo>
                  <a:lnTo>
                    <a:pt x="458" y="1543"/>
                  </a:lnTo>
                  <a:lnTo>
                    <a:pt x="448" y="1543"/>
                  </a:lnTo>
                  <a:lnTo>
                    <a:pt x="439" y="1541"/>
                  </a:lnTo>
                  <a:lnTo>
                    <a:pt x="432" y="1538"/>
                  </a:lnTo>
                  <a:lnTo>
                    <a:pt x="428" y="1536"/>
                  </a:lnTo>
                  <a:lnTo>
                    <a:pt x="425" y="1533"/>
                  </a:lnTo>
                  <a:lnTo>
                    <a:pt x="422" y="1529"/>
                  </a:lnTo>
                  <a:lnTo>
                    <a:pt x="420" y="1526"/>
                  </a:lnTo>
                  <a:lnTo>
                    <a:pt x="414" y="1515"/>
                  </a:lnTo>
                  <a:lnTo>
                    <a:pt x="410" y="1503"/>
                  </a:lnTo>
                  <a:lnTo>
                    <a:pt x="405" y="1486"/>
                  </a:lnTo>
                  <a:lnTo>
                    <a:pt x="401" y="1467"/>
                  </a:lnTo>
                  <a:lnTo>
                    <a:pt x="390" y="1457"/>
                  </a:lnTo>
                  <a:lnTo>
                    <a:pt x="380" y="1450"/>
                  </a:lnTo>
                  <a:lnTo>
                    <a:pt x="369" y="1443"/>
                  </a:lnTo>
                  <a:lnTo>
                    <a:pt x="357" y="1439"/>
                  </a:lnTo>
                  <a:lnTo>
                    <a:pt x="333" y="1432"/>
                  </a:lnTo>
                  <a:lnTo>
                    <a:pt x="310" y="1427"/>
                  </a:lnTo>
                  <a:lnTo>
                    <a:pt x="300" y="1424"/>
                  </a:lnTo>
                  <a:lnTo>
                    <a:pt x="290" y="1420"/>
                  </a:lnTo>
                  <a:lnTo>
                    <a:pt x="282" y="1415"/>
                  </a:lnTo>
                  <a:lnTo>
                    <a:pt x="275" y="1410"/>
                  </a:lnTo>
                  <a:lnTo>
                    <a:pt x="273" y="1406"/>
                  </a:lnTo>
                  <a:lnTo>
                    <a:pt x="270" y="1403"/>
                  </a:lnTo>
                  <a:lnTo>
                    <a:pt x="268" y="1397"/>
                  </a:lnTo>
                  <a:lnTo>
                    <a:pt x="266" y="1393"/>
                  </a:lnTo>
                  <a:lnTo>
                    <a:pt x="265" y="1387"/>
                  </a:lnTo>
                  <a:lnTo>
                    <a:pt x="265" y="1382"/>
                  </a:lnTo>
                  <a:lnTo>
                    <a:pt x="265" y="1375"/>
                  </a:lnTo>
                  <a:lnTo>
                    <a:pt x="266" y="1367"/>
                  </a:lnTo>
                  <a:lnTo>
                    <a:pt x="270" y="1344"/>
                  </a:lnTo>
                  <a:lnTo>
                    <a:pt x="271" y="1325"/>
                  </a:lnTo>
                  <a:lnTo>
                    <a:pt x="269" y="1306"/>
                  </a:lnTo>
                  <a:lnTo>
                    <a:pt x="265" y="1289"/>
                  </a:lnTo>
                  <a:lnTo>
                    <a:pt x="261" y="1275"/>
                  </a:lnTo>
                  <a:lnTo>
                    <a:pt x="254" y="1262"/>
                  </a:lnTo>
                  <a:lnTo>
                    <a:pt x="247" y="1251"/>
                  </a:lnTo>
                  <a:lnTo>
                    <a:pt x="237" y="1240"/>
                  </a:lnTo>
                  <a:lnTo>
                    <a:pt x="227" y="1231"/>
                  </a:lnTo>
                  <a:lnTo>
                    <a:pt x="216" y="1224"/>
                  </a:lnTo>
                  <a:lnTo>
                    <a:pt x="204" y="1216"/>
                  </a:lnTo>
                  <a:lnTo>
                    <a:pt x="191" y="1210"/>
                  </a:lnTo>
                  <a:lnTo>
                    <a:pt x="164" y="1200"/>
                  </a:lnTo>
                  <a:lnTo>
                    <a:pt x="136" y="1191"/>
                  </a:lnTo>
                  <a:lnTo>
                    <a:pt x="107" y="1182"/>
                  </a:lnTo>
                  <a:lnTo>
                    <a:pt x="80" y="1173"/>
                  </a:lnTo>
                  <a:lnTo>
                    <a:pt x="67" y="1167"/>
                  </a:lnTo>
                  <a:lnTo>
                    <a:pt x="55" y="1161"/>
                  </a:lnTo>
                  <a:lnTo>
                    <a:pt x="44" y="1155"/>
                  </a:lnTo>
                  <a:lnTo>
                    <a:pt x="33" y="1148"/>
                  </a:lnTo>
                  <a:lnTo>
                    <a:pt x="25" y="1138"/>
                  </a:lnTo>
                  <a:lnTo>
                    <a:pt x="16" y="1129"/>
                  </a:lnTo>
                  <a:lnTo>
                    <a:pt x="10" y="1117"/>
                  </a:lnTo>
                  <a:lnTo>
                    <a:pt x="5" y="1105"/>
                  </a:lnTo>
                  <a:lnTo>
                    <a:pt x="1" y="1090"/>
                  </a:lnTo>
                  <a:lnTo>
                    <a:pt x="0" y="1075"/>
                  </a:lnTo>
                  <a:lnTo>
                    <a:pt x="0" y="1057"/>
                  </a:lnTo>
                  <a:lnTo>
                    <a:pt x="3" y="1037"/>
                  </a:lnTo>
                  <a:lnTo>
                    <a:pt x="5" y="1033"/>
                  </a:lnTo>
                  <a:lnTo>
                    <a:pt x="8" y="1030"/>
                  </a:lnTo>
                  <a:lnTo>
                    <a:pt x="11" y="1028"/>
                  </a:lnTo>
                  <a:lnTo>
                    <a:pt x="15" y="1026"/>
                  </a:lnTo>
                  <a:lnTo>
                    <a:pt x="23" y="1023"/>
                  </a:lnTo>
                  <a:lnTo>
                    <a:pt x="32" y="1021"/>
                  </a:lnTo>
                  <a:lnTo>
                    <a:pt x="60" y="1043"/>
                  </a:lnTo>
                  <a:lnTo>
                    <a:pt x="94" y="1065"/>
                  </a:lnTo>
                  <a:lnTo>
                    <a:pt x="111" y="1077"/>
                  </a:lnTo>
                  <a:lnTo>
                    <a:pt x="130" y="1086"/>
                  </a:lnTo>
                  <a:lnTo>
                    <a:pt x="149" y="1096"/>
                  </a:lnTo>
                  <a:lnTo>
                    <a:pt x="169" y="1104"/>
                  </a:lnTo>
                  <a:lnTo>
                    <a:pt x="188" y="1110"/>
                  </a:lnTo>
                  <a:lnTo>
                    <a:pt x="207" y="1114"/>
                  </a:lnTo>
                  <a:lnTo>
                    <a:pt x="217" y="1115"/>
                  </a:lnTo>
                  <a:lnTo>
                    <a:pt x="227" y="1116"/>
                  </a:lnTo>
                  <a:lnTo>
                    <a:pt x="236" y="1116"/>
                  </a:lnTo>
                  <a:lnTo>
                    <a:pt x="246" y="1116"/>
                  </a:lnTo>
                  <a:lnTo>
                    <a:pt x="255" y="1115"/>
                  </a:lnTo>
                  <a:lnTo>
                    <a:pt x="264" y="1113"/>
                  </a:lnTo>
                  <a:lnTo>
                    <a:pt x="273" y="1110"/>
                  </a:lnTo>
                  <a:lnTo>
                    <a:pt x="282" y="1107"/>
                  </a:lnTo>
                  <a:lnTo>
                    <a:pt x="290" y="1102"/>
                  </a:lnTo>
                  <a:lnTo>
                    <a:pt x="299" y="1097"/>
                  </a:lnTo>
                  <a:lnTo>
                    <a:pt x="307" y="1090"/>
                  </a:lnTo>
                  <a:lnTo>
                    <a:pt x="314" y="1083"/>
                  </a:lnTo>
                  <a:lnTo>
                    <a:pt x="326" y="1067"/>
                  </a:lnTo>
                  <a:lnTo>
                    <a:pt x="336" y="1051"/>
                  </a:lnTo>
                  <a:lnTo>
                    <a:pt x="346" y="1036"/>
                  </a:lnTo>
                  <a:lnTo>
                    <a:pt x="353" y="1021"/>
                  </a:lnTo>
                  <a:lnTo>
                    <a:pt x="359" y="1007"/>
                  </a:lnTo>
                  <a:lnTo>
                    <a:pt x="365" y="994"/>
                  </a:lnTo>
                  <a:lnTo>
                    <a:pt x="370" y="981"/>
                  </a:lnTo>
                  <a:lnTo>
                    <a:pt x="373" y="969"/>
                  </a:lnTo>
                  <a:lnTo>
                    <a:pt x="374" y="957"/>
                  </a:lnTo>
                  <a:lnTo>
                    <a:pt x="375" y="947"/>
                  </a:lnTo>
                  <a:lnTo>
                    <a:pt x="375" y="936"/>
                  </a:lnTo>
                  <a:lnTo>
                    <a:pt x="374" y="926"/>
                  </a:lnTo>
                  <a:lnTo>
                    <a:pt x="372" y="917"/>
                  </a:lnTo>
                  <a:lnTo>
                    <a:pt x="369" y="908"/>
                  </a:lnTo>
                  <a:lnTo>
                    <a:pt x="364" y="900"/>
                  </a:lnTo>
                  <a:lnTo>
                    <a:pt x="359" y="892"/>
                  </a:lnTo>
                  <a:lnTo>
                    <a:pt x="353" y="884"/>
                  </a:lnTo>
                  <a:lnTo>
                    <a:pt x="346" y="877"/>
                  </a:lnTo>
                  <a:lnTo>
                    <a:pt x="338" y="871"/>
                  </a:lnTo>
                  <a:lnTo>
                    <a:pt x="330" y="865"/>
                  </a:lnTo>
                  <a:lnTo>
                    <a:pt x="321" y="859"/>
                  </a:lnTo>
                  <a:lnTo>
                    <a:pt x="311" y="854"/>
                  </a:lnTo>
                  <a:lnTo>
                    <a:pt x="300" y="849"/>
                  </a:lnTo>
                  <a:lnTo>
                    <a:pt x="288" y="845"/>
                  </a:lnTo>
                  <a:lnTo>
                    <a:pt x="264" y="836"/>
                  </a:lnTo>
                  <a:lnTo>
                    <a:pt x="236" y="830"/>
                  </a:lnTo>
                  <a:lnTo>
                    <a:pt x="207" y="825"/>
                  </a:lnTo>
                  <a:lnTo>
                    <a:pt x="176" y="820"/>
                  </a:lnTo>
                  <a:lnTo>
                    <a:pt x="156" y="816"/>
                  </a:lnTo>
                  <a:lnTo>
                    <a:pt x="140" y="811"/>
                  </a:lnTo>
                  <a:lnTo>
                    <a:pt x="134" y="808"/>
                  </a:lnTo>
                  <a:lnTo>
                    <a:pt x="129" y="804"/>
                  </a:lnTo>
                  <a:lnTo>
                    <a:pt x="125" y="801"/>
                  </a:lnTo>
                  <a:lnTo>
                    <a:pt x="121" y="797"/>
                  </a:lnTo>
                  <a:lnTo>
                    <a:pt x="119" y="792"/>
                  </a:lnTo>
                  <a:lnTo>
                    <a:pt x="116" y="786"/>
                  </a:lnTo>
                  <a:lnTo>
                    <a:pt x="115" y="780"/>
                  </a:lnTo>
                  <a:lnTo>
                    <a:pt x="115" y="773"/>
                  </a:lnTo>
                  <a:lnTo>
                    <a:pt x="119" y="756"/>
                  </a:lnTo>
                  <a:lnTo>
                    <a:pt x="123" y="735"/>
                  </a:lnTo>
                  <a:lnTo>
                    <a:pt x="213" y="750"/>
                  </a:lnTo>
                  <a:lnTo>
                    <a:pt x="192" y="731"/>
                  </a:lnTo>
                  <a:lnTo>
                    <a:pt x="175" y="715"/>
                  </a:lnTo>
                  <a:lnTo>
                    <a:pt x="161" y="699"/>
                  </a:lnTo>
                  <a:lnTo>
                    <a:pt x="150" y="685"/>
                  </a:lnTo>
                  <a:lnTo>
                    <a:pt x="140" y="674"/>
                  </a:lnTo>
                  <a:lnTo>
                    <a:pt x="134" y="662"/>
                  </a:lnTo>
                  <a:lnTo>
                    <a:pt x="130" y="651"/>
                  </a:lnTo>
                  <a:lnTo>
                    <a:pt x="127" y="640"/>
                  </a:lnTo>
                  <a:lnTo>
                    <a:pt x="125" y="627"/>
                  </a:lnTo>
                  <a:lnTo>
                    <a:pt x="124" y="615"/>
                  </a:lnTo>
                  <a:lnTo>
                    <a:pt x="123" y="601"/>
                  </a:lnTo>
                  <a:lnTo>
                    <a:pt x="123" y="586"/>
                  </a:lnTo>
                  <a:lnTo>
                    <a:pt x="123" y="569"/>
                  </a:lnTo>
                  <a:lnTo>
                    <a:pt x="123" y="549"/>
                  </a:lnTo>
                  <a:lnTo>
                    <a:pt x="122" y="526"/>
                  </a:lnTo>
                  <a:lnTo>
                    <a:pt x="120" y="501"/>
                  </a:lnTo>
                  <a:lnTo>
                    <a:pt x="108" y="477"/>
                  </a:lnTo>
                  <a:lnTo>
                    <a:pt x="98" y="456"/>
                  </a:lnTo>
                  <a:lnTo>
                    <a:pt x="96" y="451"/>
                  </a:lnTo>
                  <a:lnTo>
                    <a:pt x="94" y="446"/>
                  </a:lnTo>
                  <a:lnTo>
                    <a:pt x="92" y="440"/>
                  </a:lnTo>
                  <a:lnTo>
                    <a:pt x="91" y="435"/>
                  </a:lnTo>
                  <a:lnTo>
                    <a:pt x="91" y="428"/>
                  </a:lnTo>
                  <a:lnTo>
                    <a:pt x="92" y="422"/>
                  </a:lnTo>
                  <a:lnTo>
                    <a:pt x="95" y="415"/>
                  </a:lnTo>
                  <a:lnTo>
                    <a:pt x="97" y="408"/>
                  </a:lnTo>
                  <a:lnTo>
                    <a:pt x="104" y="398"/>
                  </a:lnTo>
                  <a:lnTo>
                    <a:pt x="111" y="390"/>
                  </a:lnTo>
                  <a:lnTo>
                    <a:pt x="120" y="381"/>
                  </a:lnTo>
                  <a:lnTo>
                    <a:pt x="128" y="374"/>
                  </a:lnTo>
                  <a:lnTo>
                    <a:pt x="147" y="361"/>
                  </a:lnTo>
                  <a:lnTo>
                    <a:pt x="167" y="347"/>
                  </a:lnTo>
                  <a:lnTo>
                    <a:pt x="211" y="325"/>
                  </a:lnTo>
                  <a:lnTo>
                    <a:pt x="257" y="304"/>
                  </a:lnTo>
                  <a:lnTo>
                    <a:pt x="279" y="294"/>
                  </a:lnTo>
                  <a:lnTo>
                    <a:pt x="300" y="283"/>
                  </a:lnTo>
                  <a:lnTo>
                    <a:pt x="310" y="276"/>
                  </a:lnTo>
                  <a:lnTo>
                    <a:pt x="320" y="270"/>
                  </a:lnTo>
                  <a:lnTo>
                    <a:pt x="329" y="263"/>
                  </a:lnTo>
                  <a:lnTo>
                    <a:pt x="338" y="256"/>
                  </a:lnTo>
                  <a:lnTo>
                    <a:pt x="346" y="248"/>
                  </a:lnTo>
                  <a:lnTo>
                    <a:pt x="354" y="241"/>
                  </a:lnTo>
                  <a:lnTo>
                    <a:pt x="360" y="233"/>
                  </a:lnTo>
                  <a:lnTo>
                    <a:pt x="366" y="223"/>
                  </a:lnTo>
                  <a:lnTo>
                    <a:pt x="372" y="214"/>
                  </a:lnTo>
                  <a:lnTo>
                    <a:pt x="377" y="203"/>
                  </a:lnTo>
                  <a:lnTo>
                    <a:pt x="380" y="192"/>
                  </a:lnTo>
                  <a:lnTo>
                    <a:pt x="383" y="181"/>
                  </a:lnTo>
                  <a:lnTo>
                    <a:pt x="388" y="165"/>
                  </a:lnTo>
                  <a:lnTo>
                    <a:pt x="396" y="150"/>
                  </a:lnTo>
                  <a:lnTo>
                    <a:pt x="403" y="137"/>
                  </a:lnTo>
                  <a:lnTo>
                    <a:pt x="410" y="124"/>
                  </a:lnTo>
                  <a:lnTo>
                    <a:pt x="420" y="112"/>
                  </a:lnTo>
                  <a:lnTo>
                    <a:pt x="429" y="101"/>
                  </a:lnTo>
                  <a:lnTo>
                    <a:pt x="438" y="91"/>
                  </a:lnTo>
                  <a:lnTo>
                    <a:pt x="450" y="82"/>
                  </a:lnTo>
                  <a:lnTo>
                    <a:pt x="460" y="73"/>
                  </a:lnTo>
                  <a:lnTo>
                    <a:pt x="473" y="66"/>
                  </a:lnTo>
                  <a:lnTo>
                    <a:pt x="484" y="59"/>
                  </a:lnTo>
                  <a:lnTo>
                    <a:pt x="497" y="51"/>
                  </a:lnTo>
                  <a:lnTo>
                    <a:pt x="510" y="46"/>
                  </a:lnTo>
                  <a:lnTo>
                    <a:pt x="523" y="41"/>
                  </a:lnTo>
                  <a:lnTo>
                    <a:pt x="537" y="36"/>
                  </a:lnTo>
                  <a:lnTo>
                    <a:pt x="551" y="32"/>
                  </a:lnTo>
                  <a:lnTo>
                    <a:pt x="579" y="24"/>
                  </a:lnTo>
                  <a:lnTo>
                    <a:pt x="608" y="18"/>
                  </a:lnTo>
                  <a:lnTo>
                    <a:pt x="638" y="14"/>
                  </a:lnTo>
                  <a:lnTo>
                    <a:pt x="669" y="11"/>
                  </a:lnTo>
                  <a:lnTo>
                    <a:pt x="727" y="5"/>
                  </a:lnTo>
                  <a:lnTo>
                    <a:pt x="783" y="0"/>
                  </a:lnTo>
                  <a:lnTo>
                    <a:pt x="784" y="10"/>
                  </a:lnTo>
                  <a:lnTo>
                    <a:pt x="786" y="19"/>
                  </a:lnTo>
                  <a:lnTo>
                    <a:pt x="788" y="30"/>
                  </a:lnTo>
                  <a:lnTo>
                    <a:pt x="791" y="39"/>
                  </a:lnTo>
                  <a:lnTo>
                    <a:pt x="796" y="49"/>
                  </a:lnTo>
                  <a:lnTo>
                    <a:pt x="801" y="60"/>
                  </a:lnTo>
                  <a:lnTo>
                    <a:pt x="806" y="70"/>
                  </a:lnTo>
                  <a:lnTo>
                    <a:pt x="811" y="82"/>
                  </a:lnTo>
                  <a:lnTo>
                    <a:pt x="825" y="102"/>
                  </a:lnTo>
                  <a:lnTo>
                    <a:pt x="839" y="124"/>
                  </a:lnTo>
                  <a:lnTo>
                    <a:pt x="856" y="146"/>
                  </a:lnTo>
                  <a:lnTo>
                    <a:pt x="874" y="168"/>
                  </a:lnTo>
                  <a:lnTo>
                    <a:pt x="910" y="210"/>
                  </a:lnTo>
                  <a:lnTo>
                    <a:pt x="947" y="249"/>
                  </a:lnTo>
                  <a:lnTo>
                    <a:pt x="980" y="285"/>
                  </a:lnTo>
                  <a:lnTo>
                    <a:pt x="1007" y="3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1" name="Freeform 18"/>
            <p:cNvSpPr>
              <a:spLocks/>
            </p:cNvSpPr>
            <p:nvPr/>
          </p:nvSpPr>
          <p:spPr bwMode="auto">
            <a:xfrm>
              <a:off x="4297743" y="3783142"/>
              <a:ext cx="1028817" cy="821124"/>
            </a:xfrm>
            <a:custGeom>
              <a:avLst/>
              <a:gdLst/>
              <a:ahLst/>
              <a:cxnLst>
                <a:cxn ang="0">
                  <a:pos x="1086" y="303"/>
                </a:cxn>
                <a:cxn ang="0">
                  <a:pos x="1043" y="488"/>
                </a:cxn>
                <a:cxn ang="0">
                  <a:pos x="1244" y="778"/>
                </a:cxn>
                <a:cxn ang="0">
                  <a:pos x="1500" y="899"/>
                </a:cxn>
                <a:cxn ang="0">
                  <a:pos x="1895" y="1051"/>
                </a:cxn>
                <a:cxn ang="0">
                  <a:pos x="2167" y="1183"/>
                </a:cxn>
                <a:cxn ang="0">
                  <a:pos x="2260" y="1299"/>
                </a:cxn>
                <a:cxn ang="0">
                  <a:pos x="2676" y="1516"/>
                </a:cxn>
                <a:cxn ang="0">
                  <a:pos x="3014" y="1698"/>
                </a:cxn>
                <a:cxn ang="0">
                  <a:pos x="3250" y="1782"/>
                </a:cxn>
                <a:cxn ang="0">
                  <a:pos x="3410" y="1903"/>
                </a:cxn>
                <a:cxn ang="0">
                  <a:pos x="3549" y="2147"/>
                </a:cxn>
                <a:cxn ang="0">
                  <a:pos x="3688" y="2284"/>
                </a:cxn>
                <a:cxn ang="0">
                  <a:pos x="3800" y="2370"/>
                </a:cxn>
                <a:cxn ang="0">
                  <a:pos x="3862" y="2478"/>
                </a:cxn>
                <a:cxn ang="0">
                  <a:pos x="3871" y="2662"/>
                </a:cxn>
                <a:cxn ang="0">
                  <a:pos x="3851" y="2853"/>
                </a:cxn>
                <a:cxn ang="0">
                  <a:pos x="3861" y="3061"/>
                </a:cxn>
                <a:cxn ang="0">
                  <a:pos x="3804" y="3089"/>
                </a:cxn>
                <a:cxn ang="0">
                  <a:pos x="3684" y="3023"/>
                </a:cxn>
                <a:cxn ang="0">
                  <a:pos x="3621" y="2860"/>
                </a:cxn>
                <a:cxn ang="0">
                  <a:pos x="3544" y="2753"/>
                </a:cxn>
                <a:cxn ang="0">
                  <a:pos x="3349" y="2641"/>
                </a:cxn>
                <a:cxn ang="0">
                  <a:pos x="3209" y="2453"/>
                </a:cxn>
                <a:cxn ang="0">
                  <a:pos x="3113" y="2322"/>
                </a:cxn>
                <a:cxn ang="0">
                  <a:pos x="2982" y="2284"/>
                </a:cxn>
                <a:cxn ang="0">
                  <a:pos x="2587" y="2210"/>
                </a:cxn>
                <a:cxn ang="0">
                  <a:pos x="2404" y="2148"/>
                </a:cxn>
                <a:cxn ang="0">
                  <a:pos x="2294" y="2215"/>
                </a:cxn>
                <a:cxn ang="0">
                  <a:pos x="2165" y="2347"/>
                </a:cxn>
                <a:cxn ang="0">
                  <a:pos x="1990" y="2142"/>
                </a:cxn>
                <a:cxn ang="0">
                  <a:pos x="1964" y="1947"/>
                </a:cxn>
                <a:cxn ang="0">
                  <a:pos x="1862" y="1856"/>
                </a:cxn>
                <a:cxn ang="0">
                  <a:pos x="1605" y="1836"/>
                </a:cxn>
                <a:cxn ang="0">
                  <a:pos x="1430" y="1743"/>
                </a:cxn>
                <a:cxn ang="0">
                  <a:pos x="1439" y="1637"/>
                </a:cxn>
                <a:cxn ang="0">
                  <a:pos x="1387" y="1548"/>
                </a:cxn>
                <a:cxn ang="0">
                  <a:pos x="1212" y="1448"/>
                </a:cxn>
                <a:cxn ang="0">
                  <a:pos x="1120" y="1283"/>
                </a:cxn>
                <a:cxn ang="0">
                  <a:pos x="1066" y="1241"/>
                </a:cxn>
                <a:cxn ang="0">
                  <a:pos x="969" y="1276"/>
                </a:cxn>
                <a:cxn ang="0">
                  <a:pos x="840" y="1307"/>
                </a:cxn>
                <a:cxn ang="0">
                  <a:pos x="596" y="1259"/>
                </a:cxn>
                <a:cxn ang="0">
                  <a:pos x="381" y="1134"/>
                </a:cxn>
                <a:cxn ang="0">
                  <a:pos x="219" y="1085"/>
                </a:cxn>
                <a:cxn ang="0">
                  <a:pos x="152" y="1062"/>
                </a:cxn>
                <a:cxn ang="0">
                  <a:pos x="87" y="942"/>
                </a:cxn>
                <a:cxn ang="0">
                  <a:pos x="39" y="884"/>
                </a:cxn>
                <a:cxn ang="0">
                  <a:pos x="12" y="663"/>
                </a:cxn>
                <a:cxn ang="0">
                  <a:pos x="25" y="516"/>
                </a:cxn>
                <a:cxn ang="0">
                  <a:pos x="0" y="363"/>
                </a:cxn>
                <a:cxn ang="0">
                  <a:pos x="49" y="257"/>
                </a:cxn>
                <a:cxn ang="0">
                  <a:pos x="165" y="134"/>
                </a:cxn>
                <a:cxn ang="0">
                  <a:pos x="716" y="151"/>
                </a:cxn>
                <a:cxn ang="0">
                  <a:pos x="807" y="21"/>
                </a:cxn>
                <a:cxn ang="0">
                  <a:pos x="967" y="4"/>
                </a:cxn>
                <a:cxn ang="0">
                  <a:pos x="1136" y="60"/>
                </a:cxn>
                <a:cxn ang="0">
                  <a:pos x="1227" y="145"/>
                </a:cxn>
                <a:cxn ang="0">
                  <a:pos x="1194" y="253"/>
                </a:cxn>
              </a:cxnLst>
              <a:rect l="0" t="0" r="r" b="b"/>
              <a:pathLst>
                <a:path w="3876" h="3089">
                  <a:moveTo>
                    <a:pt x="1174" y="280"/>
                  </a:moveTo>
                  <a:lnTo>
                    <a:pt x="1166" y="287"/>
                  </a:lnTo>
                  <a:lnTo>
                    <a:pt x="1156" y="291"/>
                  </a:lnTo>
                  <a:lnTo>
                    <a:pt x="1148" y="295"/>
                  </a:lnTo>
                  <a:lnTo>
                    <a:pt x="1139" y="296"/>
                  </a:lnTo>
                  <a:lnTo>
                    <a:pt x="1120" y="298"/>
                  </a:lnTo>
                  <a:lnTo>
                    <a:pt x="1102" y="300"/>
                  </a:lnTo>
                  <a:lnTo>
                    <a:pt x="1094" y="301"/>
                  </a:lnTo>
                  <a:lnTo>
                    <a:pt x="1086" y="303"/>
                  </a:lnTo>
                  <a:lnTo>
                    <a:pt x="1077" y="306"/>
                  </a:lnTo>
                  <a:lnTo>
                    <a:pt x="1070" y="310"/>
                  </a:lnTo>
                  <a:lnTo>
                    <a:pt x="1064" y="317"/>
                  </a:lnTo>
                  <a:lnTo>
                    <a:pt x="1057" y="327"/>
                  </a:lnTo>
                  <a:lnTo>
                    <a:pt x="1052" y="338"/>
                  </a:lnTo>
                  <a:lnTo>
                    <a:pt x="1048" y="353"/>
                  </a:lnTo>
                  <a:lnTo>
                    <a:pt x="1045" y="397"/>
                  </a:lnTo>
                  <a:lnTo>
                    <a:pt x="1043" y="443"/>
                  </a:lnTo>
                  <a:lnTo>
                    <a:pt x="1043" y="488"/>
                  </a:lnTo>
                  <a:lnTo>
                    <a:pt x="1043" y="534"/>
                  </a:lnTo>
                  <a:lnTo>
                    <a:pt x="1044" y="580"/>
                  </a:lnTo>
                  <a:lnTo>
                    <a:pt x="1044" y="624"/>
                  </a:lnTo>
                  <a:lnTo>
                    <a:pt x="1045" y="670"/>
                  </a:lnTo>
                  <a:lnTo>
                    <a:pt x="1045" y="715"/>
                  </a:lnTo>
                  <a:lnTo>
                    <a:pt x="1095" y="729"/>
                  </a:lnTo>
                  <a:lnTo>
                    <a:pt x="1145" y="745"/>
                  </a:lnTo>
                  <a:lnTo>
                    <a:pt x="1195" y="762"/>
                  </a:lnTo>
                  <a:lnTo>
                    <a:pt x="1244" y="778"/>
                  </a:lnTo>
                  <a:lnTo>
                    <a:pt x="1293" y="797"/>
                  </a:lnTo>
                  <a:lnTo>
                    <a:pt x="1342" y="818"/>
                  </a:lnTo>
                  <a:lnTo>
                    <a:pt x="1365" y="828"/>
                  </a:lnTo>
                  <a:lnTo>
                    <a:pt x="1389" y="840"/>
                  </a:lnTo>
                  <a:lnTo>
                    <a:pt x="1412" y="851"/>
                  </a:lnTo>
                  <a:lnTo>
                    <a:pt x="1435" y="864"/>
                  </a:lnTo>
                  <a:lnTo>
                    <a:pt x="1456" y="876"/>
                  </a:lnTo>
                  <a:lnTo>
                    <a:pt x="1478" y="888"/>
                  </a:lnTo>
                  <a:lnTo>
                    <a:pt x="1500" y="899"/>
                  </a:lnTo>
                  <a:lnTo>
                    <a:pt x="1522" y="910"/>
                  </a:lnTo>
                  <a:lnTo>
                    <a:pt x="1568" y="930"/>
                  </a:lnTo>
                  <a:lnTo>
                    <a:pt x="1614" y="949"/>
                  </a:lnTo>
                  <a:lnTo>
                    <a:pt x="1661" y="967"/>
                  </a:lnTo>
                  <a:lnTo>
                    <a:pt x="1708" y="985"/>
                  </a:lnTo>
                  <a:lnTo>
                    <a:pt x="1754" y="1001"/>
                  </a:lnTo>
                  <a:lnTo>
                    <a:pt x="1801" y="1018"/>
                  </a:lnTo>
                  <a:lnTo>
                    <a:pt x="1849" y="1033"/>
                  </a:lnTo>
                  <a:lnTo>
                    <a:pt x="1895" y="1051"/>
                  </a:lnTo>
                  <a:lnTo>
                    <a:pt x="1942" y="1068"/>
                  </a:lnTo>
                  <a:lnTo>
                    <a:pt x="1988" y="1087"/>
                  </a:lnTo>
                  <a:lnTo>
                    <a:pt x="2031" y="1106"/>
                  </a:lnTo>
                  <a:lnTo>
                    <a:pt x="2075" y="1127"/>
                  </a:lnTo>
                  <a:lnTo>
                    <a:pt x="2096" y="1139"/>
                  </a:lnTo>
                  <a:lnTo>
                    <a:pt x="2118" y="1150"/>
                  </a:lnTo>
                  <a:lnTo>
                    <a:pt x="2138" y="1163"/>
                  </a:lnTo>
                  <a:lnTo>
                    <a:pt x="2159" y="1175"/>
                  </a:lnTo>
                  <a:lnTo>
                    <a:pt x="2167" y="1183"/>
                  </a:lnTo>
                  <a:lnTo>
                    <a:pt x="2175" y="1191"/>
                  </a:lnTo>
                  <a:lnTo>
                    <a:pt x="2183" y="1199"/>
                  </a:lnTo>
                  <a:lnTo>
                    <a:pt x="2190" y="1208"/>
                  </a:lnTo>
                  <a:lnTo>
                    <a:pt x="2203" y="1226"/>
                  </a:lnTo>
                  <a:lnTo>
                    <a:pt x="2217" y="1244"/>
                  </a:lnTo>
                  <a:lnTo>
                    <a:pt x="2229" y="1262"/>
                  </a:lnTo>
                  <a:lnTo>
                    <a:pt x="2244" y="1281"/>
                  </a:lnTo>
                  <a:lnTo>
                    <a:pt x="2251" y="1290"/>
                  </a:lnTo>
                  <a:lnTo>
                    <a:pt x="2260" y="1299"/>
                  </a:lnTo>
                  <a:lnTo>
                    <a:pt x="2269" y="1307"/>
                  </a:lnTo>
                  <a:lnTo>
                    <a:pt x="2279" y="1316"/>
                  </a:lnTo>
                  <a:lnTo>
                    <a:pt x="2320" y="1342"/>
                  </a:lnTo>
                  <a:lnTo>
                    <a:pt x="2363" y="1367"/>
                  </a:lnTo>
                  <a:lnTo>
                    <a:pt x="2405" y="1389"/>
                  </a:lnTo>
                  <a:lnTo>
                    <a:pt x="2449" y="1412"/>
                  </a:lnTo>
                  <a:lnTo>
                    <a:pt x="2539" y="1455"/>
                  </a:lnTo>
                  <a:lnTo>
                    <a:pt x="2630" y="1496"/>
                  </a:lnTo>
                  <a:lnTo>
                    <a:pt x="2676" y="1516"/>
                  </a:lnTo>
                  <a:lnTo>
                    <a:pt x="2722" y="1537"/>
                  </a:lnTo>
                  <a:lnTo>
                    <a:pt x="2767" y="1558"/>
                  </a:lnTo>
                  <a:lnTo>
                    <a:pt x="2812" y="1580"/>
                  </a:lnTo>
                  <a:lnTo>
                    <a:pt x="2857" y="1603"/>
                  </a:lnTo>
                  <a:lnTo>
                    <a:pt x="2900" y="1627"/>
                  </a:lnTo>
                  <a:lnTo>
                    <a:pt x="2943" y="1653"/>
                  </a:lnTo>
                  <a:lnTo>
                    <a:pt x="2985" y="1680"/>
                  </a:lnTo>
                  <a:lnTo>
                    <a:pt x="2999" y="1689"/>
                  </a:lnTo>
                  <a:lnTo>
                    <a:pt x="3014" y="1698"/>
                  </a:lnTo>
                  <a:lnTo>
                    <a:pt x="3027" y="1705"/>
                  </a:lnTo>
                  <a:lnTo>
                    <a:pt x="3042" y="1712"/>
                  </a:lnTo>
                  <a:lnTo>
                    <a:pt x="3071" y="1726"/>
                  </a:lnTo>
                  <a:lnTo>
                    <a:pt x="3101" y="1737"/>
                  </a:lnTo>
                  <a:lnTo>
                    <a:pt x="3132" y="1748"/>
                  </a:lnTo>
                  <a:lnTo>
                    <a:pt x="3162" y="1757"/>
                  </a:lnTo>
                  <a:lnTo>
                    <a:pt x="3194" y="1765"/>
                  </a:lnTo>
                  <a:lnTo>
                    <a:pt x="3225" y="1775"/>
                  </a:lnTo>
                  <a:lnTo>
                    <a:pt x="3250" y="1782"/>
                  </a:lnTo>
                  <a:lnTo>
                    <a:pt x="3273" y="1791"/>
                  </a:lnTo>
                  <a:lnTo>
                    <a:pt x="3295" y="1802"/>
                  </a:lnTo>
                  <a:lnTo>
                    <a:pt x="3315" y="1813"/>
                  </a:lnTo>
                  <a:lnTo>
                    <a:pt x="3334" y="1826"/>
                  </a:lnTo>
                  <a:lnTo>
                    <a:pt x="3351" y="1840"/>
                  </a:lnTo>
                  <a:lnTo>
                    <a:pt x="3367" y="1855"/>
                  </a:lnTo>
                  <a:lnTo>
                    <a:pt x="3383" y="1869"/>
                  </a:lnTo>
                  <a:lnTo>
                    <a:pt x="3396" y="1886"/>
                  </a:lnTo>
                  <a:lnTo>
                    <a:pt x="3410" y="1903"/>
                  </a:lnTo>
                  <a:lnTo>
                    <a:pt x="3422" y="1920"/>
                  </a:lnTo>
                  <a:lnTo>
                    <a:pt x="3434" y="1938"/>
                  </a:lnTo>
                  <a:lnTo>
                    <a:pt x="3457" y="1976"/>
                  </a:lnTo>
                  <a:lnTo>
                    <a:pt x="3476" y="2014"/>
                  </a:lnTo>
                  <a:lnTo>
                    <a:pt x="3497" y="2053"/>
                  </a:lnTo>
                  <a:lnTo>
                    <a:pt x="3517" y="2091"/>
                  </a:lnTo>
                  <a:lnTo>
                    <a:pt x="3527" y="2111"/>
                  </a:lnTo>
                  <a:lnTo>
                    <a:pt x="3538" y="2130"/>
                  </a:lnTo>
                  <a:lnTo>
                    <a:pt x="3549" y="2147"/>
                  </a:lnTo>
                  <a:lnTo>
                    <a:pt x="3561" y="2166"/>
                  </a:lnTo>
                  <a:lnTo>
                    <a:pt x="3573" y="2184"/>
                  </a:lnTo>
                  <a:lnTo>
                    <a:pt x="3587" y="2200"/>
                  </a:lnTo>
                  <a:lnTo>
                    <a:pt x="3600" y="2216"/>
                  </a:lnTo>
                  <a:lnTo>
                    <a:pt x="3616" y="2232"/>
                  </a:lnTo>
                  <a:lnTo>
                    <a:pt x="3632" y="2246"/>
                  </a:lnTo>
                  <a:lnTo>
                    <a:pt x="3649" y="2260"/>
                  </a:lnTo>
                  <a:lnTo>
                    <a:pt x="3667" y="2272"/>
                  </a:lnTo>
                  <a:lnTo>
                    <a:pt x="3688" y="2284"/>
                  </a:lnTo>
                  <a:lnTo>
                    <a:pt x="3702" y="2292"/>
                  </a:lnTo>
                  <a:lnTo>
                    <a:pt x="3717" y="2301"/>
                  </a:lnTo>
                  <a:lnTo>
                    <a:pt x="3732" y="2311"/>
                  </a:lnTo>
                  <a:lnTo>
                    <a:pt x="3744" y="2320"/>
                  </a:lnTo>
                  <a:lnTo>
                    <a:pt x="3757" y="2329"/>
                  </a:lnTo>
                  <a:lnTo>
                    <a:pt x="3769" y="2340"/>
                  </a:lnTo>
                  <a:lnTo>
                    <a:pt x="3780" y="2349"/>
                  </a:lnTo>
                  <a:lnTo>
                    <a:pt x="3791" y="2360"/>
                  </a:lnTo>
                  <a:lnTo>
                    <a:pt x="3800" y="2370"/>
                  </a:lnTo>
                  <a:lnTo>
                    <a:pt x="3810" y="2382"/>
                  </a:lnTo>
                  <a:lnTo>
                    <a:pt x="3818" y="2393"/>
                  </a:lnTo>
                  <a:lnTo>
                    <a:pt x="3826" y="2403"/>
                  </a:lnTo>
                  <a:lnTo>
                    <a:pt x="3834" y="2416"/>
                  </a:lnTo>
                  <a:lnTo>
                    <a:pt x="3841" y="2427"/>
                  </a:lnTo>
                  <a:lnTo>
                    <a:pt x="3846" y="2440"/>
                  </a:lnTo>
                  <a:lnTo>
                    <a:pt x="3852" y="2452"/>
                  </a:lnTo>
                  <a:lnTo>
                    <a:pt x="3857" y="2465"/>
                  </a:lnTo>
                  <a:lnTo>
                    <a:pt x="3862" y="2478"/>
                  </a:lnTo>
                  <a:lnTo>
                    <a:pt x="3865" y="2492"/>
                  </a:lnTo>
                  <a:lnTo>
                    <a:pt x="3868" y="2505"/>
                  </a:lnTo>
                  <a:lnTo>
                    <a:pt x="3871" y="2519"/>
                  </a:lnTo>
                  <a:lnTo>
                    <a:pt x="3873" y="2534"/>
                  </a:lnTo>
                  <a:lnTo>
                    <a:pt x="3874" y="2548"/>
                  </a:lnTo>
                  <a:lnTo>
                    <a:pt x="3875" y="2564"/>
                  </a:lnTo>
                  <a:lnTo>
                    <a:pt x="3876" y="2595"/>
                  </a:lnTo>
                  <a:lnTo>
                    <a:pt x="3874" y="2627"/>
                  </a:lnTo>
                  <a:lnTo>
                    <a:pt x="3871" y="2662"/>
                  </a:lnTo>
                  <a:lnTo>
                    <a:pt x="3866" y="2697"/>
                  </a:lnTo>
                  <a:lnTo>
                    <a:pt x="3861" y="2717"/>
                  </a:lnTo>
                  <a:lnTo>
                    <a:pt x="3858" y="2738"/>
                  </a:lnTo>
                  <a:lnTo>
                    <a:pt x="3854" y="2757"/>
                  </a:lnTo>
                  <a:lnTo>
                    <a:pt x="3852" y="2777"/>
                  </a:lnTo>
                  <a:lnTo>
                    <a:pt x="3851" y="2796"/>
                  </a:lnTo>
                  <a:lnTo>
                    <a:pt x="3850" y="2816"/>
                  </a:lnTo>
                  <a:lnTo>
                    <a:pt x="3851" y="2834"/>
                  </a:lnTo>
                  <a:lnTo>
                    <a:pt x="3851" y="2853"/>
                  </a:lnTo>
                  <a:lnTo>
                    <a:pt x="3854" y="2892"/>
                  </a:lnTo>
                  <a:lnTo>
                    <a:pt x="3859" y="2930"/>
                  </a:lnTo>
                  <a:lnTo>
                    <a:pt x="3863" y="2970"/>
                  </a:lnTo>
                  <a:lnTo>
                    <a:pt x="3868" y="3010"/>
                  </a:lnTo>
                  <a:lnTo>
                    <a:pt x="3868" y="3023"/>
                  </a:lnTo>
                  <a:lnTo>
                    <a:pt x="3868" y="3034"/>
                  </a:lnTo>
                  <a:lnTo>
                    <a:pt x="3866" y="3045"/>
                  </a:lnTo>
                  <a:lnTo>
                    <a:pt x="3864" y="3053"/>
                  </a:lnTo>
                  <a:lnTo>
                    <a:pt x="3861" y="3061"/>
                  </a:lnTo>
                  <a:lnTo>
                    <a:pt x="3857" y="3069"/>
                  </a:lnTo>
                  <a:lnTo>
                    <a:pt x="3851" y="3074"/>
                  </a:lnTo>
                  <a:lnTo>
                    <a:pt x="3846" y="3079"/>
                  </a:lnTo>
                  <a:lnTo>
                    <a:pt x="3841" y="3082"/>
                  </a:lnTo>
                  <a:lnTo>
                    <a:pt x="3835" y="3085"/>
                  </a:lnTo>
                  <a:lnTo>
                    <a:pt x="3827" y="3087"/>
                  </a:lnTo>
                  <a:lnTo>
                    <a:pt x="3820" y="3088"/>
                  </a:lnTo>
                  <a:lnTo>
                    <a:pt x="3813" y="3089"/>
                  </a:lnTo>
                  <a:lnTo>
                    <a:pt x="3804" y="3089"/>
                  </a:lnTo>
                  <a:lnTo>
                    <a:pt x="3796" y="3088"/>
                  </a:lnTo>
                  <a:lnTo>
                    <a:pt x="3788" y="3086"/>
                  </a:lnTo>
                  <a:lnTo>
                    <a:pt x="3770" y="3081"/>
                  </a:lnTo>
                  <a:lnTo>
                    <a:pt x="3753" y="3074"/>
                  </a:lnTo>
                  <a:lnTo>
                    <a:pt x="3736" y="3064"/>
                  </a:lnTo>
                  <a:lnTo>
                    <a:pt x="3719" y="3054"/>
                  </a:lnTo>
                  <a:lnTo>
                    <a:pt x="3703" y="3043"/>
                  </a:lnTo>
                  <a:lnTo>
                    <a:pt x="3690" y="3029"/>
                  </a:lnTo>
                  <a:lnTo>
                    <a:pt x="3684" y="3023"/>
                  </a:lnTo>
                  <a:lnTo>
                    <a:pt x="3677" y="3015"/>
                  </a:lnTo>
                  <a:lnTo>
                    <a:pt x="3672" y="3009"/>
                  </a:lnTo>
                  <a:lnTo>
                    <a:pt x="3668" y="3002"/>
                  </a:lnTo>
                  <a:lnTo>
                    <a:pt x="3660" y="2984"/>
                  </a:lnTo>
                  <a:lnTo>
                    <a:pt x="3652" y="2967"/>
                  </a:lnTo>
                  <a:lnTo>
                    <a:pt x="3646" y="2949"/>
                  </a:lnTo>
                  <a:lnTo>
                    <a:pt x="3641" y="2931"/>
                  </a:lnTo>
                  <a:lnTo>
                    <a:pt x="3632" y="2896"/>
                  </a:lnTo>
                  <a:lnTo>
                    <a:pt x="3621" y="2860"/>
                  </a:lnTo>
                  <a:lnTo>
                    <a:pt x="3615" y="2844"/>
                  </a:lnTo>
                  <a:lnTo>
                    <a:pt x="3608" y="2828"/>
                  </a:lnTo>
                  <a:lnTo>
                    <a:pt x="3600" y="2812"/>
                  </a:lnTo>
                  <a:lnTo>
                    <a:pt x="3591" y="2798"/>
                  </a:lnTo>
                  <a:lnTo>
                    <a:pt x="3579" y="2783"/>
                  </a:lnTo>
                  <a:lnTo>
                    <a:pt x="3567" y="2771"/>
                  </a:lnTo>
                  <a:lnTo>
                    <a:pt x="3560" y="2765"/>
                  </a:lnTo>
                  <a:lnTo>
                    <a:pt x="3552" y="2759"/>
                  </a:lnTo>
                  <a:lnTo>
                    <a:pt x="3544" y="2753"/>
                  </a:lnTo>
                  <a:lnTo>
                    <a:pt x="3535" y="2748"/>
                  </a:lnTo>
                  <a:lnTo>
                    <a:pt x="3511" y="2737"/>
                  </a:lnTo>
                  <a:lnTo>
                    <a:pt x="3486" y="2725"/>
                  </a:lnTo>
                  <a:lnTo>
                    <a:pt x="3462" y="2713"/>
                  </a:lnTo>
                  <a:lnTo>
                    <a:pt x="3439" y="2699"/>
                  </a:lnTo>
                  <a:lnTo>
                    <a:pt x="3415" y="2685"/>
                  </a:lnTo>
                  <a:lnTo>
                    <a:pt x="3393" y="2672"/>
                  </a:lnTo>
                  <a:lnTo>
                    <a:pt x="3371" y="2656"/>
                  </a:lnTo>
                  <a:lnTo>
                    <a:pt x="3349" y="2641"/>
                  </a:lnTo>
                  <a:lnTo>
                    <a:pt x="3329" y="2624"/>
                  </a:lnTo>
                  <a:lnTo>
                    <a:pt x="3310" y="2606"/>
                  </a:lnTo>
                  <a:lnTo>
                    <a:pt x="3291" y="2588"/>
                  </a:lnTo>
                  <a:lnTo>
                    <a:pt x="3274" y="2568"/>
                  </a:lnTo>
                  <a:lnTo>
                    <a:pt x="3258" y="2547"/>
                  </a:lnTo>
                  <a:lnTo>
                    <a:pt x="3243" y="2525"/>
                  </a:lnTo>
                  <a:lnTo>
                    <a:pt x="3229" y="2501"/>
                  </a:lnTo>
                  <a:lnTo>
                    <a:pt x="3218" y="2476"/>
                  </a:lnTo>
                  <a:lnTo>
                    <a:pt x="3209" y="2453"/>
                  </a:lnTo>
                  <a:lnTo>
                    <a:pt x="3199" y="2433"/>
                  </a:lnTo>
                  <a:lnTo>
                    <a:pt x="3190" y="2414"/>
                  </a:lnTo>
                  <a:lnTo>
                    <a:pt x="3179" y="2396"/>
                  </a:lnTo>
                  <a:lnTo>
                    <a:pt x="3169" y="2380"/>
                  </a:lnTo>
                  <a:lnTo>
                    <a:pt x="3159" y="2366"/>
                  </a:lnTo>
                  <a:lnTo>
                    <a:pt x="3147" y="2353"/>
                  </a:lnTo>
                  <a:lnTo>
                    <a:pt x="3137" y="2342"/>
                  </a:lnTo>
                  <a:lnTo>
                    <a:pt x="3124" y="2332"/>
                  </a:lnTo>
                  <a:lnTo>
                    <a:pt x="3113" y="2322"/>
                  </a:lnTo>
                  <a:lnTo>
                    <a:pt x="3099" y="2315"/>
                  </a:lnTo>
                  <a:lnTo>
                    <a:pt x="3087" y="2308"/>
                  </a:lnTo>
                  <a:lnTo>
                    <a:pt x="3073" y="2301"/>
                  </a:lnTo>
                  <a:lnTo>
                    <a:pt x="3060" y="2297"/>
                  </a:lnTo>
                  <a:lnTo>
                    <a:pt x="3045" y="2293"/>
                  </a:lnTo>
                  <a:lnTo>
                    <a:pt x="3029" y="2289"/>
                  </a:lnTo>
                  <a:lnTo>
                    <a:pt x="3014" y="2287"/>
                  </a:lnTo>
                  <a:lnTo>
                    <a:pt x="2998" y="2285"/>
                  </a:lnTo>
                  <a:lnTo>
                    <a:pt x="2982" y="2284"/>
                  </a:lnTo>
                  <a:lnTo>
                    <a:pt x="2964" y="2283"/>
                  </a:lnTo>
                  <a:lnTo>
                    <a:pt x="2927" y="2283"/>
                  </a:lnTo>
                  <a:lnTo>
                    <a:pt x="2888" y="2284"/>
                  </a:lnTo>
                  <a:lnTo>
                    <a:pt x="2799" y="2287"/>
                  </a:lnTo>
                  <a:lnTo>
                    <a:pt x="2697" y="2289"/>
                  </a:lnTo>
                  <a:lnTo>
                    <a:pt x="2663" y="2262"/>
                  </a:lnTo>
                  <a:lnTo>
                    <a:pt x="2626" y="2236"/>
                  </a:lnTo>
                  <a:lnTo>
                    <a:pt x="2607" y="2222"/>
                  </a:lnTo>
                  <a:lnTo>
                    <a:pt x="2587" y="2210"/>
                  </a:lnTo>
                  <a:lnTo>
                    <a:pt x="2567" y="2198"/>
                  </a:lnTo>
                  <a:lnTo>
                    <a:pt x="2546" y="2187"/>
                  </a:lnTo>
                  <a:lnTo>
                    <a:pt x="2524" y="2177"/>
                  </a:lnTo>
                  <a:lnTo>
                    <a:pt x="2503" y="2169"/>
                  </a:lnTo>
                  <a:lnTo>
                    <a:pt x="2481" y="2162"/>
                  </a:lnTo>
                  <a:lnTo>
                    <a:pt x="2460" y="2156"/>
                  </a:lnTo>
                  <a:lnTo>
                    <a:pt x="2438" y="2151"/>
                  </a:lnTo>
                  <a:lnTo>
                    <a:pt x="2416" y="2149"/>
                  </a:lnTo>
                  <a:lnTo>
                    <a:pt x="2404" y="2148"/>
                  </a:lnTo>
                  <a:lnTo>
                    <a:pt x="2393" y="2148"/>
                  </a:lnTo>
                  <a:lnTo>
                    <a:pt x="2383" y="2149"/>
                  </a:lnTo>
                  <a:lnTo>
                    <a:pt x="2371" y="2150"/>
                  </a:lnTo>
                  <a:lnTo>
                    <a:pt x="2359" y="2157"/>
                  </a:lnTo>
                  <a:lnTo>
                    <a:pt x="2345" y="2165"/>
                  </a:lnTo>
                  <a:lnTo>
                    <a:pt x="2333" y="2175"/>
                  </a:lnTo>
                  <a:lnTo>
                    <a:pt x="2319" y="2187"/>
                  </a:lnTo>
                  <a:lnTo>
                    <a:pt x="2306" y="2200"/>
                  </a:lnTo>
                  <a:lnTo>
                    <a:pt x="2294" y="2215"/>
                  </a:lnTo>
                  <a:lnTo>
                    <a:pt x="2281" y="2231"/>
                  </a:lnTo>
                  <a:lnTo>
                    <a:pt x="2270" y="2247"/>
                  </a:lnTo>
                  <a:lnTo>
                    <a:pt x="2248" y="2281"/>
                  </a:lnTo>
                  <a:lnTo>
                    <a:pt x="2228" y="2314"/>
                  </a:lnTo>
                  <a:lnTo>
                    <a:pt x="2212" y="2345"/>
                  </a:lnTo>
                  <a:lnTo>
                    <a:pt x="2198" y="2373"/>
                  </a:lnTo>
                  <a:lnTo>
                    <a:pt x="2190" y="2368"/>
                  </a:lnTo>
                  <a:lnTo>
                    <a:pt x="2178" y="2359"/>
                  </a:lnTo>
                  <a:lnTo>
                    <a:pt x="2165" y="2347"/>
                  </a:lnTo>
                  <a:lnTo>
                    <a:pt x="2149" y="2332"/>
                  </a:lnTo>
                  <a:lnTo>
                    <a:pt x="2115" y="2296"/>
                  </a:lnTo>
                  <a:lnTo>
                    <a:pt x="2078" y="2257"/>
                  </a:lnTo>
                  <a:lnTo>
                    <a:pt x="2061" y="2235"/>
                  </a:lnTo>
                  <a:lnTo>
                    <a:pt x="2043" y="2215"/>
                  </a:lnTo>
                  <a:lnTo>
                    <a:pt x="2027" y="2194"/>
                  </a:lnTo>
                  <a:lnTo>
                    <a:pt x="2013" y="2175"/>
                  </a:lnTo>
                  <a:lnTo>
                    <a:pt x="2000" y="2158"/>
                  </a:lnTo>
                  <a:lnTo>
                    <a:pt x="1990" y="2142"/>
                  </a:lnTo>
                  <a:lnTo>
                    <a:pt x="1984" y="2130"/>
                  </a:lnTo>
                  <a:lnTo>
                    <a:pt x="1979" y="2119"/>
                  </a:lnTo>
                  <a:lnTo>
                    <a:pt x="1976" y="2090"/>
                  </a:lnTo>
                  <a:lnTo>
                    <a:pt x="1974" y="2061"/>
                  </a:lnTo>
                  <a:lnTo>
                    <a:pt x="1973" y="2032"/>
                  </a:lnTo>
                  <a:lnTo>
                    <a:pt x="1973" y="2003"/>
                  </a:lnTo>
                  <a:lnTo>
                    <a:pt x="1972" y="1983"/>
                  </a:lnTo>
                  <a:lnTo>
                    <a:pt x="1969" y="1964"/>
                  </a:lnTo>
                  <a:lnTo>
                    <a:pt x="1964" y="1947"/>
                  </a:lnTo>
                  <a:lnTo>
                    <a:pt x="1958" y="1933"/>
                  </a:lnTo>
                  <a:lnTo>
                    <a:pt x="1949" y="1919"/>
                  </a:lnTo>
                  <a:lnTo>
                    <a:pt x="1941" y="1907"/>
                  </a:lnTo>
                  <a:lnTo>
                    <a:pt x="1930" y="1895"/>
                  </a:lnTo>
                  <a:lnTo>
                    <a:pt x="1918" y="1885"/>
                  </a:lnTo>
                  <a:lnTo>
                    <a:pt x="1905" y="1877"/>
                  </a:lnTo>
                  <a:lnTo>
                    <a:pt x="1892" y="1868"/>
                  </a:lnTo>
                  <a:lnTo>
                    <a:pt x="1877" y="1862"/>
                  </a:lnTo>
                  <a:lnTo>
                    <a:pt x="1862" y="1856"/>
                  </a:lnTo>
                  <a:lnTo>
                    <a:pt x="1845" y="1851"/>
                  </a:lnTo>
                  <a:lnTo>
                    <a:pt x="1828" y="1846"/>
                  </a:lnTo>
                  <a:lnTo>
                    <a:pt x="1811" y="1843"/>
                  </a:lnTo>
                  <a:lnTo>
                    <a:pt x="1793" y="1840"/>
                  </a:lnTo>
                  <a:lnTo>
                    <a:pt x="1755" y="1837"/>
                  </a:lnTo>
                  <a:lnTo>
                    <a:pt x="1717" y="1835"/>
                  </a:lnTo>
                  <a:lnTo>
                    <a:pt x="1679" y="1835"/>
                  </a:lnTo>
                  <a:lnTo>
                    <a:pt x="1642" y="1835"/>
                  </a:lnTo>
                  <a:lnTo>
                    <a:pt x="1605" y="1836"/>
                  </a:lnTo>
                  <a:lnTo>
                    <a:pt x="1571" y="1837"/>
                  </a:lnTo>
                  <a:lnTo>
                    <a:pt x="1540" y="1837"/>
                  </a:lnTo>
                  <a:lnTo>
                    <a:pt x="1512" y="1836"/>
                  </a:lnTo>
                  <a:lnTo>
                    <a:pt x="1452" y="1760"/>
                  </a:lnTo>
                  <a:lnTo>
                    <a:pt x="1443" y="1762"/>
                  </a:lnTo>
                  <a:lnTo>
                    <a:pt x="1433" y="1764"/>
                  </a:lnTo>
                  <a:lnTo>
                    <a:pt x="1430" y="1758"/>
                  </a:lnTo>
                  <a:lnTo>
                    <a:pt x="1430" y="1751"/>
                  </a:lnTo>
                  <a:lnTo>
                    <a:pt x="1430" y="1743"/>
                  </a:lnTo>
                  <a:lnTo>
                    <a:pt x="1431" y="1736"/>
                  </a:lnTo>
                  <a:lnTo>
                    <a:pt x="1435" y="1720"/>
                  </a:lnTo>
                  <a:lnTo>
                    <a:pt x="1439" y="1708"/>
                  </a:lnTo>
                  <a:lnTo>
                    <a:pt x="1441" y="1696"/>
                  </a:lnTo>
                  <a:lnTo>
                    <a:pt x="1443" y="1683"/>
                  </a:lnTo>
                  <a:lnTo>
                    <a:pt x="1443" y="1672"/>
                  </a:lnTo>
                  <a:lnTo>
                    <a:pt x="1443" y="1660"/>
                  </a:lnTo>
                  <a:lnTo>
                    <a:pt x="1441" y="1649"/>
                  </a:lnTo>
                  <a:lnTo>
                    <a:pt x="1439" y="1637"/>
                  </a:lnTo>
                  <a:lnTo>
                    <a:pt x="1436" y="1626"/>
                  </a:lnTo>
                  <a:lnTo>
                    <a:pt x="1433" y="1615"/>
                  </a:lnTo>
                  <a:lnTo>
                    <a:pt x="1427" y="1605"/>
                  </a:lnTo>
                  <a:lnTo>
                    <a:pt x="1422" y="1595"/>
                  </a:lnTo>
                  <a:lnTo>
                    <a:pt x="1417" y="1585"/>
                  </a:lnTo>
                  <a:lnTo>
                    <a:pt x="1410" y="1575"/>
                  </a:lnTo>
                  <a:lnTo>
                    <a:pt x="1402" y="1565"/>
                  </a:lnTo>
                  <a:lnTo>
                    <a:pt x="1395" y="1557"/>
                  </a:lnTo>
                  <a:lnTo>
                    <a:pt x="1387" y="1548"/>
                  </a:lnTo>
                  <a:lnTo>
                    <a:pt x="1378" y="1539"/>
                  </a:lnTo>
                  <a:lnTo>
                    <a:pt x="1360" y="1523"/>
                  </a:lnTo>
                  <a:lnTo>
                    <a:pt x="1340" y="1508"/>
                  </a:lnTo>
                  <a:lnTo>
                    <a:pt x="1320" y="1495"/>
                  </a:lnTo>
                  <a:lnTo>
                    <a:pt x="1298" y="1482"/>
                  </a:lnTo>
                  <a:lnTo>
                    <a:pt x="1276" y="1472"/>
                  </a:lnTo>
                  <a:lnTo>
                    <a:pt x="1254" y="1462"/>
                  </a:lnTo>
                  <a:lnTo>
                    <a:pt x="1233" y="1454"/>
                  </a:lnTo>
                  <a:lnTo>
                    <a:pt x="1212" y="1448"/>
                  </a:lnTo>
                  <a:lnTo>
                    <a:pt x="1195" y="1443"/>
                  </a:lnTo>
                  <a:lnTo>
                    <a:pt x="1178" y="1436"/>
                  </a:lnTo>
                  <a:lnTo>
                    <a:pt x="1162" y="1430"/>
                  </a:lnTo>
                  <a:lnTo>
                    <a:pt x="1146" y="1423"/>
                  </a:lnTo>
                  <a:lnTo>
                    <a:pt x="1141" y="1378"/>
                  </a:lnTo>
                  <a:lnTo>
                    <a:pt x="1135" y="1336"/>
                  </a:lnTo>
                  <a:lnTo>
                    <a:pt x="1130" y="1317"/>
                  </a:lnTo>
                  <a:lnTo>
                    <a:pt x="1126" y="1299"/>
                  </a:lnTo>
                  <a:lnTo>
                    <a:pt x="1120" y="1283"/>
                  </a:lnTo>
                  <a:lnTo>
                    <a:pt x="1113" y="1270"/>
                  </a:lnTo>
                  <a:lnTo>
                    <a:pt x="1109" y="1263"/>
                  </a:lnTo>
                  <a:lnTo>
                    <a:pt x="1103" y="1258"/>
                  </a:lnTo>
                  <a:lnTo>
                    <a:pt x="1098" y="1253"/>
                  </a:lnTo>
                  <a:lnTo>
                    <a:pt x="1093" y="1249"/>
                  </a:lnTo>
                  <a:lnTo>
                    <a:pt x="1087" y="1246"/>
                  </a:lnTo>
                  <a:lnTo>
                    <a:pt x="1080" y="1244"/>
                  </a:lnTo>
                  <a:lnTo>
                    <a:pt x="1073" y="1242"/>
                  </a:lnTo>
                  <a:lnTo>
                    <a:pt x="1066" y="1241"/>
                  </a:lnTo>
                  <a:lnTo>
                    <a:pt x="1057" y="1241"/>
                  </a:lnTo>
                  <a:lnTo>
                    <a:pt x="1049" y="1242"/>
                  </a:lnTo>
                  <a:lnTo>
                    <a:pt x="1040" y="1244"/>
                  </a:lnTo>
                  <a:lnTo>
                    <a:pt x="1029" y="1247"/>
                  </a:lnTo>
                  <a:lnTo>
                    <a:pt x="1019" y="1251"/>
                  </a:lnTo>
                  <a:lnTo>
                    <a:pt x="1007" y="1255"/>
                  </a:lnTo>
                  <a:lnTo>
                    <a:pt x="995" y="1261"/>
                  </a:lnTo>
                  <a:lnTo>
                    <a:pt x="982" y="1269"/>
                  </a:lnTo>
                  <a:lnTo>
                    <a:pt x="969" y="1276"/>
                  </a:lnTo>
                  <a:lnTo>
                    <a:pt x="955" y="1282"/>
                  </a:lnTo>
                  <a:lnTo>
                    <a:pt x="942" y="1288"/>
                  </a:lnTo>
                  <a:lnTo>
                    <a:pt x="927" y="1293"/>
                  </a:lnTo>
                  <a:lnTo>
                    <a:pt x="914" y="1297"/>
                  </a:lnTo>
                  <a:lnTo>
                    <a:pt x="899" y="1300"/>
                  </a:lnTo>
                  <a:lnTo>
                    <a:pt x="885" y="1303"/>
                  </a:lnTo>
                  <a:lnTo>
                    <a:pt x="869" y="1305"/>
                  </a:lnTo>
                  <a:lnTo>
                    <a:pt x="854" y="1306"/>
                  </a:lnTo>
                  <a:lnTo>
                    <a:pt x="840" y="1307"/>
                  </a:lnTo>
                  <a:lnTo>
                    <a:pt x="824" y="1307"/>
                  </a:lnTo>
                  <a:lnTo>
                    <a:pt x="809" y="1307"/>
                  </a:lnTo>
                  <a:lnTo>
                    <a:pt x="778" y="1305"/>
                  </a:lnTo>
                  <a:lnTo>
                    <a:pt x="747" y="1301"/>
                  </a:lnTo>
                  <a:lnTo>
                    <a:pt x="717" y="1295"/>
                  </a:lnTo>
                  <a:lnTo>
                    <a:pt x="686" y="1287"/>
                  </a:lnTo>
                  <a:lnTo>
                    <a:pt x="655" y="1279"/>
                  </a:lnTo>
                  <a:lnTo>
                    <a:pt x="625" y="1270"/>
                  </a:lnTo>
                  <a:lnTo>
                    <a:pt x="596" y="1259"/>
                  </a:lnTo>
                  <a:lnTo>
                    <a:pt x="567" y="1248"/>
                  </a:lnTo>
                  <a:lnTo>
                    <a:pt x="539" y="1237"/>
                  </a:lnTo>
                  <a:lnTo>
                    <a:pt x="512" y="1226"/>
                  </a:lnTo>
                  <a:lnTo>
                    <a:pt x="494" y="1216"/>
                  </a:lnTo>
                  <a:lnTo>
                    <a:pt x="476" y="1204"/>
                  </a:lnTo>
                  <a:lnTo>
                    <a:pt x="460" y="1193"/>
                  </a:lnTo>
                  <a:lnTo>
                    <a:pt x="443" y="1180"/>
                  </a:lnTo>
                  <a:lnTo>
                    <a:pt x="413" y="1156"/>
                  </a:lnTo>
                  <a:lnTo>
                    <a:pt x="381" y="1134"/>
                  </a:lnTo>
                  <a:lnTo>
                    <a:pt x="366" y="1124"/>
                  </a:lnTo>
                  <a:lnTo>
                    <a:pt x="349" y="1114"/>
                  </a:lnTo>
                  <a:lnTo>
                    <a:pt x="332" y="1105"/>
                  </a:lnTo>
                  <a:lnTo>
                    <a:pt x="315" y="1098"/>
                  </a:lnTo>
                  <a:lnTo>
                    <a:pt x="295" y="1093"/>
                  </a:lnTo>
                  <a:lnTo>
                    <a:pt x="275" y="1089"/>
                  </a:lnTo>
                  <a:lnTo>
                    <a:pt x="253" y="1085"/>
                  </a:lnTo>
                  <a:lnTo>
                    <a:pt x="230" y="1085"/>
                  </a:lnTo>
                  <a:lnTo>
                    <a:pt x="219" y="1085"/>
                  </a:lnTo>
                  <a:lnTo>
                    <a:pt x="207" y="1084"/>
                  </a:lnTo>
                  <a:lnTo>
                    <a:pt x="198" y="1083"/>
                  </a:lnTo>
                  <a:lnTo>
                    <a:pt x="189" y="1082"/>
                  </a:lnTo>
                  <a:lnTo>
                    <a:pt x="181" y="1080"/>
                  </a:lnTo>
                  <a:lnTo>
                    <a:pt x="174" y="1077"/>
                  </a:lnTo>
                  <a:lnTo>
                    <a:pt x="168" y="1074"/>
                  </a:lnTo>
                  <a:lnTo>
                    <a:pt x="162" y="1070"/>
                  </a:lnTo>
                  <a:lnTo>
                    <a:pt x="156" y="1066"/>
                  </a:lnTo>
                  <a:lnTo>
                    <a:pt x="152" y="1062"/>
                  </a:lnTo>
                  <a:lnTo>
                    <a:pt x="148" y="1056"/>
                  </a:lnTo>
                  <a:lnTo>
                    <a:pt x="144" y="1051"/>
                  </a:lnTo>
                  <a:lnTo>
                    <a:pt x="138" y="1041"/>
                  </a:lnTo>
                  <a:lnTo>
                    <a:pt x="132" y="1028"/>
                  </a:lnTo>
                  <a:lnTo>
                    <a:pt x="123" y="1002"/>
                  </a:lnTo>
                  <a:lnTo>
                    <a:pt x="112" y="974"/>
                  </a:lnTo>
                  <a:lnTo>
                    <a:pt x="103" y="961"/>
                  </a:lnTo>
                  <a:lnTo>
                    <a:pt x="93" y="948"/>
                  </a:lnTo>
                  <a:lnTo>
                    <a:pt x="87" y="942"/>
                  </a:lnTo>
                  <a:lnTo>
                    <a:pt x="80" y="936"/>
                  </a:lnTo>
                  <a:lnTo>
                    <a:pt x="72" y="929"/>
                  </a:lnTo>
                  <a:lnTo>
                    <a:pt x="64" y="924"/>
                  </a:lnTo>
                  <a:lnTo>
                    <a:pt x="60" y="921"/>
                  </a:lnTo>
                  <a:lnTo>
                    <a:pt x="54" y="916"/>
                  </a:lnTo>
                  <a:lnTo>
                    <a:pt x="50" y="910"/>
                  </a:lnTo>
                  <a:lnTo>
                    <a:pt x="46" y="902"/>
                  </a:lnTo>
                  <a:lnTo>
                    <a:pt x="42" y="894"/>
                  </a:lnTo>
                  <a:lnTo>
                    <a:pt x="39" y="884"/>
                  </a:lnTo>
                  <a:lnTo>
                    <a:pt x="36" y="873"/>
                  </a:lnTo>
                  <a:lnTo>
                    <a:pt x="32" y="863"/>
                  </a:lnTo>
                  <a:lnTo>
                    <a:pt x="26" y="838"/>
                  </a:lnTo>
                  <a:lnTo>
                    <a:pt x="22" y="811"/>
                  </a:lnTo>
                  <a:lnTo>
                    <a:pt x="18" y="782"/>
                  </a:lnTo>
                  <a:lnTo>
                    <a:pt x="15" y="751"/>
                  </a:lnTo>
                  <a:lnTo>
                    <a:pt x="13" y="721"/>
                  </a:lnTo>
                  <a:lnTo>
                    <a:pt x="12" y="692"/>
                  </a:lnTo>
                  <a:lnTo>
                    <a:pt x="12" y="663"/>
                  </a:lnTo>
                  <a:lnTo>
                    <a:pt x="12" y="636"/>
                  </a:lnTo>
                  <a:lnTo>
                    <a:pt x="13" y="611"/>
                  </a:lnTo>
                  <a:lnTo>
                    <a:pt x="15" y="589"/>
                  </a:lnTo>
                  <a:lnTo>
                    <a:pt x="18" y="571"/>
                  </a:lnTo>
                  <a:lnTo>
                    <a:pt x="22" y="557"/>
                  </a:lnTo>
                  <a:lnTo>
                    <a:pt x="23" y="547"/>
                  </a:lnTo>
                  <a:lnTo>
                    <a:pt x="24" y="537"/>
                  </a:lnTo>
                  <a:lnTo>
                    <a:pt x="25" y="526"/>
                  </a:lnTo>
                  <a:lnTo>
                    <a:pt x="25" y="516"/>
                  </a:lnTo>
                  <a:lnTo>
                    <a:pt x="23" y="496"/>
                  </a:lnTo>
                  <a:lnTo>
                    <a:pt x="20" y="475"/>
                  </a:lnTo>
                  <a:lnTo>
                    <a:pt x="17" y="455"/>
                  </a:lnTo>
                  <a:lnTo>
                    <a:pt x="12" y="434"/>
                  </a:lnTo>
                  <a:lnTo>
                    <a:pt x="7" y="414"/>
                  </a:lnTo>
                  <a:lnTo>
                    <a:pt x="3" y="393"/>
                  </a:lnTo>
                  <a:lnTo>
                    <a:pt x="1" y="383"/>
                  </a:lnTo>
                  <a:lnTo>
                    <a:pt x="0" y="372"/>
                  </a:lnTo>
                  <a:lnTo>
                    <a:pt x="0" y="363"/>
                  </a:lnTo>
                  <a:lnTo>
                    <a:pt x="1" y="354"/>
                  </a:lnTo>
                  <a:lnTo>
                    <a:pt x="2" y="344"/>
                  </a:lnTo>
                  <a:lnTo>
                    <a:pt x="4" y="335"/>
                  </a:lnTo>
                  <a:lnTo>
                    <a:pt x="6" y="327"/>
                  </a:lnTo>
                  <a:lnTo>
                    <a:pt x="10" y="318"/>
                  </a:lnTo>
                  <a:lnTo>
                    <a:pt x="18" y="302"/>
                  </a:lnTo>
                  <a:lnTo>
                    <a:pt x="27" y="287"/>
                  </a:lnTo>
                  <a:lnTo>
                    <a:pt x="38" y="271"/>
                  </a:lnTo>
                  <a:lnTo>
                    <a:pt x="49" y="257"/>
                  </a:lnTo>
                  <a:lnTo>
                    <a:pt x="73" y="229"/>
                  </a:lnTo>
                  <a:lnTo>
                    <a:pt x="97" y="199"/>
                  </a:lnTo>
                  <a:lnTo>
                    <a:pt x="107" y="183"/>
                  </a:lnTo>
                  <a:lnTo>
                    <a:pt x="116" y="166"/>
                  </a:lnTo>
                  <a:lnTo>
                    <a:pt x="120" y="158"/>
                  </a:lnTo>
                  <a:lnTo>
                    <a:pt x="123" y="150"/>
                  </a:lnTo>
                  <a:lnTo>
                    <a:pt x="126" y="140"/>
                  </a:lnTo>
                  <a:lnTo>
                    <a:pt x="128" y="131"/>
                  </a:lnTo>
                  <a:lnTo>
                    <a:pt x="165" y="134"/>
                  </a:lnTo>
                  <a:lnTo>
                    <a:pt x="201" y="138"/>
                  </a:lnTo>
                  <a:lnTo>
                    <a:pt x="238" y="141"/>
                  </a:lnTo>
                  <a:lnTo>
                    <a:pt x="274" y="143"/>
                  </a:lnTo>
                  <a:lnTo>
                    <a:pt x="348" y="146"/>
                  </a:lnTo>
                  <a:lnTo>
                    <a:pt x="422" y="150"/>
                  </a:lnTo>
                  <a:lnTo>
                    <a:pt x="495" y="151"/>
                  </a:lnTo>
                  <a:lnTo>
                    <a:pt x="569" y="151"/>
                  </a:lnTo>
                  <a:lnTo>
                    <a:pt x="643" y="151"/>
                  </a:lnTo>
                  <a:lnTo>
                    <a:pt x="716" y="151"/>
                  </a:lnTo>
                  <a:lnTo>
                    <a:pt x="720" y="130"/>
                  </a:lnTo>
                  <a:lnTo>
                    <a:pt x="727" y="110"/>
                  </a:lnTo>
                  <a:lnTo>
                    <a:pt x="735" y="92"/>
                  </a:lnTo>
                  <a:lnTo>
                    <a:pt x="744" y="77"/>
                  </a:lnTo>
                  <a:lnTo>
                    <a:pt x="754" y="62"/>
                  </a:lnTo>
                  <a:lnTo>
                    <a:pt x="766" y="50"/>
                  </a:lnTo>
                  <a:lnTo>
                    <a:pt x="778" y="38"/>
                  </a:lnTo>
                  <a:lnTo>
                    <a:pt x="793" y="29"/>
                  </a:lnTo>
                  <a:lnTo>
                    <a:pt x="807" y="21"/>
                  </a:lnTo>
                  <a:lnTo>
                    <a:pt x="823" y="14"/>
                  </a:lnTo>
                  <a:lnTo>
                    <a:pt x="839" y="9"/>
                  </a:lnTo>
                  <a:lnTo>
                    <a:pt x="855" y="5"/>
                  </a:lnTo>
                  <a:lnTo>
                    <a:pt x="873" y="2"/>
                  </a:lnTo>
                  <a:lnTo>
                    <a:pt x="892" y="0"/>
                  </a:lnTo>
                  <a:lnTo>
                    <a:pt x="910" y="0"/>
                  </a:lnTo>
                  <a:lnTo>
                    <a:pt x="928" y="0"/>
                  </a:lnTo>
                  <a:lnTo>
                    <a:pt x="948" y="2"/>
                  </a:lnTo>
                  <a:lnTo>
                    <a:pt x="967" y="4"/>
                  </a:lnTo>
                  <a:lnTo>
                    <a:pt x="987" y="7"/>
                  </a:lnTo>
                  <a:lnTo>
                    <a:pt x="1005" y="11"/>
                  </a:lnTo>
                  <a:lnTo>
                    <a:pt x="1025" y="16"/>
                  </a:lnTo>
                  <a:lnTo>
                    <a:pt x="1044" y="23"/>
                  </a:lnTo>
                  <a:lnTo>
                    <a:pt x="1064" y="29"/>
                  </a:lnTo>
                  <a:lnTo>
                    <a:pt x="1083" y="35"/>
                  </a:lnTo>
                  <a:lnTo>
                    <a:pt x="1100" y="43"/>
                  </a:lnTo>
                  <a:lnTo>
                    <a:pt x="1118" y="52"/>
                  </a:lnTo>
                  <a:lnTo>
                    <a:pt x="1136" y="60"/>
                  </a:lnTo>
                  <a:lnTo>
                    <a:pt x="1152" y="68"/>
                  </a:lnTo>
                  <a:lnTo>
                    <a:pt x="1168" y="78"/>
                  </a:lnTo>
                  <a:lnTo>
                    <a:pt x="1184" y="87"/>
                  </a:lnTo>
                  <a:lnTo>
                    <a:pt x="1198" y="98"/>
                  </a:lnTo>
                  <a:lnTo>
                    <a:pt x="1211" y="107"/>
                  </a:lnTo>
                  <a:lnTo>
                    <a:pt x="1218" y="115"/>
                  </a:lnTo>
                  <a:lnTo>
                    <a:pt x="1223" y="125"/>
                  </a:lnTo>
                  <a:lnTo>
                    <a:pt x="1226" y="135"/>
                  </a:lnTo>
                  <a:lnTo>
                    <a:pt x="1227" y="145"/>
                  </a:lnTo>
                  <a:lnTo>
                    <a:pt x="1227" y="158"/>
                  </a:lnTo>
                  <a:lnTo>
                    <a:pt x="1226" y="169"/>
                  </a:lnTo>
                  <a:lnTo>
                    <a:pt x="1224" y="182"/>
                  </a:lnTo>
                  <a:lnTo>
                    <a:pt x="1221" y="194"/>
                  </a:lnTo>
                  <a:lnTo>
                    <a:pt x="1217" y="207"/>
                  </a:lnTo>
                  <a:lnTo>
                    <a:pt x="1212" y="219"/>
                  </a:lnTo>
                  <a:lnTo>
                    <a:pt x="1206" y="231"/>
                  </a:lnTo>
                  <a:lnTo>
                    <a:pt x="1200" y="242"/>
                  </a:lnTo>
                  <a:lnTo>
                    <a:pt x="1194" y="253"/>
                  </a:lnTo>
                  <a:lnTo>
                    <a:pt x="1188" y="263"/>
                  </a:lnTo>
                  <a:lnTo>
                    <a:pt x="1180" y="271"/>
                  </a:lnTo>
                  <a:lnTo>
                    <a:pt x="1174" y="2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2" name="Freeform 19"/>
            <p:cNvSpPr>
              <a:spLocks/>
            </p:cNvSpPr>
            <p:nvPr/>
          </p:nvSpPr>
          <p:spPr bwMode="auto">
            <a:xfrm>
              <a:off x="3993841" y="3738677"/>
              <a:ext cx="323173" cy="278649"/>
            </a:xfrm>
            <a:custGeom>
              <a:avLst/>
              <a:gdLst/>
              <a:ahLst/>
              <a:cxnLst>
                <a:cxn ang="0">
                  <a:pos x="1084" y="741"/>
                </a:cxn>
                <a:cxn ang="0">
                  <a:pos x="1049" y="756"/>
                </a:cxn>
                <a:cxn ang="0">
                  <a:pos x="987" y="783"/>
                </a:cxn>
                <a:cxn ang="0">
                  <a:pos x="937" y="815"/>
                </a:cxn>
                <a:cxn ang="0">
                  <a:pos x="895" y="857"/>
                </a:cxn>
                <a:cxn ang="0">
                  <a:pos x="862" y="909"/>
                </a:cxn>
                <a:cxn ang="0">
                  <a:pos x="836" y="976"/>
                </a:cxn>
                <a:cxn ang="0">
                  <a:pos x="733" y="992"/>
                </a:cxn>
                <a:cxn ang="0">
                  <a:pos x="662" y="992"/>
                </a:cxn>
                <a:cxn ang="0">
                  <a:pos x="596" y="979"/>
                </a:cxn>
                <a:cxn ang="0">
                  <a:pos x="527" y="966"/>
                </a:cxn>
                <a:cxn ang="0">
                  <a:pos x="472" y="965"/>
                </a:cxn>
                <a:cxn ang="0">
                  <a:pos x="445" y="972"/>
                </a:cxn>
                <a:cxn ang="0">
                  <a:pos x="422" y="986"/>
                </a:cxn>
                <a:cxn ang="0">
                  <a:pos x="407" y="1010"/>
                </a:cxn>
                <a:cxn ang="0">
                  <a:pos x="389" y="1036"/>
                </a:cxn>
                <a:cxn ang="0">
                  <a:pos x="341" y="1044"/>
                </a:cxn>
                <a:cxn ang="0">
                  <a:pos x="285" y="1048"/>
                </a:cxn>
                <a:cxn ang="0">
                  <a:pos x="226" y="1046"/>
                </a:cxn>
                <a:cxn ang="0">
                  <a:pos x="170" y="1039"/>
                </a:cxn>
                <a:cxn ang="0">
                  <a:pos x="127" y="1028"/>
                </a:cxn>
                <a:cxn ang="0">
                  <a:pos x="62" y="983"/>
                </a:cxn>
                <a:cxn ang="0">
                  <a:pos x="22" y="939"/>
                </a:cxn>
                <a:cxn ang="0">
                  <a:pos x="11" y="916"/>
                </a:cxn>
                <a:cxn ang="0">
                  <a:pos x="2" y="876"/>
                </a:cxn>
                <a:cxn ang="0">
                  <a:pos x="2" y="794"/>
                </a:cxn>
                <a:cxn ang="0">
                  <a:pos x="9" y="723"/>
                </a:cxn>
                <a:cxn ang="0">
                  <a:pos x="22" y="679"/>
                </a:cxn>
                <a:cxn ang="0">
                  <a:pos x="78" y="581"/>
                </a:cxn>
                <a:cxn ang="0">
                  <a:pos x="109" y="521"/>
                </a:cxn>
                <a:cxn ang="0">
                  <a:pos x="122" y="476"/>
                </a:cxn>
                <a:cxn ang="0">
                  <a:pos x="126" y="440"/>
                </a:cxn>
                <a:cxn ang="0">
                  <a:pos x="122" y="401"/>
                </a:cxn>
                <a:cxn ang="0">
                  <a:pos x="176" y="359"/>
                </a:cxn>
                <a:cxn ang="0">
                  <a:pos x="256" y="298"/>
                </a:cxn>
                <a:cxn ang="0">
                  <a:pos x="337" y="236"/>
                </a:cxn>
                <a:cxn ang="0">
                  <a:pos x="629" y="420"/>
                </a:cxn>
                <a:cxn ang="0">
                  <a:pos x="742" y="276"/>
                </a:cxn>
                <a:cxn ang="0">
                  <a:pos x="850" y="128"/>
                </a:cxn>
                <a:cxn ang="0">
                  <a:pos x="925" y="0"/>
                </a:cxn>
                <a:cxn ang="0">
                  <a:pos x="1018" y="32"/>
                </a:cxn>
                <a:cxn ang="0">
                  <a:pos x="1068" y="53"/>
                </a:cxn>
                <a:cxn ang="0">
                  <a:pos x="1113" y="83"/>
                </a:cxn>
                <a:cxn ang="0">
                  <a:pos x="1151" y="126"/>
                </a:cxn>
                <a:cxn ang="0">
                  <a:pos x="1176" y="196"/>
                </a:cxn>
                <a:cxn ang="0">
                  <a:pos x="1186" y="246"/>
                </a:cxn>
                <a:cxn ang="0">
                  <a:pos x="1198" y="267"/>
                </a:cxn>
                <a:cxn ang="0">
                  <a:pos x="1214" y="281"/>
                </a:cxn>
                <a:cxn ang="0">
                  <a:pos x="1198" y="323"/>
                </a:cxn>
                <a:cxn ang="0">
                  <a:pos x="1153" y="393"/>
                </a:cxn>
                <a:cxn ang="0">
                  <a:pos x="1090" y="475"/>
                </a:cxn>
                <a:cxn ang="0">
                  <a:pos x="1086" y="554"/>
                </a:cxn>
                <a:cxn ang="0">
                  <a:pos x="1104" y="636"/>
                </a:cxn>
                <a:cxn ang="0">
                  <a:pos x="1107" y="684"/>
                </a:cxn>
                <a:cxn ang="0">
                  <a:pos x="1103" y="716"/>
                </a:cxn>
                <a:cxn ang="0">
                  <a:pos x="1095" y="732"/>
                </a:cxn>
              </a:cxnLst>
              <a:rect l="0" t="0" r="r" b="b"/>
              <a:pathLst>
                <a:path w="1214" h="1048">
                  <a:moveTo>
                    <a:pt x="1095" y="732"/>
                  </a:moveTo>
                  <a:lnTo>
                    <a:pt x="1089" y="737"/>
                  </a:lnTo>
                  <a:lnTo>
                    <a:pt x="1084" y="741"/>
                  </a:lnTo>
                  <a:lnTo>
                    <a:pt x="1078" y="744"/>
                  </a:lnTo>
                  <a:lnTo>
                    <a:pt x="1071" y="748"/>
                  </a:lnTo>
                  <a:lnTo>
                    <a:pt x="1049" y="756"/>
                  </a:lnTo>
                  <a:lnTo>
                    <a:pt x="1027" y="764"/>
                  </a:lnTo>
                  <a:lnTo>
                    <a:pt x="1007" y="774"/>
                  </a:lnTo>
                  <a:lnTo>
                    <a:pt x="987" y="783"/>
                  </a:lnTo>
                  <a:lnTo>
                    <a:pt x="969" y="793"/>
                  </a:lnTo>
                  <a:lnTo>
                    <a:pt x="953" y="804"/>
                  </a:lnTo>
                  <a:lnTo>
                    <a:pt x="937" y="815"/>
                  </a:lnTo>
                  <a:lnTo>
                    <a:pt x="921" y="829"/>
                  </a:lnTo>
                  <a:lnTo>
                    <a:pt x="908" y="842"/>
                  </a:lnTo>
                  <a:lnTo>
                    <a:pt x="895" y="857"/>
                  </a:lnTo>
                  <a:lnTo>
                    <a:pt x="883" y="874"/>
                  </a:lnTo>
                  <a:lnTo>
                    <a:pt x="871" y="890"/>
                  </a:lnTo>
                  <a:lnTo>
                    <a:pt x="862" y="909"/>
                  </a:lnTo>
                  <a:lnTo>
                    <a:pt x="853" y="930"/>
                  </a:lnTo>
                  <a:lnTo>
                    <a:pt x="843" y="952"/>
                  </a:lnTo>
                  <a:lnTo>
                    <a:pt x="836" y="976"/>
                  </a:lnTo>
                  <a:lnTo>
                    <a:pt x="802" y="982"/>
                  </a:lnTo>
                  <a:lnTo>
                    <a:pt x="767" y="988"/>
                  </a:lnTo>
                  <a:lnTo>
                    <a:pt x="733" y="992"/>
                  </a:lnTo>
                  <a:lnTo>
                    <a:pt x="699" y="995"/>
                  </a:lnTo>
                  <a:lnTo>
                    <a:pt x="681" y="995"/>
                  </a:lnTo>
                  <a:lnTo>
                    <a:pt x="662" y="992"/>
                  </a:lnTo>
                  <a:lnTo>
                    <a:pt x="641" y="989"/>
                  </a:lnTo>
                  <a:lnTo>
                    <a:pt x="619" y="984"/>
                  </a:lnTo>
                  <a:lnTo>
                    <a:pt x="596" y="979"/>
                  </a:lnTo>
                  <a:lnTo>
                    <a:pt x="572" y="974"/>
                  </a:lnTo>
                  <a:lnTo>
                    <a:pt x="550" y="969"/>
                  </a:lnTo>
                  <a:lnTo>
                    <a:pt x="527" y="966"/>
                  </a:lnTo>
                  <a:lnTo>
                    <a:pt x="504" y="964"/>
                  </a:lnTo>
                  <a:lnTo>
                    <a:pt x="483" y="964"/>
                  </a:lnTo>
                  <a:lnTo>
                    <a:pt x="472" y="965"/>
                  </a:lnTo>
                  <a:lnTo>
                    <a:pt x="463" y="966"/>
                  </a:lnTo>
                  <a:lnTo>
                    <a:pt x="454" y="969"/>
                  </a:lnTo>
                  <a:lnTo>
                    <a:pt x="445" y="972"/>
                  </a:lnTo>
                  <a:lnTo>
                    <a:pt x="437" y="976"/>
                  </a:lnTo>
                  <a:lnTo>
                    <a:pt x="430" y="981"/>
                  </a:lnTo>
                  <a:lnTo>
                    <a:pt x="422" y="986"/>
                  </a:lnTo>
                  <a:lnTo>
                    <a:pt x="416" y="993"/>
                  </a:lnTo>
                  <a:lnTo>
                    <a:pt x="411" y="1001"/>
                  </a:lnTo>
                  <a:lnTo>
                    <a:pt x="407" y="1010"/>
                  </a:lnTo>
                  <a:lnTo>
                    <a:pt x="404" y="1020"/>
                  </a:lnTo>
                  <a:lnTo>
                    <a:pt x="401" y="1032"/>
                  </a:lnTo>
                  <a:lnTo>
                    <a:pt x="389" y="1036"/>
                  </a:lnTo>
                  <a:lnTo>
                    <a:pt x="375" y="1039"/>
                  </a:lnTo>
                  <a:lnTo>
                    <a:pt x="359" y="1042"/>
                  </a:lnTo>
                  <a:lnTo>
                    <a:pt x="341" y="1044"/>
                  </a:lnTo>
                  <a:lnTo>
                    <a:pt x="324" y="1046"/>
                  </a:lnTo>
                  <a:lnTo>
                    <a:pt x="305" y="1047"/>
                  </a:lnTo>
                  <a:lnTo>
                    <a:pt x="285" y="1048"/>
                  </a:lnTo>
                  <a:lnTo>
                    <a:pt x="265" y="1048"/>
                  </a:lnTo>
                  <a:lnTo>
                    <a:pt x="245" y="1047"/>
                  </a:lnTo>
                  <a:lnTo>
                    <a:pt x="226" y="1046"/>
                  </a:lnTo>
                  <a:lnTo>
                    <a:pt x="206" y="1044"/>
                  </a:lnTo>
                  <a:lnTo>
                    <a:pt x="188" y="1042"/>
                  </a:lnTo>
                  <a:lnTo>
                    <a:pt x="170" y="1039"/>
                  </a:lnTo>
                  <a:lnTo>
                    <a:pt x="155" y="1036"/>
                  </a:lnTo>
                  <a:lnTo>
                    <a:pt x="140" y="1032"/>
                  </a:lnTo>
                  <a:lnTo>
                    <a:pt x="127" y="1028"/>
                  </a:lnTo>
                  <a:lnTo>
                    <a:pt x="102" y="1013"/>
                  </a:lnTo>
                  <a:lnTo>
                    <a:pt x="80" y="997"/>
                  </a:lnTo>
                  <a:lnTo>
                    <a:pt x="62" y="983"/>
                  </a:lnTo>
                  <a:lnTo>
                    <a:pt x="46" y="968"/>
                  </a:lnTo>
                  <a:lnTo>
                    <a:pt x="33" y="955"/>
                  </a:lnTo>
                  <a:lnTo>
                    <a:pt x="22" y="939"/>
                  </a:lnTo>
                  <a:lnTo>
                    <a:pt x="18" y="932"/>
                  </a:lnTo>
                  <a:lnTo>
                    <a:pt x="14" y="925"/>
                  </a:lnTo>
                  <a:lnTo>
                    <a:pt x="11" y="916"/>
                  </a:lnTo>
                  <a:lnTo>
                    <a:pt x="9" y="909"/>
                  </a:lnTo>
                  <a:lnTo>
                    <a:pt x="4" y="892"/>
                  </a:lnTo>
                  <a:lnTo>
                    <a:pt x="2" y="876"/>
                  </a:lnTo>
                  <a:lnTo>
                    <a:pt x="0" y="857"/>
                  </a:lnTo>
                  <a:lnTo>
                    <a:pt x="0" y="837"/>
                  </a:lnTo>
                  <a:lnTo>
                    <a:pt x="2" y="794"/>
                  </a:lnTo>
                  <a:lnTo>
                    <a:pt x="6" y="745"/>
                  </a:lnTo>
                  <a:lnTo>
                    <a:pt x="7" y="734"/>
                  </a:lnTo>
                  <a:lnTo>
                    <a:pt x="9" y="723"/>
                  </a:lnTo>
                  <a:lnTo>
                    <a:pt x="11" y="711"/>
                  </a:lnTo>
                  <a:lnTo>
                    <a:pt x="14" y="701"/>
                  </a:lnTo>
                  <a:lnTo>
                    <a:pt x="22" y="679"/>
                  </a:lnTo>
                  <a:lnTo>
                    <a:pt x="32" y="659"/>
                  </a:lnTo>
                  <a:lnTo>
                    <a:pt x="54" y="620"/>
                  </a:lnTo>
                  <a:lnTo>
                    <a:pt x="78" y="581"/>
                  </a:lnTo>
                  <a:lnTo>
                    <a:pt x="89" y="561"/>
                  </a:lnTo>
                  <a:lnTo>
                    <a:pt x="100" y="540"/>
                  </a:lnTo>
                  <a:lnTo>
                    <a:pt x="109" y="521"/>
                  </a:lnTo>
                  <a:lnTo>
                    <a:pt x="117" y="499"/>
                  </a:lnTo>
                  <a:lnTo>
                    <a:pt x="120" y="487"/>
                  </a:lnTo>
                  <a:lnTo>
                    <a:pt x="122" y="476"/>
                  </a:lnTo>
                  <a:lnTo>
                    <a:pt x="125" y="464"/>
                  </a:lnTo>
                  <a:lnTo>
                    <a:pt x="126" y="453"/>
                  </a:lnTo>
                  <a:lnTo>
                    <a:pt x="126" y="440"/>
                  </a:lnTo>
                  <a:lnTo>
                    <a:pt x="126" y="428"/>
                  </a:lnTo>
                  <a:lnTo>
                    <a:pt x="125" y="414"/>
                  </a:lnTo>
                  <a:lnTo>
                    <a:pt x="122" y="401"/>
                  </a:lnTo>
                  <a:lnTo>
                    <a:pt x="121" y="401"/>
                  </a:lnTo>
                  <a:lnTo>
                    <a:pt x="149" y="380"/>
                  </a:lnTo>
                  <a:lnTo>
                    <a:pt x="176" y="359"/>
                  </a:lnTo>
                  <a:lnTo>
                    <a:pt x="203" y="339"/>
                  </a:lnTo>
                  <a:lnTo>
                    <a:pt x="229" y="319"/>
                  </a:lnTo>
                  <a:lnTo>
                    <a:pt x="256" y="298"/>
                  </a:lnTo>
                  <a:lnTo>
                    <a:pt x="283" y="277"/>
                  </a:lnTo>
                  <a:lnTo>
                    <a:pt x="310" y="257"/>
                  </a:lnTo>
                  <a:lnTo>
                    <a:pt x="337" y="236"/>
                  </a:lnTo>
                  <a:lnTo>
                    <a:pt x="457" y="297"/>
                  </a:lnTo>
                  <a:lnTo>
                    <a:pt x="509" y="380"/>
                  </a:lnTo>
                  <a:lnTo>
                    <a:pt x="629" y="420"/>
                  </a:lnTo>
                  <a:lnTo>
                    <a:pt x="668" y="373"/>
                  </a:lnTo>
                  <a:lnTo>
                    <a:pt x="706" y="325"/>
                  </a:lnTo>
                  <a:lnTo>
                    <a:pt x="742" y="276"/>
                  </a:lnTo>
                  <a:lnTo>
                    <a:pt x="779" y="227"/>
                  </a:lnTo>
                  <a:lnTo>
                    <a:pt x="814" y="178"/>
                  </a:lnTo>
                  <a:lnTo>
                    <a:pt x="850" y="128"/>
                  </a:lnTo>
                  <a:lnTo>
                    <a:pt x="886" y="79"/>
                  </a:lnTo>
                  <a:lnTo>
                    <a:pt x="923" y="30"/>
                  </a:lnTo>
                  <a:lnTo>
                    <a:pt x="925" y="0"/>
                  </a:lnTo>
                  <a:lnTo>
                    <a:pt x="963" y="14"/>
                  </a:lnTo>
                  <a:lnTo>
                    <a:pt x="1001" y="26"/>
                  </a:lnTo>
                  <a:lnTo>
                    <a:pt x="1018" y="32"/>
                  </a:lnTo>
                  <a:lnTo>
                    <a:pt x="1036" y="39"/>
                  </a:lnTo>
                  <a:lnTo>
                    <a:pt x="1053" y="46"/>
                  </a:lnTo>
                  <a:lnTo>
                    <a:pt x="1068" y="53"/>
                  </a:lnTo>
                  <a:lnTo>
                    <a:pt x="1084" y="63"/>
                  </a:lnTo>
                  <a:lnTo>
                    <a:pt x="1100" y="72"/>
                  </a:lnTo>
                  <a:lnTo>
                    <a:pt x="1113" y="83"/>
                  </a:lnTo>
                  <a:lnTo>
                    <a:pt x="1127" y="96"/>
                  </a:lnTo>
                  <a:lnTo>
                    <a:pt x="1139" y="110"/>
                  </a:lnTo>
                  <a:lnTo>
                    <a:pt x="1151" y="126"/>
                  </a:lnTo>
                  <a:lnTo>
                    <a:pt x="1160" y="145"/>
                  </a:lnTo>
                  <a:lnTo>
                    <a:pt x="1169" y="166"/>
                  </a:lnTo>
                  <a:lnTo>
                    <a:pt x="1176" y="196"/>
                  </a:lnTo>
                  <a:lnTo>
                    <a:pt x="1182" y="229"/>
                  </a:lnTo>
                  <a:lnTo>
                    <a:pt x="1184" y="237"/>
                  </a:lnTo>
                  <a:lnTo>
                    <a:pt x="1186" y="246"/>
                  </a:lnTo>
                  <a:lnTo>
                    <a:pt x="1189" y="253"/>
                  </a:lnTo>
                  <a:lnTo>
                    <a:pt x="1193" y="259"/>
                  </a:lnTo>
                  <a:lnTo>
                    <a:pt x="1198" y="267"/>
                  </a:lnTo>
                  <a:lnTo>
                    <a:pt x="1202" y="272"/>
                  </a:lnTo>
                  <a:lnTo>
                    <a:pt x="1208" y="277"/>
                  </a:lnTo>
                  <a:lnTo>
                    <a:pt x="1214" y="281"/>
                  </a:lnTo>
                  <a:lnTo>
                    <a:pt x="1210" y="295"/>
                  </a:lnTo>
                  <a:lnTo>
                    <a:pt x="1205" y="308"/>
                  </a:lnTo>
                  <a:lnTo>
                    <a:pt x="1198" y="323"/>
                  </a:lnTo>
                  <a:lnTo>
                    <a:pt x="1190" y="336"/>
                  </a:lnTo>
                  <a:lnTo>
                    <a:pt x="1173" y="364"/>
                  </a:lnTo>
                  <a:lnTo>
                    <a:pt x="1153" y="393"/>
                  </a:lnTo>
                  <a:lnTo>
                    <a:pt x="1131" y="421"/>
                  </a:lnTo>
                  <a:lnTo>
                    <a:pt x="1110" y="448"/>
                  </a:lnTo>
                  <a:lnTo>
                    <a:pt x="1090" y="475"/>
                  </a:lnTo>
                  <a:lnTo>
                    <a:pt x="1073" y="499"/>
                  </a:lnTo>
                  <a:lnTo>
                    <a:pt x="1078" y="524"/>
                  </a:lnTo>
                  <a:lnTo>
                    <a:pt x="1086" y="554"/>
                  </a:lnTo>
                  <a:lnTo>
                    <a:pt x="1093" y="586"/>
                  </a:lnTo>
                  <a:lnTo>
                    <a:pt x="1101" y="620"/>
                  </a:lnTo>
                  <a:lnTo>
                    <a:pt x="1104" y="636"/>
                  </a:lnTo>
                  <a:lnTo>
                    <a:pt x="1106" y="653"/>
                  </a:lnTo>
                  <a:lnTo>
                    <a:pt x="1107" y="668"/>
                  </a:lnTo>
                  <a:lnTo>
                    <a:pt x="1107" y="684"/>
                  </a:lnTo>
                  <a:lnTo>
                    <a:pt x="1106" y="698"/>
                  </a:lnTo>
                  <a:lnTo>
                    <a:pt x="1104" y="711"/>
                  </a:lnTo>
                  <a:lnTo>
                    <a:pt x="1103" y="716"/>
                  </a:lnTo>
                  <a:lnTo>
                    <a:pt x="1101" y="722"/>
                  </a:lnTo>
                  <a:lnTo>
                    <a:pt x="1098" y="727"/>
                  </a:lnTo>
                  <a:lnTo>
                    <a:pt x="1095" y="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3" name="Freeform 20"/>
            <p:cNvSpPr>
              <a:spLocks/>
            </p:cNvSpPr>
            <p:nvPr/>
          </p:nvSpPr>
          <p:spPr bwMode="auto">
            <a:xfrm>
              <a:off x="3916754" y="3949146"/>
              <a:ext cx="621145" cy="588423"/>
            </a:xfrm>
            <a:custGeom>
              <a:avLst/>
              <a:gdLst/>
              <a:ahLst/>
              <a:cxnLst>
                <a:cxn ang="0">
                  <a:pos x="316" y="212"/>
                </a:cxn>
                <a:cxn ang="0">
                  <a:pos x="414" y="279"/>
                </a:cxn>
                <a:cxn ang="0">
                  <a:pos x="630" y="301"/>
                </a:cxn>
                <a:cxn ang="0">
                  <a:pos x="741" y="268"/>
                </a:cxn>
                <a:cxn ang="0">
                  <a:pos x="766" y="222"/>
                </a:cxn>
                <a:cxn ang="0">
                  <a:pos x="849" y="228"/>
                </a:cxn>
                <a:cxn ang="0">
                  <a:pos x="1002" y="247"/>
                </a:cxn>
                <a:cxn ang="0">
                  <a:pos x="1194" y="158"/>
                </a:cxn>
                <a:cxn ang="0">
                  <a:pos x="1286" y="43"/>
                </a:cxn>
                <a:cxn ang="0">
                  <a:pos x="1393" y="128"/>
                </a:cxn>
                <a:cxn ang="0">
                  <a:pos x="1426" y="298"/>
                </a:cxn>
                <a:cxn ang="0">
                  <a:pos x="1472" y="347"/>
                </a:cxn>
                <a:cxn ang="0">
                  <a:pos x="1541" y="469"/>
                </a:cxn>
                <a:cxn ang="0">
                  <a:pos x="1592" y="504"/>
                </a:cxn>
                <a:cxn ang="0">
                  <a:pos x="1693" y="517"/>
                </a:cxn>
                <a:cxn ang="0">
                  <a:pos x="1845" y="597"/>
                </a:cxn>
                <a:cxn ang="0">
                  <a:pos x="1992" y="668"/>
                </a:cxn>
                <a:cxn ang="0">
                  <a:pos x="2046" y="726"/>
                </a:cxn>
                <a:cxn ang="0">
                  <a:pos x="2011" y="820"/>
                </a:cxn>
                <a:cxn ang="0">
                  <a:pos x="1923" y="957"/>
                </a:cxn>
                <a:cxn ang="0">
                  <a:pos x="1911" y="1109"/>
                </a:cxn>
                <a:cxn ang="0">
                  <a:pos x="1957" y="1264"/>
                </a:cxn>
                <a:cxn ang="0">
                  <a:pos x="2081" y="1454"/>
                </a:cxn>
                <a:cxn ang="0">
                  <a:pos x="2234" y="1629"/>
                </a:cxn>
                <a:cxn ang="0">
                  <a:pos x="2229" y="1732"/>
                </a:cxn>
                <a:cxn ang="0">
                  <a:pos x="2252" y="1797"/>
                </a:cxn>
                <a:cxn ang="0">
                  <a:pos x="2320" y="1844"/>
                </a:cxn>
                <a:cxn ang="0">
                  <a:pos x="2332" y="1958"/>
                </a:cxn>
                <a:cxn ang="0">
                  <a:pos x="2285" y="2066"/>
                </a:cxn>
                <a:cxn ang="0">
                  <a:pos x="2120" y="2193"/>
                </a:cxn>
                <a:cxn ang="0">
                  <a:pos x="1845" y="2136"/>
                </a:cxn>
                <a:cxn ang="0">
                  <a:pos x="1649" y="2148"/>
                </a:cxn>
                <a:cxn ang="0">
                  <a:pos x="1575" y="2176"/>
                </a:cxn>
                <a:cxn ang="0">
                  <a:pos x="1521" y="2169"/>
                </a:cxn>
                <a:cxn ang="0">
                  <a:pos x="1484" y="2133"/>
                </a:cxn>
                <a:cxn ang="0">
                  <a:pos x="1476" y="2076"/>
                </a:cxn>
                <a:cxn ang="0">
                  <a:pos x="1492" y="1944"/>
                </a:cxn>
                <a:cxn ang="0">
                  <a:pos x="1409" y="1794"/>
                </a:cxn>
                <a:cxn ang="0">
                  <a:pos x="1212" y="1505"/>
                </a:cxn>
                <a:cxn ang="0">
                  <a:pos x="1084" y="1370"/>
                </a:cxn>
                <a:cxn ang="0">
                  <a:pos x="928" y="1309"/>
                </a:cxn>
                <a:cxn ang="0">
                  <a:pos x="774" y="1325"/>
                </a:cxn>
                <a:cxn ang="0">
                  <a:pos x="741" y="1291"/>
                </a:cxn>
                <a:cxn ang="0">
                  <a:pos x="725" y="1169"/>
                </a:cxn>
                <a:cxn ang="0">
                  <a:pos x="672" y="1083"/>
                </a:cxn>
                <a:cxn ang="0">
                  <a:pos x="568" y="1030"/>
                </a:cxn>
                <a:cxn ang="0">
                  <a:pos x="494" y="1051"/>
                </a:cxn>
                <a:cxn ang="0">
                  <a:pos x="424" y="1197"/>
                </a:cxn>
                <a:cxn ang="0">
                  <a:pos x="358" y="1186"/>
                </a:cxn>
                <a:cxn ang="0">
                  <a:pos x="306" y="999"/>
                </a:cxn>
                <a:cxn ang="0">
                  <a:pos x="244" y="939"/>
                </a:cxn>
                <a:cxn ang="0">
                  <a:pos x="197" y="900"/>
                </a:cxn>
                <a:cxn ang="0">
                  <a:pos x="174" y="745"/>
                </a:cxn>
                <a:cxn ang="0">
                  <a:pos x="96" y="628"/>
                </a:cxn>
                <a:cxn ang="0">
                  <a:pos x="21" y="481"/>
                </a:cxn>
                <a:cxn ang="0">
                  <a:pos x="82" y="374"/>
                </a:cxn>
                <a:cxn ang="0">
                  <a:pos x="132" y="299"/>
                </a:cxn>
                <a:cxn ang="0">
                  <a:pos x="198" y="183"/>
                </a:cxn>
              </a:cxnLst>
              <a:rect l="0" t="0" r="r" b="b"/>
              <a:pathLst>
                <a:path w="2335" h="2211">
                  <a:moveTo>
                    <a:pt x="239" y="134"/>
                  </a:moveTo>
                  <a:lnTo>
                    <a:pt x="244" y="141"/>
                  </a:lnTo>
                  <a:lnTo>
                    <a:pt x="249" y="148"/>
                  </a:lnTo>
                  <a:lnTo>
                    <a:pt x="254" y="156"/>
                  </a:lnTo>
                  <a:lnTo>
                    <a:pt x="260" y="163"/>
                  </a:lnTo>
                  <a:lnTo>
                    <a:pt x="273" y="176"/>
                  </a:lnTo>
                  <a:lnTo>
                    <a:pt x="287" y="188"/>
                  </a:lnTo>
                  <a:lnTo>
                    <a:pt x="316" y="212"/>
                  </a:lnTo>
                  <a:lnTo>
                    <a:pt x="343" y="236"/>
                  </a:lnTo>
                  <a:lnTo>
                    <a:pt x="351" y="243"/>
                  </a:lnTo>
                  <a:lnTo>
                    <a:pt x="360" y="250"/>
                  </a:lnTo>
                  <a:lnTo>
                    <a:pt x="370" y="257"/>
                  </a:lnTo>
                  <a:lnTo>
                    <a:pt x="380" y="263"/>
                  </a:lnTo>
                  <a:lnTo>
                    <a:pt x="391" y="269"/>
                  </a:lnTo>
                  <a:lnTo>
                    <a:pt x="402" y="274"/>
                  </a:lnTo>
                  <a:lnTo>
                    <a:pt x="414" y="279"/>
                  </a:lnTo>
                  <a:lnTo>
                    <a:pt x="427" y="284"/>
                  </a:lnTo>
                  <a:lnTo>
                    <a:pt x="454" y="291"/>
                  </a:lnTo>
                  <a:lnTo>
                    <a:pt x="482" y="297"/>
                  </a:lnTo>
                  <a:lnTo>
                    <a:pt x="511" y="301"/>
                  </a:lnTo>
                  <a:lnTo>
                    <a:pt x="542" y="305"/>
                  </a:lnTo>
                  <a:lnTo>
                    <a:pt x="572" y="305"/>
                  </a:lnTo>
                  <a:lnTo>
                    <a:pt x="601" y="305"/>
                  </a:lnTo>
                  <a:lnTo>
                    <a:pt x="630" y="301"/>
                  </a:lnTo>
                  <a:lnTo>
                    <a:pt x="658" y="297"/>
                  </a:lnTo>
                  <a:lnTo>
                    <a:pt x="671" y="294"/>
                  </a:lnTo>
                  <a:lnTo>
                    <a:pt x="684" y="291"/>
                  </a:lnTo>
                  <a:lnTo>
                    <a:pt x="697" y="287"/>
                  </a:lnTo>
                  <a:lnTo>
                    <a:pt x="708" y="283"/>
                  </a:lnTo>
                  <a:lnTo>
                    <a:pt x="720" y="279"/>
                  </a:lnTo>
                  <a:lnTo>
                    <a:pt x="730" y="273"/>
                  </a:lnTo>
                  <a:lnTo>
                    <a:pt x="741" y="268"/>
                  </a:lnTo>
                  <a:lnTo>
                    <a:pt x="749" y="262"/>
                  </a:lnTo>
                  <a:lnTo>
                    <a:pt x="749" y="250"/>
                  </a:lnTo>
                  <a:lnTo>
                    <a:pt x="751" y="240"/>
                  </a:lnTo>
                  <a:lnTo>
                    <a:pt x="753" y="237"/>
                  </a:lnTo>
                  <a:lnTo>
                    <a:pt x="754" y="233"/>
                  </a:lnTo>
                  <a:lnTo>
                    <a:pt x="756" y="230"/>
                  </a:lnTo>
                  <a:lnTo>
                    <a:pt x="759" y="227"/>
                  </a:lnTo>
                  <a:lnTo>
                    <a:pt x="766" y="222"/>
                  </a:lnTo>
                  <a:lnTo>
                    <a:pt x="773" y="219"/>
                  </a:lnTo>
                  <a:lnTo>
                    <a:pt x="780" y="218"/>
                  </a:lnTo>
                  <a:lnTo>
                    <a:pt x="789" y="217"/>
                  </a:lnTo>
                  <a:lnTo>
                    <a:pt x="799" y="218"/>
                  </a:lnTo>
                  <a:lnTo>
                    <a:pt x="808" y="219"/>
                  </a:lnTo>
                  <a:lnTo>
                    <a:pt x="819" y="221"/>
                  </a:lnTo>
                  <a:lnTo>
                    <a:pt x="829" y="223"/>
                  </a:lnTo>
                  <a:lnTo>
                    <a:pt x="849" y="228"/>
                  </a:lnTo>
                  <a:lnTo>
                    <a:pt x="867" y="233"/>
                  </a:lnTo>
                  <a:lnTo>
                    <a:pt x="887" y="237"/>
                  </a:lnTo>
                  <a:lnTo>
                    <a:pt x="907" y="241"/>
                  </a:lnTo>
                  <a:lnTo>
                    <a:pt x="927" y="243"/>
                  </a:lnTo>
                  <a:lnTo>
                    <a:pt x="946" y="245"/>
                  </a:lnTo>
                  <a:lnTo>
                    <a:pt x="964" y="246"/>
                  </a:lnTo>
                  <a:lnTo>
                    <a:pt x="983" y="247"/>
                  </a:lnTo>
                  <a:lnTo>
                    <a:pt x="1002" y="247"/>
                  </a:lnTo>
                  <a:lnTo>
                    <a:pt x="1021" y="246"/>
                  </a:lnTo>
                  <a:lnTo>
                    <a:pt x="1057" y="243"/>
                  </a:lnTo>
                  <a:lnTo>
                    <a:pt x="1095" y="238"/>
                  </a:lnTo>
                  <a:lnTo>
                    <a:pt x="1133" y="232"/>
                  </a:lnTo>
                  <a:lnTo>
                    <a:pt x="1174" y="223"/>
                  </a:lnTo>
                  <a:lnTo>
                    <a:pt x="1180" y="199"/>
                  </a:lnTo>
                  <a:lnTo>
                    <a:pt x="1186" y="178"/>
                  </a:lnTo>
                  <a:lnTo>
                    <a:pt x="1194" y="158"/>
                  </a:lnTo>
                  <a:lnTo>
                    <a:pt x="1202" y="139"/>
                  </a:lnTo>
                  <a:lnTo>
                    <a:pt x="1211" y="121"/>
                  </a:lnTo>
                  <a:lnTo>
                    <a:pt x="1222" y="106"/>
                  </a:lnTo>
                  <a:lnTo>
                    <a:pt x="1232" y="91"/>
                  </a:lnTo>
                  <a:lnTo>
                    <a:pt x="1245" y="78"/>
                  </a:lnTo>
                  <a:lnTo>
                    <a:pt x="1257" y="65"/>
                  </a:lnTo>
                  <a:lnTo>
                    <a:pt x="1272" y="54"/>
                  </a:lnTo>
                  <a:lnTo>
                    <a:pt x="1286" y="43"/>
                  </a:lnTo>
                  <a:lnTo>
                    <a:pt x="1303" y="34"/>
                  </a:lnTo>
                  <a:lnTo>
                    <a:pt x="1322" y="25"/>
                  </a:lnTo>
                  <a:lnTo>
                    <a:pt x="1341" y="15"/>
                  </a:lnTo>
                  <a:lnTo>
                    <a:pt x="1361" y="8"/>
                  </a:lnTo>
                  <a:lnTo>
                    <a:pt x="1384" y="0"/>
                  </a:lnTo>
                  <a:lnTo>
                    <a:pt x="1387" y="35"/>
                  </a:lnTo>
                  <a:lnTo>
                    <a:pt x="1390" y="79"/>
                  </a:lnTo>
                  <a:lnTo>
                    <a:pt x="1393" y="128"/>
                  </a:lnTo>
                  <a:lnTo>
                    <a:pt x="1397" y="178"/>
                  </a:lnTo>
                  <a:lnTo>
                    <a:pt x="1401" y="203"/>
                  </a:lnTo>
                  <a:lnTo>
                    <a:pt x="1404" y="227"/>
                  </a:lnTo>
                  <a:lnTo>
                    <a:pt x="1409" y="249"/>
                  </a:lnTo>
                  <a:lnTo>
                    <a:pt x="1416" y="270"/>
                  </a:lnTo>
                  <a:lnTo>
                    <a:pt x="1419" y="280"/>
                  </a:lnTo>
                  <a:lnTo>
                    <a:pt x="1422" y="289"/>
                  </a:lnTo>
                  <a:lnTo>
                    <a:pt x="1426" y="298"/>
                  </a:lnTo>
                  <a:lnTo>
                    <a:pt x="1430" y="307"/>
                  </a:lnTo>
                  <a:lnTo>
                    <a:pt x="1435" y="314"/>
                  </a:lnTo>
                  <a:lnTo>
                    <a:pt x="1440" y="320"/>
                  </a:lnTo>
                  <a:lnTo>
                    <a:pt x="1445" y="326"/>
                  </a:lnTo>
                  <a:lnTo>
                    <a:pt x="1451" y="331"/>
                  </a:lnTo>
                  <a:lnTo>
                    <a:pt x="1458" y="336"/>
                  </a:lnTo>
                  <a:lnTo>
                    <a:pt x="1466" y="341"/>
                  </a:lnTo>
                  <a:lnTo>
                    <a:pt x="1472" y="347"/>
                  </a:lnTo>
                  <a:lnTo>
                    <a:pt x="1478" y="354"/>
                  </a:lnTo>
                  <a:lnTo>
                    <a:pt x="1488" y="366"/>
                  </a:lnTo>
                  <a:lnTo>
                    <a:pt x="1497" y="380"/>
                  </a:lnTo>
                  <a:lnTo>
                    <a:pt x="1510" y="408"/>
                  </a:lnTo>
                  <a:lnTo>
                    <a:pt x="1523" y="437"/>
                  </a:lnTo>
                  <a:lnTo>
                    <a:pt x="1529" y="450"/>
                  </a:lnTo>
                  <a:lnTo>
                    <a:pt x="1536" y="463"/>
                  </a:lnTo>
                  <a:lnTo>
                    <a:pt x="1541" y="469"/>
                  </a:lnTo>
                  <a:lnTo>
                    <a:pt x="1545" y="474"/>
                  </a:lnTo>
                  <a:lnTo>
                    <a:pt x="1550" y="481"/>
                  </a:lnTo>
                  <a:lnTo>
                    <a:pt x="1555" y="486"/>
                  </a:lnTo>
                  <a:lnTo>
                    <a:pt x="1561" y="490"/>
                  </a:lnTo>
                  <a:lnTo>
                    <a:pt x="1568" y="494"/>
                  </a:lnTo>
                  <a:lnTo>
                    <a:pt x="1575" y="498"/>
                  </a:lnTo>
                  <a:lnTo>
                    <a:pt x="1583" y="501"/>
                  </a:lnTo>
                  <a:lnTo>
                    <a:pt x="1592" y="504"/>
                  </a:lnTo>
                  <a:lnTo>
                    <a:pt x="1602" y="507"/>
                  </a:lnTo>
                  <a:lnTo>
                    <a:pt x="1612" y="509"/>
                  </a:lnTo>
                  <a:lnTo>
                    <a:pt x="1624" y="510"/>
                  </a:lnTo>
                  <a:lnTo>
                    <a:pt x="1638" y="511"/>
                  </a:lnTo>
                  <a:lnTo>
                    <a:pt x="1653" y="511"/>
                  </a:lnTo>
                  <a:lnTo>
                    <a:pt x="1667" y="513"/>
                  </a:lnTo>
                  <a:lnTo>
                    <a:pt x="1680" y="515"/>
                  </a:lnTo>
                  <a:lnTo>
                    <a:pt x="1693" y="517"/>
                  </a:lnTo>
                  <a:lnTo>
                    <a:pt x="1705" y="520"/>
                  </a:lnTo>
                  <a:lnTo>
                    <a:pt x="1717" y="523"/>
                  </a:lnTo>
                  <a:lnTo>
                    <a:pt x="1728" y="527"/>
                  </a:lnTo>
                  <a:lnTo>
                    <a:pt x="1749" y="537"/>
                  </a:lnTo>
                  <a:lnTo>
                    <a:pt x="1770" y="547"/>
                  </a:lnTo>
                  <a:lnTo>
                    <a:pt x="1790" y="560"/>
                  </a:lnTo>
                  <a:lnTo>
                    <a:pt x="1808" y="571"/>
                  </a:lnTo>
                  <a:lnTo>
                    <a:pt x="1845" y="597"/>
                  </a:lnTo>
                  <a:lnTo>
                    <a:pt x="1884" y="623"/>
                  </a:lnTo>
                  <a:lnTo>
                    <a:pt x="1905" y="635"/>
                  </a:lnTo>
                  <a:lnTo>
                    <a:pt x="1927" y="645"/>
                  </a:lnTo>
                  <a:lnTo>
                    <a:pt x="1938" y="650"/>
                  </a:lnTo>
                  <a:lnTo>
                    <a:pt x="1951" y="655"/>
                  </a:lnTo>
                  <a:lnTo>
                    <a:pt x="1963" y="660"/>
                  </a:lnTo>
                  <a:lnTo>
                    <a:pt x="1977" y="663"/>
                  </a:lnTo>
                  <a:lnTo>
                    <a:pt x="1992" y="668"/>
                  </a:lnTo>
                  <a:lnTo>
                    <a:pt x="2005" y="673"/>
                  </a:lnTo>
                  <a:lnTo>
                    <a:pt x="2016" y="678"/>
                  </a:lnTo>
                  <a:lnTo>
                    <a:pt x="2025" y="686"/>
                  </a:lnTo>
                  <a:lnTo>
                    <a:pt x="2032" y="692"/>
                  </a:lnTo>
                  <a:lnTo>
                    <a:pt x="2038" y="700"/>
                  </a:lnTo>
                  <a:lnTo>
                    <a:pt x="2043" y="709"/>
                  </a:lnTo>
                  <a:lnTo>
                    <a:pt x="2045" y="717"/>
                  </a:lnTo>
                  <a:lnTo>
                    <a:pt x="2046" y="726"/>
                  </a:lnTo>
                  <a:lnTo>
                    <a:pt x="2046" y="736"/>
                  </a:lnTo>
                  <a:lnTo>
                    <a:pt x="2045" y="745"/>
                  </a:lnTo>
                  <a:lnTo>
                    <a:pt x="2043" y="755"/>
                  </a:lnTo>
                  <a:lnTo>
                    <a:pt x="2040" y="766"/>
                  </a:lnTo>
                  <a:lnTo>
                    <a:pt x="2035" y="776"/>
                  </a:lnTo>
                  <a:lnTo>
                    <a:pt x="2030" y="787"/>
                  </a:lnTo>
                  <a:lnTo>
                    <a:pt x="2024" y="798"/>
                  </a:lnTo>
                  <a:lnTo>
                    <a:pt x="2011" y="820"/>
                  </a:lnTo>
                  <a:lnTo>
                    <a:pt x="1997" y="843"/>
                  </a:lnTo>
                  <a:lnTo>
                    <a:pt x="1981" y="866"/>
                  </a:lnTo>
                  <a:lnTo>
                    <a:pt x="1966" y="888"/>
                  </a:lnTo>
                  <a:lnTo>
                    <a:pt x="1951" y="908"/>
                  </a:lnTo>
                  <a:lnTo>
                    <a:pt x="1938" y="929"/>
                  </a:lnTo>
                  <a:lnTo>
                    <a:pt x="1932" y="939"/>
                  </a:lnTo>
                  <a:lnTo>
                    <a:pt x="1927" y="948"/>
                  </a:lnTo>
                  <a:lnTo>
                    <a:pt x="1923" y="957"/>
                  </a:lnTo>
                  <a:lnTo>
                    <a:pt x="1920" y="966"/>
                  </a:lnTo>
                  <a:lnTo>
                    <a:pt x="1916" y="986"/>
                  </a:lnTo>
                  <a:lnTo>
                    <a:pt x="1912" y="1007"/>
                  </a:lnTo>
                  <a:lnTo>
                    <a:pt x="1909" y="1028"/>
                  </a:lnTo>
                  <a:lnTo>
                    <a:pt x="1908" y="1049"/>
                  </a:lnTo>
                  <a:lnTo>
                    <a:pt x="1908" y="1070"/>
                  </a:lnTo>
                  <a:lnTo>
                    <a:pt x="1909" y="1090"/>
                  </a:lnTo>
                  <a:lnTo>
                    <a:pt x="1911" y="1109"/>
                  </a:lnTo>
                  <a:lnTo>
                    <a:pt x="1915" y="1130"/>
                  </a:lnTo>
                  <a:lnTo>
                    <a:pt x="1918" y="1150"/>
                  </a:lnTo>
                  <a:lnTo>
                    <a:pt x="1922" y="1170"/>
                  </a:lnTo>
                  <a:lnTo>
                    <a:pt x="1928" y="1188"/>
                  </a:lnTo>
                  <a:lnTo>
                    <a:pt x="1934" y="1208"/>
                  </a:lnTo>
                  <a:lnTo>
                    <a:pt x="1941" y="1227"/>
                  </a:lnTo>
                  <a:lnTo>
                    <a:pt x="1949" y="1246"/>
                  </a:lnTo>
                  <a:lnTo>
                    <a:pt x="1957" y="1264"/>
                  </a:lnTo>
                  <a:lnTo>
                    <a:pt x="1966" y="1283"/>
                  </a:lnTo>
                  <a:lnTo>
                    <a:pt x="1975" y="1301"/>
                  </a:lnTo>
                  <a:lnTo>
                    <a:pt x="1985" y="1320"/>
                  </a:lnTo>
                  <a:lnTo>
                    <a:pt x="1996" y="1337"/>
                  </a:lnTo>
                  <a:lnTo>
                    <a:pt x="2007" y="1355"/>
                  </a:lnTo>
                  <a:lnTo>
                    <a:pt x="2030" y="1389"/>
                  </a:lnTo>
                  <a:lnTo>
                    <a:pt x="2055" y="1422"/>
                  </a:lnTo>
                  <a:lnTo>
                    <a:pt x="2081" y="1454"/>
                  </a:lnTo>
                  <a:lnTo>
                    <a:pt x="2108" y="1485"/>
                  </a:lnTo>
                  <a:lnTo>
                    <a:pt x="2135" y="1515"/>
                  </a:lnTo>
                  <a:lnTo>
                    <a:pt x="2163" y="1543"/>
                  </a:lnTo>
                  <a:lnTo>
                    <a:pt x="2191" y="1573"/>
                  </a:lnTo>
                  <a:lnTo>
                    <a:pt x="2212" y="1598"/>
                  </a:lnTo>
                  <a:lnTo>
                    <a:pt x="2222" y="1608"/>
                  </a:lnTo>
                  <a:lnTo>
                    <a:pt x="2229" y="1618"/>
                  </a:lnTo>
                  <a:lnTo>
                    <a:pt x="2234" y="1629"/>
                  </a:lnTo>
                  <a:lnTo>
                    <a:pt x="2238" y="1639"/>
                  </a:lnTo>
                  <a:lnTo>
                    <a:pt x="2242" y="1650"/>
                  </a:lnTo>
                  <a:lnTo>
                    <a:pt x="2244" y="1661"/>
                  </a:lnTo>
                  <a:lnTo>
                    <a:pt x="2244" y="1672"/>
                  </a:lnTo>
                  <a:lnTo>
                    <a:pt x="2242" y="1685"/>
                  </a:lnTo>
                  <a:lnTo>
                    <a:pt x="2238" y="1700"/>
                  </a:lnTo>
                  <a:lnTo>
                    <a:pt x="2234" y="1715"/>
                  </a:lnTo>
                  <a:lnTo>
                    <a:pt x="2229" y="1732"/>
                  </a:lnTo>
                  <a:lnTo>
                    <a:pt x="2222" y="1751"/>
                  </a:lnTo>
                  <a:lnTo>
                    <a:pt x="2224" y="1762"/>
                  </a:lnTo>
                  <a:lnTo>
                    <a:pt x="2226" y="1771"/>
                  </a:lnTo>
                  <a:lnTo>
                    <a:pt x="2230" y="1779"/>
                  </a:lnTo>
                  <a:lnTo>
                    <a:pt x="2234" y="1785"/>
                  </a:lnTo>
                  <a:lnTo>
                    <a:pt x="2240" y="1790"/>
                  </a:lnTo>
                  <a:lnTo>
                    <a:pt x="2246" y="1794"/>
                  </a:lnTo>
                  <a:lnTo>
                    <a:pt x="2252" y="1797"/>
                  </a:lnTo>
                  <a:lnTo>
                    <a:pt x="2258" y="1799"/>
                  </a:lnTo>
                  <a:lnTo>
                    <a:pt x="2273" y="1805"/>
                  </a:lnTo>
                  <a:lnTo>
                    <a:pt x="2287" y="1810"/>
                  </a:lnTo>
                  <a:lnTo>
                    <a:pt x="2295" y="1813"/>
                  </a:lnTo>
                  <a:lnTo>
                    <a:pt x="2302" y="1817"/>
                  </a:lnTo>
                  <a:lnTo>
                    <a:pt x="2308" y="1822"/>
                  </a:lnTo>
                  <a:lnTo>
                    <a:pt x="2313" y="1829"/>
                  </a:lnTo>
                  <a:lnTo>
                    <a:pt x="2320" y="1844"/>
                  </a:lnTo>
                  <a:lnTo>
                    <a:pt x="2325" y="1860"/>
                  </a:lnTo>
                  <a:lnTo>
                    <a:pt x="2329" y="1874"/>
                  </a:lnTo>
                  <a:lnTo>
                    <a:pt x="2332" y="1889"/>
                  </a:lnTo>
                  <a:lnTo>
                    <a:pt x="2334" y="1904"/>
                  </a:lnTo>
                  <a:lnTo>
                    <a:pt x="2335" y="1917"/>
                  </a:lnTo>
                  <a:lnTo>
                    <a:pt x="2335" y="1932"/>
                  </a:lnTo>
                  <a:lnTo>
                    <a:pt x="2334" y="1945"/>
                  </a:lnTo>
                  <a:lnTo>
                    <a:pt x="2332" y="1958"/>
                  </a:lnTo>
                  <a:lnTo>
                    <a:pt x="2330" y="1971"/>
                  </a:lnTo>
                  <a:lnTo>
                    <a:pt x="2327" y="1984"/>
                  </a:lnTo>
                  <a:lnTo>
                    <a:pt x="2323" y="1996"/>
                  </a:lnTo>
                  <a:lnTo>
                    <a:pt x="2318" y="2008"/>
                  </a:lnTo>
                  <a:lnTo>
                    <a:pt x="2312" y="2020"/>
                  </a:lnTo>
                  <a:lnTo>
                    <a:pt x="2306" y="2032"/>
                  </a:lnTo>
                  <a:lnTo>
                    <a:pt x="2300" y="2043"/>
                  </a:lnTo>
                  <a:lnTo>
                    <a:pt x="2285" y="2066"/>
                  </a:lnTo>
                  <a:lnTo>
                    <a:pt x="2269" y="2088"/>
                  </a:lnTo>
                  <a:lnTo>
                    <a:pt x="2251" y="2110"/>
                  </a:lnTo>
                  <a:lnTo>
                    <a:pt x="2232" y="2131"/>
                  </a:lnTo>
                  <a:lnTo>
                    <a:pt x="2193" y="2171"/>
                  </a:lnTo>
                  <a:lnTo>
                    <a:pt x="2152" y="2211"/>
                  </a:lnTo>
                  <a:lnTo>
                    <a:pt x="2143" y="2204"/>
                  </a:lnTo>
                  <a:lnTo>
                    <a:pt x="2131" y="2198"/>
                  </a:lnTo>
                  <a:lnTo>
                    <a:pt x="2120" y="2193"/>
                  </a:lnTo>
                  <a:lnTo>
                    <a:pt x="2106" y="2187"/>
                  </a:lnTo>
                  <a:lnTo>
                    <a:pt x="2076" y="2176"/>
                  </a:lnTo>
                  <a:lnTo>
                    <a:pt x="2043" y="2166"/>
                  </a:lnTo>
                  <a:lnTo>
                    <a:pt x="2005" y="2158"/>
                  </a:lnTo>
                  <a:lnTo>
                    <a:pt x="1967" y="2150"/>
                  </a:lnTo>
                  <a:lnTo>
                    <a:pt x="1927" y="2144"/>
                  </a:lnTo>
                  <a:lnTo>
                    <a:pt x="1886" y="2139"/>
                  </a:lnTo>
                  <a:lnTo>
                    <a:pt x="1845" y="2136"/>
                  </a:lnTo>
                  <a:lnTo>
                    <a:pt x="1804" y="2134"/>
                  </a:lnTo>
                  <a:lnTo>
                    <a:pt x="1766" y="2134"/>
                  </a:lnTo>
                  <a:lnTo>
                    <a:pt x="1728" y="2135"/>
                  </a:lnTo>
                  <a:lnTo>
                    <a:pt x="1710" y="2137"/>
                  </a:lnTo>
                  <a:lnTo>
                    <a:pt x="1694" y="2139"/>
                  </a:lnTo>
                  <a:lnTo>
                    <a:pt x="1678" y="2141"/>
                  </a:lnTo>
                  <a:lnTo>
                    <a:pt x="1662" y="2144"/>
                  </a:lnTo>
                  <a:lnTo>
                    <a:pt x="1649" y="2148"/>
                  </a:lnTo>
                  <a:lnTo>
                    <a:pt x="1636" y="2151"/>
                  </a:lnTo>
                  <a:lnTo>
                    <a:pt x="1624" y="2157"/>
                  </a:lnTo>
                  <a:lnTo>
                    <a:pt x="1613" y="2162"/>
                  </a:lnTo>
                  <a:lnTo>
                    <a:pt x="1606" y="2166"/>
                  </a:lnTo>
                  <a:lnTo>
                    <a:pt x="1598" y="2169"/>
                  </a:lnTo>
                  <a:lnTo>
                    <a:pt x="1591" y="2172"/>
                  </a:lnTo>
                  <a:lnTo>
                    <a:pt x="1583" y="2174"/>
                  </a:lnTo>
                  <a:lnTo>
                    <a:pt x="1575" y="2176"/>
                  </a:lnTo>
                  <a:lnTo>
                    <a:pt x="1568" y="2177"/>
                  </a:lnTo>
                  <a:lnTo>
                    <a:pt x="1560" y="2177"/>
                  </a:lnTo>
                  <a:lnTo>
                    <a:pt x="1554" y="2177"/>
                  </a:lnTo>
                  <a:lnTo>
                    <a:pt x="1547" y="2176"/>
                  </a:lnTo>
                  <a:lnTo>
                    <a:pt x="1540" y="2175"/>
                  </a:lnTo>
                  <a:lnTo>
                    <a:pt x="1533" y="2174"/>
                  </a:lnTo>
                  <a:lnTo>
                    <a:pt x="1527" y="2171"/>
                  </a:lnTo>
                  <a:lnTo>
                    <a:pt x="1521" y="2169"/>
                  </a:lnTo>
                  <a:lnTo>
                    <a:pt x="1516" y="2166"/>
                  </a:lnTo>
                  <a:lnTo>
                    <a:pt x="1510" y="2162"/>
                  </a:lnTo>
                  <a:lnTo>
                    <a:pt x="1505" y="2158"/>
                  </a:lnTo>
                  <a:lnTo>
                    <a:pt x="1500" y="2153"/>
                  </a:lnTo>
                  <a:lnTo>
                    <a:pt x="1496" y="2149"/>
                  </a:lnTo>
                  <a:lnTo>
                    <a:pt x="1492" y="2144"/>
                  </a:lnTo>
                  <a:lnTo>
                    <a:pt x="1488" y="2138"/>
                  </a:lnTo>
                  <a:lnTo>
                    <a:pt x="1484" y="2133"/>
                  </a:lnTo>
                  <a:lnTo>
                    <a:pt x="1482" y="2126"/>
                  </a:lnTo>
                  <a:lnTo>
                    <a:pt x="1479" y="2120"/>
                  </a:lnTo>
                  <a:lnTo>
                    <a:pt x="1477" y="2113"/>
                  </a:lnTo>
                  <a:lnTo>
                    <a:pt x="1476" y="2107"/>
                  </a:lnTo>
                  <a:lnTo>
                    <a:pt x="1475" y="2099"/>
                  </a:lnTo>
                  <a:lnTo>
                    <a:pt x="1475" y="2092"/>
                  </a:lnTo>
                  <a:lnTo>
                    <a:pt x="1475" y="2084"/>
                  </a:lnTo>
                  <a:lnTo>
                    <a:pt x="1476" y="2076"/>
                  </a:lnTo>
                  <a:lnTo>
                    <a:pt x="1477" y="2068"/>
                  </a:lnTo>
                  <a:lnTo>
                    <a:pt x="1479" y="2060"/>
                  </a:lnTo>
                  <a:lnTo>
                    <a:pt x="1481" y="2052"/>
                  </a:lnTo>
                  <a:lnTo>
                    <a:pt x="1487" y="2027"/>
                  </a:lnTo>
                  <a:lnTo>
                    <a:pt x="1492" y="2005"/>
                  </a:lnTo>
                  <a:lnTo>
                    <a:pt x="1494" y="1983"/>
                  </a:lnTo>
                  <a:lnTo>
                    <a:pt x="1494" y="1963"/>
                  </a:lnTo>
                  <a:lnTo>
                    <a:pt x="1492" y="1944"/>
                  </a:lnTo>
                  <a:lnTo>
                    <a:pt x="1488" y="1926"/>
                  </a:lnTo>
                  <a:lnTo>
                    <a:pt x="1483" y="1910"/>
                  </a:lnTo>
                  <a:lnTo>
                    <a:pt x="1476" y="1893"/>
                  </a:lnTo>
                  <a:lnTo>
                    <a:pt x="1468" y="1877"/>
                  </a:lnTo>
                  <a:lnTo>
                    <a:pt x="1458" y="1861"/>
                  </a:lnTo>
                  <a:lnTo>
                    <a:pt x="1447" y="1845"/>
                  </a:lnTo>
                  <a:lnTo>
                    <a:pt x="1435" y="1829"/>
                  </a:lnTo>
                  <a:lnTo>
                    <a:pt x="1409" y="1794"/>
                  </a:lnTo>
                  <a:lnTo>
                    <a:pt x="1379" y="1758"/>
                  </a:lnTo>
                  <a:lnTo>
                    <a:pt x="1354" y="1723"/>
                  </a:lnTo>
                  <a:lnTo>
                    <a:pt x="1330" y="1688"/>
                  </a:lnTo>
                  <a:lnTo>
                    <a:pt x="1307" y="1652"/>
                  </a:lnTo>
                  <a:lnTo>
                    <a:pt x="1283" y="1614"/>
                  </a:lnTo>
                  <a:lnTo>
                    <a:pt x="1260" y="1578"/>
                  </a:lnTo>
                  <a:lnTo>
                    <a:pt x="1236" y="1541"/>
                  </a:lnTo>
                  <a:lnTo>
                    <a:pt x="1212" y="1505"/>
                  </a:lnTo>
                  <a:lnTo>
                    <a:pt x="1187" y="1471"/>
                  </a:lnTo>
                  <a:lnTo>
                    <a:pt x="1174" y="1455"/>
                  </a:lnTo>
                  <a:lnTo>
                    <a:pt x="1160" y="1438"/>
                  </a:lnTo>
                  <a:lnTo>
                    <a:pt x="1146" y="1424"/>
                  </a:lnTo>
                  <a:lnTo>
                    <a:pt x="1131" y="1409"/>
                  </a:lnTo>
                  <a:lnTo>
                    <a:pt x="1117" y="1395"/>
                  </a:lnTo>
                  <a:lnTo>
                    <a:pt x="1101" y="1382"/>
                  </a:lnTo>
                  <a:lnTo>
                    <a:pt x="1084" y="1370"/>
                  </a:lnTo>
                  <a:lnTo>
                    <a:pt x="1068" y="1358"/>
                  </a:lnTo>
                  <a:lnTo>
                    <a:pt x="1050" y="1348"/>
                  </a:lnTo>
                  <a:lnTo>
                    <a:pt x="1032" y="1338"/>
                  </a:lnTo>
                  <a:lnTo>
                    <a:pt x="1013" y="1330"/>
                  </a:lnTo>
                  <a:lnTo>
                    <a:pt x="994" y="1323"/>
                  </a:lnTo>
                  <a:lnTo>
                    <a:pt x="973" y="1316"/>
                  </a:lnTo>
                  <a:lnTo>
                    <a:pt x="951" y="1312"/>
                  </a:lnTo>
                  <a:lnTo>
                    <a:pt x="928" y="1309"/>
                  </a:lnTo>
                  <a:lnTo>
                    <a:pt x="905" y="1307"/>
                  </a:lnTo>
                  <a:lnTo>
                    <a:pt x="868" y="1312"/>
                  </a:lnTo>
                  <a:lnTo>
                    <a:pt x="834" y="1320"/>
                  </a:lnTo>
                  <a:lnTo>
                    <a:pt x="819" y="1323"/>
                  </a:lnTo>
                  <a:lnTo>
                    <a:pt x="805" y="1325"/>
                  </a:lnTo>
                  <a:lnTo>
                    <a:pt x="792" y="1326"/>
                  </a:lnTo>
                  <a:lnTo>
                    <a:pt x="779" y="1326"/>
                  </a:lnTo>
                  <a:lnTo>
                    <a:pt x="774" y="1325"/>
                  </a:lnTo>
                  <a:lnTo>
                    <a:pt x="769" y="1323"/>
                  </a:lnTo>
                  <a:lnTo>
                    <a:pt x="763" y="1321"/>
                  </a:lnTo>
                  <a:lnTo>
                    <a:pt x="758" y="1318"/>
                  </a:lnTo>
                  <a:lnTo>
                    <a:pt x="754" y="1314"/>
                  </a:lnTo>
                  <a:lnTo>
                    <a:pt x="750" y="1309"/>
                  </a:lnTo>
                  <a:lnTo>
                    <a:pt x="747" y="1305"/>
                  </a:lnTo>
                  <a:lnTo>
                    <a:pt x="744" y="1299"/>
                  </a:lnTo>
                  <a:lnTo>
                    <a:pt x="741" y="1291"/>
                  </a:lnTo>
                  <a:lnTo>
                    <a:pt x="737" y="1284"/>
                  </a:lnTo>
                  <a:lnTo>
                    <a:pt x="735" y="1275"/>
                  </a:lnTo>
                  <a:lnTo>
                    <a:pt x="733" y="1265"/>
                  </a:lnTo>
                  <a:lnTo>
                    <a:pt x="730" y="1243"/>
                  </a:lnTo>
                  <a:lnTo>
                    <a:pt x="729" y="1214"/>
                  </a:lnTo>
                  <a:lnTo>
                    <a:pt x="729" y="1199"/>
                  </a:lnTo>
                  <a:lnTo>
                    <a:pt x="727" y="1183"/>
                  </a:lnTo>
                  <a:lnTo>
                    <a:pt x="725" y="1169"/>
                  </a:lnTo>
                  <a:lnTo>
                    <a:pt x="721" y="1156"/>
                  </a:lnTo>
                  <a:lnTo>
                    <a:pt x="717" y="1144"/>
                  </a:lnTo>
                  <a:lnTo>
                    <a:pt x="711" y="1132"/>
                  </a:lnTo>
                  <a:lnTo>
                    <a:pt x="705" y="1121"/>
                  </a:lnTo>
                  <a:lnTo>
                    <a:pt x="698" y="1110"/>
                  </a:lnTo>
                  <a:lnTo>
                    <a:pt x="691" y="1101"/>
                  </a:lnTo>
                  <a:lnTo>
                    <a:pt x="681" y="1092"/>
                  </a:lnTo>
                  <a:lnTo>
                    <a:pt x="672" y="1083"/>
                  </a:lnTo>
                  <a:lnTo>
                    <a:pt x="661" y="1075"/>
                  </a:lnTo>
                  <a:lnTo>
                    <a:pt x="650" y="1067"/>
                  </a:lnTo>
                  <a:lnTo>
                    <a:pt x="637" y="1058"/>
                  </a:lnTo>
                  <a:lnTo>
                    <a:pt x="624" y="1051"/>
                  </a:lnTo>
                  <a:lnTo>
                    <a:pt x="610" y="1043"/>
                  </a:lnTo>
                  <a:lnTo>
                    <a:pt x="595" y="1037"/>
                  </a:lnTo>
                  <a:lnTo>
                    <a:pt x="580" y="1032"/>
                  </a:lnTo>
                  <a:lnTo>
                    <a:pt x="568" y="1030"/>
                  </a:lnTo>
                  <a:lnTo>
                    <a:pt x="555" y="1028"/>
                  </a:lnTo>
                  <a:lnTo>
                    <a:pt x="544" y="1028"/>
                  </a:lnTo>
                  <a:lnTo>
                    <a:pt x="534" y="1029"/>
                  </a:lnTo>
                  <a:lnTo>
                    <a:pt x="524" y="1032"/>
                  </a:lnTo>
                  <a:lnTo>
                    <a:pt x="516" y="1035"/>
                  </a:lnTo>
                  <a:lnTo>
                    <a:pt x="508" y="1040"/>
                  </a:lnTo>
                  <a:lnTo>
                    <a:pt x="501" y="1045"/>
                  </a:lnTo>
                  <a:lnTo>
                    <a:pt x="494" y="1051"/>
                  </a:lnTo>
                  <a:lnTo>
                    <a:pt x="488" y="1058"/>
                  </a:lnTo>
                  <a:lnTo>
                    <a:pt x="482" y="1066"/>
                  </a:lnTo>
                  <a:lnTo>
                    <a:pt x="477" y="1074"/>
                  </a:lnTo>
                  <a:lnTo>
                    <a:pt x="472" y="1083"/>
                  </a:lnTo>
                  <a:lnTo>
                    <a:pt x="468" y="1093"/>
                  </a:lnTo>
                  <a:lnTo>
                    <a:pt x="451" y="1133"/>
                  </a:lnTo>
                  <a:lnTo>
                    <a:pt x="433" y="1176"/>
                  </a:lnTo>
                  <a:lnTo>
                    <a:pt x="424" y="1197"/>
                  </a:lnTo>
                  <a:lnTo>
                    <a:pt x="412" y="1217"/>
                  </a:lnTo>
                  <a:lnTo>
                    <a:pt x="405" y="1225"/>
                  </a:lnTo>
                  <a:lnTo>
                    <a:pt x="399" y="1233"/>
                  </a:lnTo>
                  <a:lnTo>
                    <a:pt x="391" y="1242"/>
                  </a:lnTo>
                  <a:lnTo>
                    <a:pt x="382" y="1249"/>
                  </a:lnTo>
                  <a:lnTo>
                    <a:pt x="373" y="1229"/>
                  </a:lnTo>
                  <a:lnTo>
                    <a:pt x="364" y="1208"/>
                  </a:lnTo>
                  <a:lnTo>
                    <a:pt x="358" y="1186"/>
                  </a:lnTo>
                  <a:lnTo>
                    <a:pt x="353" y="1163"/>
                  </a:lnTo>
                  <a:lnTo>
                    <a:pt x="344" y="1118"/>
                  </a:lnTo>
                  <a:lnTo>
                    <a:pt x="333" y="1073"/>
                  </a:lnTo>
                  <a:lnTo>
                    <a:pt x="327" y="1050"/>
                  </a:lnTo>
                  <a:lnTo>
                    <a:pt x="320" y="1029"/>
                  </a:lnTo>
                  <a:lnTo>
                    <a:pt x="316" y="1019"/>
                  </a:lnTo>
                  <a:lnTo>
                    <a:pt x="311" y="1009"/>
                  </a:lnTo>
                  <a:lnTo>
                    <a:pt x="306" y="999"/>
                  </a:lnTo>
                  <a:lnTo>
                    <a:pt x="301" y="991"/>
                  </a:lnTo>
                  <a:lnTo>
                    <a:pt x="295" y="981"/>
                  </a:lnTo>
                  <a:lnTo>
                    <a:pt x="287" y="973"/>
                  </a:lnTo>
                  <a:lnTo>
                    <a:pt x="280" y="965"/>
                  </a:lnTo>
                  <a:lnTo>
                    <a:pt x="273" y="957"/>
                  </a:lnTo>
                  <a:lnTo>
                    <a:pt x="263" y="950"/>
                  </a:lnTo>
                  <a:lnTo>
                    <a:pt x="254" y="944"/>
                  </a:lnTo>
                  <a:lnTo>
                    <a:pt x="244" y="939"/>
                  </a:lnTo>
                  <a:lnTo>
                    <a:pt x="232" y="932"/>
                  </a:lnTo>
                  <a:lnTo>
                    <a:pt x="225" y="929"/>
                  </a:lnTo>
                  <a:lnTo>
                    <a:pt x="219" y="926"/>
                  </a:lnTo>
                  <a:lnTo>
                    <a:pt x="213" y="922"/>
                  </a:lnTo>
                  <a:lnTo>
                    <a:pt x="208" y="917"/>
                  </a:lnTo>
                  <a:lnTo>
                    <a:pt x="204" y="912"/>
                  </a:lnTo>
                  <a:lnTo>
                    <a:pt x="200" y="905"/>
                  </a:lnTo>
                  <a:lnTo>
                    <a:pt x="197" y="900"/>
                  </a:lnTo>
                  <a:lnTo>
                    <a:pt x="195" y="893"/>
                  </a:lnTo>
                  <a:lnTo>
                    <a:pt x="189" y="879"/>
                  </a:lnTo>
                  <a:lnTo>
                    <a:pt x="186" y="864"/>
                  </a:lnTo>
                  <a:lnTo>
                    <a:pt x="184" y="848"/>
                  </a:lnTo>
                  <a:lnTo>
                    <a:pt x="183" y="831"/>
                  </a:lnTo>
                  <a:lnTo>
                    <a:pt x="181" y="797"/>
                  </a:lnTo>
                  <a:lnTo>
                    <a:pt x="177" y="762"/>
                  </a:lnTo>
                  <a:lnTo>
                    <a:pt x="174" y="745"/>
                  </a:lnTo>
                  <a:lnTo>
                    <a:pt x="169" y="729"/>
                  </a:lnTo>
                  <a:lnTo>
                    <a:pt x="166" y="721"/>
                  </a:lnTo>
                  <a:lnTo>
                    <a:pt x="162" y="714"/>
                  </a:lnTo>
                  <a:lnTo>
                    <a:pt x="158" y="706"/>
                  </a:lnTo>
                  <a:lnTo>
                    <a:pt x="154" y="700"/>
                  </a:lnTo>
                  <a:lnTo>
                    <a:pt x="134" y="676"/>
                  </a:lnTo>
                  <a:lnTo>
                    <a:pt x="116" y="652"/>
                  </a:lnTo>
                  <a:lnTo>
                    <a:pt x="96" y="628"/>
                  </a:lnTo>
                  <a:lnTo>
                    <a:pt x="76" y="604"/>
                  </a:lnTo>
                  <a:lnTo>
                    <a:pt x="57" y="579"/>
                  </a:lnTo>
                  <a:lnTo>
                    <a:pt x="38" y="555"/>
                  </a:lnTo>
                  <a:lnTo>
                    <a:pt x="19" y="532"/>
                  </a:lnTo>
                  <a:lnTo>
                    <a:pt x="0" y="507"/>
                  </a:lnTo>
                  <a:lnTo>
                    <a:pt x="6" y="499"/>
                  </a:lnTo>
                  <a:lnTo>
                    <a:pt x="12" y="492"/>
                  </a:lnTo>
                  <a:lnTo>
                    <a:pt x="21" y="481"/>
                  </a:lnTo>
                  <a:lnTo>
                    <a:pt x="30" y="467"/>
                  </a:lnTo>
                  <a:lnTo>
                    <a:pt x="39" y="453"/>
                  </a:lnTo>
                  <a:lnTo>
                    <a:pt x="49" y="441"/>
                  </a:lnTo>
                  <a:lnTo>
                    <a:pt x="57" y="428"/>
                  </a:lnTo>
                  <a:lnTo>
                    <a:pt x="66" y="415"/>
                  </a:lnTo>
                  <a:lnTo>
                    <a:pt x="72" y="400"/>
                  </a:lnTo>
                  <a:lnTo>
                    <a:pt x="77" y="388"/>
                  </a:lnTo>
                  <a:lnTo>
                    <a:pt x="82" y="374"/>
                  </a:lnTo>
                  <a:lnTo>
                    <a:pt x="87" y="361"/>
                  </a:lnTo>
                  <a:lnTo>
                    <a:pt x="94" y="348"/>
                  </a:lnTo>
                  <a:lnTo>
                    <a:pt x="100" y="336"/>
                  </a:lnTo>
                  <a:lnTo>
                    <a:pt x="104" y="330"/>
                  </a:lnTo>
                  <a:lnTo>
                    <a:pt x="109" y="322"/>
                  </a:lnTo>
                  <a:lnTo>
                    <a:pt x="117" y="315"/>
                  </a:lnTo>
                  <a:lnTo>
                    <a:pt x="125" y="307"/>
                  </a:lnTo>
                  <a:lnTo>
                    <a:pt x="132" y="299"/>
                  </a:lnTo>
                  <a:lnTo>
                    <a:pt x="139" y="291"/>
                  </a:lnTo>
                  <a:lnTo>
                    <a:pt x="146" y="284"/>
                  </a:lnTo>
                  <a:lnTo>
                    <a:pt x="150" y="278"/>
                  </a:lnTo>
                  <a:lnTo>
                    <a:pt x="158" y="260"/>
                  </a:lnTo>
                  <a:lnTo>
                    <a:pt x="170" y="238"/>
                  </a:lnTo>
                  <a:lnTo>
                    <a:pt x="181" y="215"/>
                  </a:lnTo>
                  <a:lnTo>
                    <a:pt x="191" y="196"/>
                  </a:lnTo>
                  <a:lnTo>
                    <a:pt x="198" y="183"/>
                  </a:lnTo>
                  <a:lnTo>
                    <a:pt x="209" y="166"/>
                  </a:lnTo>
                  <a:lnTo>
                    <a:pt x="216" y="158"/>
                  </a:lnTo>
                  <a:lnTo>
                    <a:pt x="223" y="150"/>
                  </a:lnTo>
                  <a:lnTo>
                    <a:pt x="230" y="142"/>
                  </a:lnTo>
                  <a:lnTo>
                    <a:pt x="239" y="1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4" name="Freeform 21"/>
            <p:cNvSpPr>
              <a:spLocks/>
            </p:cNvSpPr>
            <p:nvPr/>
          </p:nvSpPr>
          <p:spPr bwMode="auto">
            <a:xfrm>
              <a:off x="3254101" y="3460028"/>
              <a:ext cx="735293" cy="616584"/>
            </a:xfrm>
            <a:custGeom>
              <a:avLst/>
              <a:gdLst>
                <a:gd name="T0" fmla="*/ 1470 w 2778"/>
                <a:gd name="T1" fmla="*/ 1919 h 2320"/>
                <a:gd name="T2" fmla="*/ 1217 w 2778"/>
                <a:gd name="T3" fmla="*/ 1883 h 2320"/>
                <a:gd name="T4" fmla="*/ 1085 w 2778"/>
                <a:gd name="T5" fmla="*/ 1776 h 2320"/>
                <a:gd name="T6" fmla="*/ 861 w 2778"/>
                <a:gd name="T7" fmla="*/ 1583 h 2320"/>
                <a:gd name="T8" fmla="*/ 494 w 2778"/>
                <a:gd name="T9" fmla="*/ 1171 h 2320"/>
                <a:gd name="T10" fmla="*/ 334 w 2778"/>
                <a:gd name="T11" fmla="*/ 1010 h 2320"/>
                <a:gd name="T12" fmla="*/ 69 w 2778"/>
                <a:gd name="T13" fmla="*/ 855 h 2320"/>
                <a:gd name="T14" fmla="*/ 46 w 2778"/>
                <a:gd name="T15" fmla="*/ 733 h 2320"/>
                <a:gd name="T16" fmla="*/ 113 w 2778"/>
                <a:gd name="T17" fmla="*/ 553 h 2320"/>
                <a:gd name="T18" fmla="*/ 164 w 2778"/>
                <a:gd name="T19" fmla="*/ 334 h 2320"/>
                <a:gd name="T20" fmla="*/ 274 w 2778"/>
                <a:gd name="T21" fmla="*/ 311 h 2320"/>
                <a:gd name="T22" fmla="*/ 330 w 2778"/>
                <a:gd name="T23" fmla="*/ 222 h 2320"/>
                <a:gd name="T24" fmla="*/ 354 w 2778"/>
                <a:gd name="T25" fmla="*/ 10 h 2320"/>
                <a:gd name="T26" fmla="*/ 451 w 2778"/>
                <a:gd name="T27" fmla="*/ 136 h 2320"/>
                <a:gd name="T28" fmla="*/ 518 w 2778"/>
                <a:gd name="T29" fmla="*/ 296 h 2320"/>
                <a:gd name="T30" fmla="*/ 799 w 2778"/>
                <a:gd name="T31" fmla="*/ 339 h 2320"/>
                <a:gd name="T32" fmla="*/ 964 w 2778"/>
                <a:gd name="T33" fmla="*/ 450 h 2320"/>
                <a:gd name="T34" fmla="*/ 1042 w 2778"/>
                <a:gd name="T35" fmla="*/ 553 h 2320"/>
                <a:gd name="T36" fmla="*/ 1214 w 2778"/>
                <a:gd name="T37" fmla="*/ 577 h 2320"/>
                <a:gd name="T38" fmla="*/ 1422 w 2778"/>
                <a:gd name="T39" fmla="*/ 548 h 2320"/>
                <a:gd name="T40" fmla="*/ 1480 w 2778"/>
                <a:gd name="T41" fmla="*/ 373 h 2320"/>
                <a:gd name="T42" fmla="*/ 1574 w 2778"/>
                <a:gd name="T43" fmla="*/ 274 h 2320"/>
                <a:gd name="T44" fmla="*/ 1816 w 2778"/>
                <a:gd name="T45" fmla="*/ 193 h 2320"/>
                <a:gd name="T46" fmla="*/ 1893 w 2778"/>
                <a:gd name="T47" fmla="*/ 78 h 2320"/>
                <a:gd name="T48" fmla="*/ 2093 w 2778"/>
                <a:gd name="T49" fmla="*/ 152 h 2320"/>
                <a:gd name="T50" fmla="*/ 2075 w 2778"/>
                <a:gd name="T51" fmla="*/ 235 h 2320"/>
                <a:gd name="T52" fmla="*/ 1926 w 2778"/>
                <a:gd name="T53" fmla="*/ 345 h 2320"/>
                <a:gd name="T54" fmla="*/ 1939 w 2778"/>
                <a:gd name="T55" fmla="*/ 471 h 2320"/>
                <a:gd name="T56" fmla="*/ 1941 w 2778"/>
                <a:gd name="T57" fmla="*/ 603 h 2320"/>
                <a:gd name="T58" fmla="*/ 1930 w 2778"/>
                <a:gd name="T59" fmla="*/ 729 h 2320"/>
                <a:gd name="T60" fmla="*/ 1965 w 2778"/>
                <a:gd name="T61" fmla="*/ 802 h 2320"/>
                <a:gd name="T62" fmla="*/ 2173 w 2778"/>
                <a:gd name="T63" fmla="*/ 863 h 2320"/>
                <a:gd name="T64" fmla="*/ 2202 w 2778"/>
                <a:gd name="T65" fmla="*/ 916 h 2320"/>
                <a:gd name="T66" fmla="*/ 2131 w 2778"/>
                <a:gd name="T67" fmla="*/ 1025 h 2320"/>
                <a:gd name="T68" fmla="*/ 2000 w 2778"/>
                <a:gd name="T69" fmla="*/ 979 h 2320"/>
                <a:gd name="T70" fmla="*/ 1873 w 2778"/>
                <a:gd name="T71" fmla="*/ 935 h 2320"/>
                <a:gd name="T72" fmla="*/ 1824 w 2778"/>
                <a:gd name="T73" fmla="*/ 1058 h 2320"/>
                <a:gd name="T74" fmla="*/ 1874 w 2778"/>
                <a:gd name="T75" fmla="*/ 1147 h 2320"/>
                <a:gd name="T76" fmla="*/ 2080 w 2778"/>
                <a:gd name="T77" fmla="*/ 1240 h 2320"/>
                <a:gd name="T78" fmla="*/ 2090 w 2778"/>
                <a:gd name="T79" fmla="*/ 1354 h 2320"/>
                <a:gd name="T80" fmla="*/ 2142 w 2778"/>
                <a:gd name="T81" fmla="*/ 1429 h 2320"/>
                <a:gd name="T82" fmla="*/ 2231 w 2778"/>
                <a:gd name="T83" fmla="*/ 1471 h 2320"/>
                <a:gd name="T84" fmla="*/ 2292 w 2778"/>
                <a:gd name="T85" fmla="*/ 1551 h 2320"/>
                <a:gd name="T86" fmla="*/ 2476 w 2778"/>
                <a:gd name="T87" fmla="*/ 1547 h 2320"/>
                <a:gd name="T88" fmla="*/ 2671 w 2778"/>
                <a:gd name="T89" fmla="*/ 1600 h 2320"/>
                <a:gd name="T90" fmla="*/ 2760 w 2778"/>
                <a:gd name="T91" fmla="*/ 1706 h 2320"/>
                <a:gd name="T92" fmla="*/ 2775 w 2778"/>
                <a:gd name="T93" fmla="*/ 1842 h 2320"/>
                <a:gd name="T94" fmla="*/ 2717 w 2778"/>
                <a:gd name="T95" fmla="*/ 1969 h 2320"/>
                <a:gd name="T96" fmla="*/ 2647 w 2778"/>
                <a:gd name="T97" fmla="*/ 2028 h 2320"/>
                <a:gd name="T98" fmla="*/ 2566 w 2778"/>
                <a:gd name="T99" fmla="*/ 2132 h 2320"/>
                <a:gd name="T100" fmla="*/ 2556 w 2778"/>
                <a:gd name="T101" fmla="*/ 2228 h 2320"/>
                <a:gd name="T102" fmla="*/ 2488 w 2778"/>
                <a:gd name="T103" fmla="*/ 2305 h 2320"/>
                <a:gd name="T104" fmla="*/ 2364 w 2778"/>
                <a:gd name="T105" fmla="*/ 2221 h 2320"/>
                <a:gd name="T106" fmla="*/ 2271 w 2778"/>
                <a:gd name="T107" fmla="*/ 2214 h 2320"/>
                <a:gd name="T108" fmla="*/ 2171 w 2778"/>
                <a:gd name="T109" fmla="*/ 2280 h 2320"/>
                <a:gd name="T110" fmla="*/ 1977 w 2778"/>
                <a:gd name="T111" fmla="*/ 2205 h 2320"/>
                <a:gd name="T112" fmla="*/ 1863 w 2778"/>
                <a:gd name="T113" fmla="*/ 2206 h 2320"/>
                <a:gd name="T114" fmla="*/ 1779 w 2778"/>
                <a:gd name="T115" fmla="*/ 2286 h 2320"/>
                <a:gd name="T116" fmla="*/ 1710 w 2778"/>
                <a:gd name="T117" fmla="*/ 2231 h 23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78"/>
                <a:gd name="T178" fmla="*/ 0 h 2320"/>
                <a:gd name="T179" fmla="*/ 2778 w 2778"/>
                <a:gd name="T180" fmla="*/ 2320 h 23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78" h="2320">
                  <a:moveTo>
                    <a:pt x="1599" y="1980"/>
                  </a:moveTo>
                  <a:lnTo>
                    <a:pt x="1590" y="1969"/>
                  </a:lnTo>
                  <a:lnTo>
                    <a:pt x="1580" y="1960"/>
                  </a:lnTo>
                  <a:lnTo>
                    <a:pt x="1568" y="1952"/>
                  </a:lnTo>
                  <a:lnTo>
                    <a:pt x="1557" y="1944"/>
                  </a:lnTo>
                  <a:lnTo>
                    <a:pt x="1544" y="1938"/>
                  </a:lnTo>
                  <a:lnTo>
                    <a:pt x="1531" y="1933"/>
                  </a:lnTo>
                  <a:lnTo>
                    <a:pt x="1516" y="1929"/>
                  </a:lnTo>
                  <a:lnTo>
                    <a:pt x="1502" y="1925"/>
                  </a:lnTo>
                  <a:lnTo>
                    <a:pt x="1470" y="1919"/>
                  </a:lnTo>
                  <a:lnTo>
                    <a:pt x="1438" y="1915"/>
                  </a:lnTo>
                  <a:lnTo>
                    <a:pt x="1404" y="1912"/>
                  </a:lnTo>
                  <a:lnTo>
                    <a:pt x="1369" y="1909"/>
                  </a:lnTo>
                  <a:lnTo>
                    <a:pt x="1334" y="1906"/>
                  </a:lnTo>
                  <a:lnTo>
                    <a:pt x="1300" y="1902"/>
                  </a:lnTo>
                  <a:lnTo>
                    <a:pt x="1282" y="1900"/>
                  </a:lnTo>
                  <a:lnTo>
                    <a:pt x="1265" y="1897"/>
                  </a:lnTo>
                  <a:lnTo>
                    <a:pt x="1249" y="1892"/>
                  </a:lnTo>
                  <a:lnTo>
                    <a:pt x="1233" y="1888"/>
                  </a:lnTo>
                  <a:lnTo>
                    <a:pt x="1217" y="1883"/>
                  </a:lnTo>
                  <a:lnTo>
                    <a:pt x="1203" y="1877"/>
                  </a:lnTo>
                  <a:lnTo>
                    <a:pt x="1188" y="1870"/>
                  </a:lnTo>
                  <a:lnTo>
                    <a:pt x="1174" y="1861"/>
                  </a:lnTo>
                  <a:lnTo>
                    <a:pt x="1161" y="1852"/>
                  </a:lnTo>
                  <a:lnTo>
                    <a:pt x="1149" y="1841"/>
                  </a:lnTo>
                  <a:lnTo>
                    <a:pt x="1137" y="1830"/>
                  </a:lnTo>
                  <a:lnTo>
                    <a:pt x="1127" y="1816"/>
                  </a:lnTo>
                  <a:lnTo>
                    <a:pt x="1113" y="1802"/>
                  </a:lnTo>
                  <a:lnTo>
                    <a:pt x="1100" y="1788"/>
                  </a:lnTo>
                  <a:lnTo>
                    <a:pt x="1085" y="1776"/>
                  </a:lnTo>
                  <a:lnTo>
                    <a:pt x="1070" y="1763"/>
                  </a:lnTo>
                  <a:lnTo>
                    <a:pt x="1039" y="1739"/>
                  </a:lnTo>
                  <a:lnTo>
                    <a:pt x="1007" y="1716"/>
                  </a:lnTo>
                  <a:lnTo>
                    <a:pt x="974" y="1695"/>
                  </a:lnTo>
                  <a:lnTo>
                    <a:pt x="942" y="1671"/>
                  </a:lnTo>
                  <a:lnTo>
                    <a:pt x="927" y="1658"/>
                  </a:lnTo>
                  <a:lnTo>
                    <a:pt x="912" y="1645"/>
                  </a:lnTo>
                  <a:lnTo>
                    <a:pt x="898" y="1631"/>
                  </a:lnTo>
                  <a:lnTo>
                    <a:pt x="885" y="1616"/>
                  </a:lnTo>
                  <a:lnTo>
                    <a:pt x="861" y="1583"/>
                  </a:lnTo>
                  <a:lnTo>
                    <a:pt x="836" y="1552"/>
                  </a:lnTo>
                  <a:lnTo>
                    <a:pt x="810" y="1522"/>
                  </a:lnTo>
                  <a:lnTo>
                    <a:pt x="785" y="1492"/>
                  </a:lnTo>
                  <a:lnTo>
                    <a:pt x="731" y="1434"/>
                  </a:lnTo>
                  <a:lnTo>
                    <a:pt x="677" y="1377"/>
                  </a:lnTo>
                  <a:lnTo>
                    <a:pt x="624" y="1321"/>
                  </a:lnTo>
                  <a:lnTo>
                    <a:pt x="570" y="1264"/>
                  </a:lnTo>
                  <a:lnTo>
                    <a:pt x="544" y="1233"/>
                  </a:lnTo>
                  <a:lnTo>
                    <a:pt x="519" y="1203"/>
                  </a:lnTo>
                  <a:lnTo>
                    <a:pt x="494" y="1171"/>
                  </a:lnTo>
                  <a:lnTo>
                    <a:pt x="471" y="1139"/>
                  </a:lnTo>
                  <a:lnTo>
                    <a:pt x="459" y="1122"/>
                  </a:lnTo>
                  <a:lnTo>
                    <a:pt x="446" y="1107"/>
                  </a:lnTo>
                  <a:lnTo>
                    <a:pt x="434" y="1093"/>
                  </a:lnTo>
                  <a:lnTo>
                    <a:pt x="420" y="1078"/>
                  </a:lnTo>
                  <a:lnTo>
                    <a:pt x="407" y="1066"/>
                  </a:lnTo>
                  <a:lnTo>
                    <a:pt x="392" y="1053"/>
                  </a:lnTo>
                  <a:lnTo>
                    <a:pt x="378" y="1042"/>
                  </a:lnTo>
                  <a:lnTo>
                    <a:pt x="364" y="1030"/>
                  </a:lnTo>
                  <a:lnTo>
                    <a:pt x="334" y="1010"/>
                  </a:lnTo>
                  <a:lnTo>
                    <a:pt x="304" y="990"/>
                  </a:lnTo>
                  <a:lnTo>
                    <a:pt x="273" y="972"/>
                  </a:lnTo>
                  <a:lnTo>
                    <a:pt x="240" y="956"/>
                  </a:lnTo>
                  <a:lnTo>
                    <a:pt x="209" y="939"/>
                  </a:lnTo>
                  <a:lnTo>
                    <a:pt x="177" y="921"/>
                  </a:lnTo>
                  <a:lnTo>
                    <a:pt x="145" y="903"/>
                  </a:lnTo>
                  <a:lnTo>
                    <a:pt x="114" y="886"/>
                  </a:lnTo>
                  <a:lnTo>
                    <a:pt x="100" y="875"/>
                  </a:lnTo>
                  <a:lnTo>
                    <a:pt x="84" y="866"/>
                  </a:lnTo>
                  <a:lnTo>
                    <a:pt x="69" y="855"/>
                  </a:lnTo>
                  <a:lnTo>
                    <a:pt x="55" y="844"/>
                  </a:lnTo>
                  <a:lnTo>
                    <a:pt x="40" y="833"/>
                  </a:lnTo>
                  <a:lnTo>
                    <a:pt x="27" y="820"/>
                  </a:lnTo>
                  <a:lnTo>
                    <a:pt x="12" y="807"/>
                  </a:lnTo>
                  <a:lnTo>
                    <a:pt x="0" y="793"/>
                  </a:lnTo>
                  <a:lnTo>
                    <a:pt x="6" y="782"/>
                  </a:lnTo>
                  <a:lnTo>
                    <a:pt x="13" y="771"/>
                  </a:lnTo>
                  <a:lnTo>
                    <a:pt x="21" y="762"/>
                  </a:lnTo>
                  <a:lnTo>
                    <a:pt x="30" y="751"/>
                  </a:lnTo>
                  <a:lnTo>
                    <a:pt x="46" y="733"/>
                  </a:lnTo>
                  <a:lnTo>
                    <a:pt x="65" y="714"/>
                  </a:lnTo>
                  <a:lnTo>
                    <a:pt x="73" y="707"/>
                  </a:lnTo>
                  <a:lnTo>
                    <a:pt x="79" y="697"/>
                  </a:lnTo>
                  <a:lnTo>
                    <a:pt x="84" y="687"/>
                  </a:lnTo>
                  <a:lnTo>
                    <a:pt x="89" y="675"/>
                  </a:lnTo>
                  <a:lnTo>
                    <a:pt x="93" y="662"/>
                  </a:lnTo>
                  <a:lnTo>
                    <a:pt x="98" y="648"/>
                  </a:lnTo>
                  <a:lnTo>
                    <a:pt x="101" y="634"/>
                  </a:lnTo>
                  <a:lnTo>
                    <a:pt x="104" y="619"/>
                  </a:lnTo>
                  <a:lnTo>
                    <a:pt x="113" y="553"/>
                  </a:lnTo>
                  <a:lnTo>
                    <a:pt x="121" y="483"/>
                  </a:lnTo>
                  <a:lnTo>
                    <a:pt x="126" y="450"/>
                  </a:lnTo>
                  <a:lnTo>
                    <a:pt x="131" y="417"/>
                  </a:lnTo>
                  <a:lnTo>
                    <a:pt x="134" y="403"/>
                  </a:lnTo>
                  <a:lnTo>
                    <a:pt x="138" y="388"/>
                  </a:lnTo>
                  <a:lnTo>
                    <a:pt x="141" y="376"/>
                  </a:lnTo>
                  <a:lnTo>
                    <a:pt x="146" y="363"/>
                  </a:lnTo>
                  <a:lnTo>
                    <a:pt x="152" y="352"/>
                  </a:lnTo>
                  <a:lnTo>
                    <a:pt x="157" y="342"/>
                  </a:lnTo>
                  <a:lnTo>
                    <a:pt x="164" y="334"/>
                  </a:lnTo>
                  <a:lnTo>
                    <a:pt x="171" y="327"/>
                  </a:lnTo>
                  <a:lnTo>
                    <a:pt x="179" y="322"/>
                  </a:lnTo>
                  <a:lnTo>
                    <a:pt x="188" y="318"/>
                  </a:lnTo>
                  <a:lnTo>
                    <a:pt x="198" y="316"/>
                  </a:lnTo>
                  <a:lnTo>
                    <a:pt x="209" y="316"/>
                  </a:lnTo>
                  <a:lnTo>
                    <a:pt x="224" y="318"/>
                  </a:lnTo>
                  <a:lnTo>
                    <a:pt x="238" y="318"/>
                  </a:lnTo>
                  <a:lnTo>
                    <a:pt x="251" y="317"/>
                  </a:lnTo>
                  <a:lnTo>
                    <a:pt x="262" y="315"/>
                  </a:lnTo>
                  <a:lnTo>
                    <a:pt x="274" y="311"/>
                  </a:lnTo>
                  <a:lnTo>
                    <a:pt x="283" y="306"/>
                  </a:lnTo>
                  <a:lnTo>
                    <a:pt x="291" y="301"/>
                  </a:lnTo>
                  <a:lnTo>
                    <a:pt x="299" y="293"/>
                  </a:lnTo>
                  <a:lnTo>
                    <a:pt x="305" y="285"/>
                  </a:lnTo>
                  <a:lnTo>
                    <a:pt x="311" y="277"/>
                  </a:lnTo>
                  <a:lnTo>
                    <a:pt x="316" y="266"/>
                  </a:lnTo>
                  <a:lnTo>
                    <a:pt x="320" y="256"/>
                  </a:lnTo>
                  <a:lnTo>
                    <a:pt x="324" y="246"/>
                  </a:lnTo>
                  <a:lnTo>
                    <a:pt x="327" y="233"/>
                  </a:lnTo>
                  <a:lnTo>
                    <a:pt x="330" y="222"/>
                  </a:lnTo>
                  <a:lnTo>
                    <a:pt x="332" y="208"/>
                  </a:lnTo>
                  <a:lnTo>
                    <a:pt x="335" y="182"/>
                  </a:lnTo>
                  <a:lnTo>
                    <a:pt x="337" y="154"/>
                  </a:lnTo>
                  <a:lnTo>
                    <a:pt x="339" y="126"/>
                  </a:lnTo>
                  <a:lnTo>
                    <a:pt x="341" y="99"/>
                  </a:lnTo>
                  <a:lnTo>
                    <a:pt x="343" y="72"/>
                  </a:lnTo>
                  <a:lnTo>
                    <a:pt x="346" y="46"/>
                  </a:lnTo>
                  <a:lnTo>
                    <a:pt x="349" y="33"/>
                  </a:lnTo>
                  <a:lnTo>
                    <a:pt x="352" y="22"/>
                  </a:lnTo>
                  <a:lnTo>
                    <a:pt x="354" y="10"/>
                  </a:lnTo>
                  <a:lnTo>
                    <a:pt x="358" y="0"/>
                  </a:lnTo>
                  <a:lnTo>
                    <a:pt x="375" y="23"/>
                  </a:lnTo>
                  <a:lnTo>
                    <a:pt x="391" y="44"/>
                  </a:lnTo>
                  <a:lnTo>
                    <a:pt x="408" y="63"/>
                  </a:lnTo>
                  <a:lnTo>
                    <a:pt x="424" y="83"/>
                  </a:lnTo>
                  <a:lnTo>
                    <a:pt x="430" y="93"/>
                  </a:lnTo>
                  <a:lnTo>
                    <a:pt x="436" y="103"/>
                  </a:lnTo>
                  <a:lnTo>
                    <a:pt x="442" y="113"/>
                  </a:lnTo>
                  <a:lnTo>
                    <a:pt x="448" y="125"/>
                  </a:lnTo>
                  <a:lnTo>
                    <a:pt x="451" y="136"/>
                  </a:lnTo>
                  <a:lnTo>
                    <a:pt x="454" y="149"/>
                  </a:lnTo>
                  <a:lnTo>
                    <a:pt x="456" y="162"/>
                  </a:lnTo>
                  <a:lnTo>
                    <a:pt x="457" y="177"/>
                  </a:lnTo>
                  <a:lnTo>
                    <a:pt x="459" y="202"/>
                  </a:lnTo>
                  <a:lnTo>
                    <a:pt x="464" y="224"/>
                  </a:lnTo>
                  <a:lnTo>
                    <a:pt x="471" y="242"/>
                  </a:lnTo>
                  <a:lnTo>
                    <a:pt x="481" y="259"/>
                  </a:lnTo>
                  <a:lnTo>
                    <a:pt x="491" y="274"/>
                  </a:lnTo>
                  <a:lnTo>
                    <a:pt x="504" y="285"/>
                  </a:lnTo>
                  <a:lnTo>
                    <a:pt x="518" y="296"/>
                  </a:lnTo>
                  <a:lnTo>
                    <a:pt x="533" y="304"/>
                  </a:lnTo>
                  <a:lnTo>
                    <a:pt x="550" y="311"/>
                  </a:lnTo>
                  <a:lnTo>
                    <a:pt x="567" y="316"/>
                  </a:lnTo>
                  <a:lnTo>
                    <a:pt x="586" y="320"/>
                  </a:lnTo>
                  <a:lnTo>
                    <a:pt x="606" y="324"/>
                  </a:lnTo>
                  <a:lnTo>
                    <a:pt x="648" y="328"/>
                  </a:lnTo>
                  <a:lnTo>
                    <a:pt x="690" y="330"/>
                  </a:lnTo>
                  <a:lnTo>
                    <a:pt x="734" y="333"/>
                  </a:lnTo>
                  <a:lnTo>
                    <a:pt x="778" y="336"/>
                  </a:lnTo>
                  <a:lnTo>
                    <a:pt x="799" y="339"/>
                  </a:lnTo>
                  <a:lnTo>
                    <a:pt x="819" y="343"/>
                  </a:lnTo>
                  <a:lnTo>
                    <a:pt x="840" y="348"/>
                  </a:lnTo>
                  <a:lnTo>
                    <a:pt x="860" y="354"/>
                  </a:lnTo>
                  <a:lnTo>
                    <a:pt x="878" y="362"/>
                  </a:lnTo>
                  <a:lnTo>
                    <a:pt x="895" y="372"/>
                  </a:lnTo>
                  <a:lnTo>
                    <a:pt x="912" y="382"/>
                  </a:lnTo>
                  <a:lnTo>
                    <a:pt x="928" y="395"/>
                  </a:lnTo>
                  <a:lnTo>
                    <a:pt x="941" y="411"/>
                  </a:lnTo>
                  <a:lnTo>
                    <a:pt x="954" y="429"/>
                  </a:lnTo>
                  <a:lnTo>
                    <a:pt x="964" y="450"/>
                  </a:lnTo>
                  <a:lnTo>
                    <a:pt x="974" y="474"/>
                  </a:lnTo>
                  <a:lnTo>
                    <a:pt x="978" y="486"/>
                  </a:lnTo>
                  <a:lnTo>
                    <a:pt x="983" y="497"/>
                  </a:lnTo>
                  <a:lnTo>
                    <a:pt x="989" y="508"/>
                  </a:lnTo>
                  <a:lnTo>
                    <a:pt x="995" y="517"/>
                  </a:lnTo>
                  <a:lnTo>
                    <a:pt x="1004" y="527"/>
                  </a:lnTo>
                  <a:lnTo>
                    <a:pt x="1012" y="534"/>
                  </a:lnTo>
                  <a:lnTo>
                    <a:pt x="1022" y="541"/>
                  </a:lnTo>
                  <a:lnTo>
                    <a:pt x="1032" y="547"/>
                  </a:lnTo>
                  <a:lnTo>
                    <a:pt x="1042" y="553"/>
                  </a:lnTo>
                  <a:lnTo>
                    <a:pt x="1054" y="558"/>
                  </a:lnTo>
                  <a:lnTo>
                    <a:pt x="1065" y="562"/>
                  </a:lnTo>
                  <a:lnTo>
                    <a:pt x="1078" y="565"/>
                  </a:lnTo>
                  <a:lnTo>
                    <a:pt x="1090" y="568"/>
                  </a:lnTo>
                  <a:lnTo>
                    <a:pt x="1103" y="571"/>
                  </a:lnTo>
                  <a:lnTo>
                    <a:pt x="1116" y="573"/>
                  </a:lnTo>
                  <a:lnTo>
                    <a:pt x="1130" y="575"/>
                  </a:lnTo>
                  <a:lnTo>
                    <a:pt x="1158" y="577"/>
                  </a:lnTo>
                  <a:lnTo>
                    <a:pt x="1186" y="578"/>
                  </a:lnTo>
                  <a:lnTo>
                    <a:pt x="1214" y="577"/>
                  </a:lnTo>
                  <a:lnTo>
                    <a:pt x="1241" y="576"/>
                  </a:lnTo>
                  <a:lnTo>
                    <a:pt x="1294" y="573"/>
                  </a:lnTo>
                  <a:lnTo>
                    <a:pt x="1341" y="571"/>
                  </a:lnTo>
                  <a:lnTo>
                    <a:pt x="1356" y="570"/>
                  </a:lnTo>
                  <a:lnTo>
                    <a:pt x="1370" y="568"/>
                  </a:lnTo>
                  <a:lnTo>
                    <a:pt x="1383" y="566"/>
                  </a:lnTo>
                  <a:lnTo>
                    <a:pt x="1394" y="563"/>
                  </a:lnTo>
                  <a:lnTo>
                    <a:pt x="1404" y="559"/>
                  </a:lnTo>
                  <a:lnTo>
                    <a:pt x="1413" y="554"/>
                  </a:lnTo>
                  <a:lnTo>
                    <a:pt x="1422" y="548"/>
                  </a:lnTo>
                  <a:lnTo>
                    <a:pt x="1429" y="542"/>
                  </a:lnTo>
                  <a:lnTo>
                    <a:pt x="1435" y="536"/>
                  </a:lnTo>
                  <a:lnTo>
                    <a:pt x="1440" y="529"/>
                  </a:lnTo>
                  <a:lnTo>
                    <a:pt x="1445" y="521"/>
                  </a:lnTo>
                  <a:lnTo>
                    <a:pt x="1450" y="513"/>
                  </a:lnTo>
                  <a:lnTo>
                    <a:pt x="1456" y="495"/>
                  </a:lnTo>
                  <a:lnTo>
                    <a:pt x="1461" y="477"/>
                  </a:lnTo>
                  <a:lnTo>
                    <a:pt x="1467" y="436"/>
                  </a:lnTo>
                  <a:lnTo>
                    <a:pt x="1475" y="394"/>
                  </a:lnTo>
                  <a:lnTo>
                    <a:pt x="1480" y="373"/>
                  </a:lnTo>
                  <a:lnTo>
                    <a:pt x="1486" y="352"/>
                  </a:lnTo>
                  <a:lnTo>
                    <a:pt x="1490" y="341"/>
                  </a:lnTo>
                  <a:lnTo>
                    <a:pt x="1495" y="331"/>
                  </a:lnTo>
                  <a:lnTo>
                    <a:pt x="1501" y="322"/>
                  </a:lnTo>
                  <a:lnTo>
                    <a:pt x="1508" y="312"/>
                  </a:lnTo>
                  <a:lnTo>
                    <a:pt x="1519" y="303"/>
                  </a:lnTo>
                  <a:lnTo>
                    <a:pt x="1532" y="294"/>
                  </a:lnTo>
                  <a:lnTo>
                    <a:pt x="1545" y="287"/>
                  </a:lnTo>
                  <a:lnTo>
                    <a:pt x="1559" y="280"/>
                  </a:lnTo>
                  <a:lnTo>
                    <a:pt x="1574" y="274"/>
                  </a:lnTo>
                  <a:lnTo>
                    <a:pt x="1588" y="267"/>
                  </a:lnTo>
                  <a:lnTo>
                    <a:pt x="1604" y="262"/>
                  </a:lnTo>
                  <a:lnTo>
                    <a:pt x="1619" y="257"/>
                  </a:lnTo>
                  <a:lnTo>
                    <a:pt x="1683" y="239"/>
                  </a:lnTo>
                  <a:lnTo>
                    <a:pt x="1747" y="222"/>
                  </a:lnTo>
                  <a:lnTo>
                    <a:pt x="1761" y="217"/>
                  </a:lnTo>
                  <a:lnTo>
                    <a:pt x="1776" y="212"/>
                  </a:lnTo>
                  <a:lnTo>
                    <a:pt x="1790" y="206"/>
                  </a:lnTo>
                  <a:lnTo>
                    <a:pt x="1804" y="200"/>
                  </a:lnTo>
                  <a:lnTo>
                    <a:pt x="1816" y="193"/>
                  </a:lnTo>
                  <a:lnTo>
                    <a:pt x="1829" y="186"/>
                  </a:lnTo>
                  <a:lnTo>
                    <a:pt x="1840" y="178"/>
                  </a:lnTo>
                  <a:lnTo>
                    <a:pt x="1851" y="169"/>
                  </a:lnTo>
                  <a:lnTo>
                    <a:pt x="1860" y="159"/>
                  </a:lnTo>
                  <a:lnTo>
                    <a:pt x="1868" y="149"/>
                  </a:lnTo>
                  <a:lnTo>
                    <a:pt x="1876" y="136"/>
                  </a:lnTo>
                  <a:lnTo>
                    <a:pt x="1882" y="124"/>
                  </a:lnTo>
                  <a:lnTo>
                    <a:pt x="1887" y="109"/>
                  </a:lnTo>
                  <a:lnTo>
                    <a:pt x="1890" y="95"/>
                  </a:lnTo>
                  <a:lnTo>
                    <a:pt x="1893" y="78"/>
                  </a:lnTo>
                  <a:lnTo>
                    <a:pt x="1893" y="60"/>
                  </a:lnTo>
                  <a:lnTo>
                    <a:pt x="1928" y="81"/>
                  </a:lnTo>
                  <a:lnTo>
                    <a:pt x="1963" y="100"/>
                  </a:lnTo>
                  <a:lnTo>
                    <a:pt x="1981" y="109"/>
                  </a:lnTo>
                  <a:lnTo>
                    <a:pt x="2000" y="118"/>
                  </a:lnTo>
                  <a:lnTo>
                    <a:pt x="2017" y="125"/>
                  </a:lnTo>
                  <a:lnTo>
                    <a:pt x="2036" y="133"/>
                  </a:lnTo>
                  <a:lnTo>
                    <a:pt x="2055" y="139"/>
                  </a:lnTo>
                  <a:lnTo>
                    <a:pt x="2074" y="146"/>
                  </a:lnTo>
                  <a:lnTo>
                    <a:pt x="2093" y="152"/>
                  </a:lnTo>
                  <a:lnTo>
                    <a:pt x="2112" y="157"/>
                  </a:lnTo>
                  <a:lnTo>
                    <a:pt x="2132" y="162"/>
                  </a:lnTo>
                  <a:lnTo>
                    <a:pt x="2151" y="166"/>
                  </a:lnTo>
                  <a:lnTo>
                    <a:pt x="2171" y="170"/>
                  </a:lnTo>
                  <a:lnTo>
                    <a:pt x="2190" y="173"/>
                  </a:lnTo>
                  <a:lnTo>
                    <a:pt x="2173" y="184"/>
                  </a:lnTo>
                  <a:lnTo>
                    <a:pt x="2152" y="197"/>
                  </a:lnTo>
                  <a:lnTo>
                    <a:pt x="2128" y="209"/>
                  </a:lnTo>
                  <a:lnTo>
                    <a:pt x="2102" y="222"/>
                  </a:lnTo>
                  <a:lnTo>
                    <a:pt x="2075" y="235"/>
                  </a:lnTo>
                  <a:lnTo>
                    <a:pt x="2047" y="250"/>
                  </a:lnTo>
                  <a:lnTo>
                    <a:pt x="2019" y="264"/>
                  </a:lnTo>
                  <a:lnTo>
                    <a:pt x="1993" y="280"/>
                  </a:lnTo>
                  <a:lnTo>
                    <a:pt x="1982" y="288"/>
                  </a:lnTo>
                  <a:lnTo>
                    <a:pt x="1970" y="298"/>
                  </a:lnTo>
                  <a:lnTo>
                    <a:pt x="1959" y="306"/>
                  </a:lnTo>
                  <a:lnTo>
                    <a:pt x="1950" y="315"/>
                  </a:lnTo>
                  <a:lnTo>
                    <a:pt x="1940" y="326"/>
                  </a:lnTo>
                  <a:lnTo>
                    <a:pt x="1932" y="335"/>
                  </a:lnTo>
                  <a:lnTo>
                    <a:pt x="1926" y="345"/>
                  </a:lnTo>
                  <a:lnTo>
                    <a:pt x="1919" y="356"/>
                  </a:lnTo>
                  <a:lnTo>
                    <a:pt x="1915" y="367"/>
                  </a:lnTo>
                  <a:lnTo>
                    <a:pt x="1913" y="379"/>
                  </a:lnTo>
                  <a:lnTo>
                    <a:pt x="1911" y="391"/>
                  </a:lnTo>
                  <a:lnTo>
                    <a:pt x="1912" y="404"/>
                  </a:lnTo>
                  <a:lnTo>
                    <a:pt x="1914" y="417"/>
                  </a:lnTo>
                  <a:lnTo>
                    <a:pt x="1918" y="431"/>
                  </a:lnTo>
                  <a:lnTo>
                    <a:pt x="1925" y="444"/>
                  </a:lnTo>
                  <a:lnTo>
                    <a:pt x="1932" y="459"/>
                  </a:lnTo>
                  <a:lnTo>
                    <a:pt x="1939" y="471"/>
                  </a:lnTo>
                  <a:lnTo>
                    <a:pt x="1943" y="483"/>
                  </a:lnTo>
                  <a:lnTo>
                    <a:pt x="1947" y="496"/>
                  </a:lnTo>
                  <a:lnTo>
                    <a:pt x="1948" y="509"/>
                  </a:lnTo>
                  <a:lnTo>
                    <a:pt x="1948" y="522"/>
                  </a:lnTo>
                  <a:lnTo>
                    <a:pt x="1948" y="536"/>
                  </a:lnTo>
                  <a:lnTo>
                    <a:pt x="1947" y="550"/>
                  </a:lnTo>
                  <a:lnTo>
                    <a:pt x="1944" y="562"/>
                  </a:lnTo>
                  <a:lnTo>
                    <a:pt x="1943" y="576"/>
                  </a:lnTo>
                  <a:lnTo>
                    <a:pt x="1942" y="589"/>
                  </a:lnTo>
                  <a:lnTo>
                    <a:pt x="1941" y="603"/>
                  </a:lnTo>
                  <a:lnTo>
                    <a:pt x="1942" y="615"/>
                  </a:lnTo>
                  <a:lnTo>
                    <a:pt x="1943" y="628"/>
                  </a:lnTo>
                  <a:lnTo>
                    <a:pt x="1947" y="640"/>
                  </a:lnTo>
                  <a:lnTo>
                    <a:pt x="1951" y="652"/>
                  </a:lnTo>
                  <a:lnTo>
                    <a:pt x="1957" y="663"/>
                  </a:lnTo>
                  <a:lnTo>
                    <a:pt x="1949" y="678"/>
                  </a:lnTo>
                  <a:lnTo>
                    <a:pt x="1942" y="692"/>
                  </a:lnTo>
                  <a:lnTo>
                    <a:pt x="1937" y="705"/>
                  </a:lnTo>
                  <a:lnTo>
                    <a:pt x="1933" y="717"/>
                  </a:lnTo>
                  <a:lnTo>
                    <a:pt x="1930" y="729"/>
                  </a:lnTo>
                  <a:lnTo>
                    <a:pt x="1929" y="739"/>
                  </a:lnTo>
                  <a:lnTo>
                    <a:pt x="1929" y="749"/>
                  </a:lnTo>
                  <a:lnTo>
                    <a:pt x="1930" y="758"/>
                  </a:lnTo>
                  <a:lnTo>
                    <a:pt x="1933" y="766"/>
                  </a:lnTo>
                  <a:lnTo>
                    <a:pt x="1936" y="773"/>
                  </a:lnTo>
                  <a:lnTo>
                    <a:pt x="1940" y="781"/>
                  </a:lnTo>
                  <a:lnTo>
                    <a:pt x="1945" y="787"/>
                  </a:lnTo>
                  <a:lnTo>
                    <a:pt x="1952" y="793"/>
                  </a:lnTo>
                  <a:lnTo>
                    <a:pt x="1958" y="797"/>
                  </a:lnTo>
                  <a:lnTo>
                    <a:pt x="1965" y="802"/>
                  </a:lnTo>
                  <a:lnTo>
                    <a:pt x="1974" y="807"/>
                  </a:lnTo>
                  <a:lnTo>
                    <a:pt x="1991" y="814"/>
                  </a:lnTo>
                  <a:lnTo>
                    <a:pt x="2011" y="820"/>
                  </a:lnTo>
                  <a:lnTo>
                    <a:pt x="2032" y="824"/>
                  </a:lnTo>
                  <a:lnTo>
                    <a:pt x="2053" y="829"/>
                  </a:lnTo>
                  <a:lnTo>
                    <a:pt x="2095" y="835"/>
                  </a:lnTo>
                  <a:lnTo>
                    <a:pt x="2133" y="842"/>
                  </a:lnTo>
                  <a:lnTo>
                    <a:pt x="2152" y="850"/>
                  </a:lnTo>
                  <a:lnTo>
                    <a:pt x="2166" y="859"/>
                  </a:lnTo>
                  <a:lnTo>
                    <a:pt x="2173" y="863"/>
                  </a:lnTo>
                  <a:lnTo>
                    <a:pt x="2179" y="868"/>
                  </a:lnTo>
                  <a:lnTo>
                    <a:pt x="2184" y="873"/>
                  </a:lnTo>
                  <a:lnTo>
                    <a:pt x="2188" y="877"/>
                  </a:lnTo>
                  <a:lnTo>
                    <a:pt x="2192" y="883"/>
                  </a:lnTo>
                  <a:lnTo>
                    <a:pt x="2196" y="888"/>
                  </a:lnTo>
                  <a:lnTo>
                    <a:pt x="2198" y="893"/>
                  </a:lnTo>
                  <a:lnTo>
                    <a:pt x="2200" y="898"/>
                  </a:lnTo>
                  <a:lnTo>
                    <a:pt x="2201" y="904"/>
                  </a:lnTo>
                  <a:lnTo>
                    <a:pt x="2202" y="910"/>
                  </a:lnTo>
                  <a:lnTo>
                    <a:pt x="2202" y="916"/>
                  </a:lnTo>
                  <a:lnTo>
                    <a:pt x="2202" y="921"/>
                  </a:lnTo>
                  <a:lnTo>
                    <a:pt x="2200" y="933"/>
                  </a:lnTo>
                  <a:lnTo>
                    <a:pt x="2196" y="945"/>
                  </a:lnTo>
                  <a:lnTo>
                    <a:pt x="2190" y="958"/>
                  </a:lnTo>
                  <a:lnTo>
                    <a:pt x="2183" y="970"/>
                  </a:lnTo>
                  <a:lnTo>
                    <a:pt x="2175" y="983"/>
                  </a:lnTo>
                  <a:lnTo>
                    <a:pt x="2164" y="995"/>
                  </a:lnTo>
                  <a:lnTo>
                    <a:pt x="2153" y="1008"/>
                  </a:lnTo>
                  <a:lnTo>
                    <a:pt x="2141" y="1020"/>
                  </a:lnTo>
                  <a:lnTo>
                    <a:pt x="2131" y="1025"/>
                  </a:lnTo>
                  <a:lnTo>
                    <a:pt x="2122" y="1028"/>
                  </a:lnTo>
                  <a:lnTo>
                    <a:pt x="2111" y="1029"/>
                  </a:lnTo>
                  <a:lnTo>
                    <a:pt x="2101" y="1029"/>
                  </a:lnTo>
                  <a:lnTo>
                    <a:pt x="2091" y="1028"/>
                  </a:lnTo>
                  <a:lnTo>
                    <a:pt x="2081" y="1026"/>
                  </a:lnTo>
                  <a:lnTo>
                    <a:pt x="2070" y="1022"/>
                  </a:lnTo>
                  <a:lnTo>
                    <a:pt x="2060" y="1018"/>
                  </a:lnTo>
                  <a:lnTo>
                    <a:pt x="2040" y="1007"/>
                  </a:lnTo>
                  <a:lnTo>
                    <a:pt x="2019" y="993"/>
                  </a:lnTo>
                  <a:lnTo>
                    <a:pt x="2000" y="979"/>
                  </a:lnTo>
                  <a:lnTo>
                    <a:pt x="1979" y="965"/>
                  </a:lnTo>
                  <a:lnTo>
                    <a:pt x="1959" y="951"/>
                  </a:lnTo>
                  <a:lnTo>
                    <a:pt x="1939" y="940"/>
                  </a:lnTo>
                  <a:lnTo>
                    <a:pt x="1930" y="936"/>
                  </a:lnTo>
                  <a:lnTo>
                    <a:pt x="1919" y="933"/>
                  </a:lnTo>
                  <a:lnTo>
                    <a:pt x="1910" y="931"/>
                  </a:lnTo>
                  <a:lnTo>
                    <a:pt x="1901" y="929"/>
                  </a:lnTo>
                  <a:lnTo>
                    <a:pt x="1891" y="929"/>
                  </a:lnTo>
                  <a:lnTo>
                    <a:pt x="1882" y="932"/>
                  </a:lnTo>
                  <a:lnTo>
                    <a:pt x="1873" y="935"/>
                  </a:lnTo>
                  <a:lnTo>
                    <a:pt x="1863" y="940"/>
                  </a:lnTo>
                  <a:lnTo>
                    <a:pt x="1854" y="947"/>
                  </a:lnTo>
                  <a:lnTo>
                    <a:pt x="1844" y="957"/>
                  </a:lnTo>
                  <a:lnTo>
                    <a:pt x="1836" y="968"/>
                  </a:lnTo>
                  <a:lnTo>
                    <a:pt x="1827" y="982"/>
                  </a:lnTo>
                  <a:lnTo>
                    <a:pt x="1825" y="999"/>
                  </a:lnTo>
                  <a:lnTo>
                    <a:pt x="1823" y="1015"/>
                  </a:lnTo>
                  <a:lnTo>
                    <a:pt x="1823" y="1030"/>
                  </a:lnTo>
                  <a:lnTo>
                    <a:pt x="1823" y="1044"/>
                  </a:lnTo>
                  <a:lnTo>
                    <a:pt x="1824" y="1058"/>
                  </a:lnTo>
                  <a:lnTo>
                    <a:pt x="1826" y="1070"/>
                  </a:lnTo>
                  <a:lnTo>
                    <a:pt x="1828" y="1081"/>
                  </a:lnTo>
                  <a:lnTo>
                    <a:pt x="1831" y="1092"/>
                  </a:lnTo>
                  <a:lnTo>
                    <a:pt x="1835" y="1102"/>
                  </a:lnTo>
                  <a:lnTo>
                    <a:pt x="1840" y="1111"/>
                  </a:lnTo>
                  <a:lnTo>
                    <a:pt x="1845" y="1119"/>
                  </a:lnTo>
                  <a:lnTo>
                    <a:pt x="1852" y="1127"/>
                  </a:lnTo>
                  <a:lnTo>
                    <a:pt x="1858" y="1135"/>
                  </a:lnTo>
                  <a:lnTo>
                    <a:pt x="1865" y="1141"/>
                  </a:lnTo>
                  <a:lnTo>
                    <a:pt x="1874" y="1147"/>
                  </a:lnTo>
                  <a:lnTo>
                    <a:pt x="1882" y="1153"/>
                  </a:lnTo>
                  <a:lnTo>
                    <a:pt x="1900" y="1164"/>
                  </a:lnTo>
                  <a:lnTo>
                    <a:pt x="1919" y="1173"/>
                  </a:lnTo>
                  <a:lnTo>
                    <a:pt x="1940" y="1181"/>
                  </a:lnTo>
                  <a:lnTo>
                    <a:pt x="1962" y="1189"/>
                  </a:lnTo>
                  <a:lnTo>
                    <a:pt x="2008" y="1204"/>
                  </a:lnTo>
                  <a:lnTo>
                    <a:pt x="2056" y="1222"/>
                  </a:lnTo>
                  <a:lnTo>
                    <a:pt x="2065" y="1227"/>
                  </a:lnTo>
                  <a:lnTo>
                    <a:pt x="2073" y="1233"/>
                  </a:lnTo>
                  <a:lnTo>
                    <a:pt x="2080" y="1240"/>
                  </a:lnTo>
                  <a:lnTo>
                    <a:pt x="2085" y="1247"/>
                  </a:lnTo>
                  <a:lnTo>
                    <a:pt x="2089" y="1254"/>
                  </a:lnTo>
                  <a:lnTo>
                    <a:pt x="2092" y="1261"/>
                  </a:lnTo>
                  <a:lnTo>
                    <a:pt x="2094" y="1268"/>
                  </a:lnTo>
                  <a:lnTo>
                    <a:pt x="2095" y="1276"/>
                  </a:lnTo>
                  <a:lnTo>
                    <a:pt x="2097" y="1291"/>
                  </a:lnTo>
                  <a:lnTo>
                    <a:pt x="2095" y="1307"/>
                  </a:lnTo>
                  <a:lnTo>
                    <a:pt x="2093" y="1323"/>
                  </a:lnTo>
                  <a:lnTo>
                    <a:pt x="2091" y="1339"/>
                  </a:lnTo>
                  <a:lnTo>
                    <a:pt x="2090" y="1354"/>
                  </a:lnTo>
                  <a:lnTo>
                    <a:pt x="2090" y="1370"/>
                  </a:lnTo>
                  <a:lnTo>
                    <a:pt x="2092" y="1377"/>
                  </a:lnTo>
                  <a:lnTo>
                    <a:pt x="2094" y="1384"/>
                  </a:lnTo>
                  <a:lnTo>
                    <a:pt x="2098" y="1392"/>
                  </a:lnTo>
                  <a:lnTo>
                    <a:pt x="2102" y="1399"/>
                  </a:lnTo>
                  <a:lnTo>
                    <a:pt x="2107" y="1405"/>
                  </a:lnTo>
                  <a:lnTo>
                    <a:pt x="2113" y="1411"/>
                  </a:lnTo>
                  <a:lnTo>
                    <a:pt x="2122" y="1418"/>
                  </a:lnTo>
                  <a:lnTo>
                    <a:pt x="2131" y="1424"/>
                  </a:lnTo>
                  <a:lnTo>
                    <a:pt x="2142" y="1429"/>
                  </a:lnTo>
                  <a:lnTo>
                    <a:pt x="2156" y="1434"/>
                  </a:lnTo>
                  <a:lnTo>
                    <a:pt x="2171" y="1439"/>
                  </a:lnTo>
                  <a:lnTo>
                    <a:pt x="2187" y="1443"/>
                  </a:lnTo>
                  <a:lnTo>
                    <a:pt x="2198" y="1445"/>
                  </a:lnTo>
                  <a:lnTo>
                    <a:pt x="2208" y="1448"/>
                  </a:lnTo>
                  <a:lnTo>
                    <a:pt x="2214" y="1449"/>
                  </a:lnTo>
                  <a:lnTo>
                    <a:pt x="2219" y="1451"/>
                  </a:lnTo>
                  <a:lnTo>
                    <a:pt x="2224" y="1454"/>
                  </a:lnTo>
                  <a:lnTo>
                    <a:pt x="2227" y="1457"/>
                  </a:lnTo>
                  <a:lnTo>
                    <a:pt x="2231" y="1471"/>
                  </a:lnTo>
                  <a:lnTo>
                    <a:pt x="2235" y="1483"/>
                  </a:lnTo>
                  <a:lnTo>
                    <a:pt x="2239" y="1495"/>
                  </a:lnTo>
                  <a:lnTo>
                    <a:pt x="2244" y="1505"/>
                  </a:lnTo>
                  <a:lnTo>
                    <a:pt x="2250" y="1515"/>
                  </a:lnTo>
                  <a:lnTo>
                    <a:pt x="2256" y="1523"/>
                  </a:lnTo>
                  <a:lnTo>
                    <a:pt x="2262" y="1530"/>
                  </a:lnTo>
                  <a:lnTo>
                    <a:pt x="2269" y="1536"/>
                  </a:lnTo>
                  <a:lnTo>
                    <a:pt x="2277" y="1543"/>
                  </a:lnTo>
                  <a:lnTo>
                    <a:pt x="2284" y="1547"/>
                  </a:lnTo>
                  <a:lnTo>
                    <a:pt x="2292" y="1551"/>
                  </a:lnTo>
                  <a:lnTo>
                    <a:pt x="2301" y="1555"/>
                  </a:lnTo>
                  <a:lnTo>
                    <a:pt x="2310" y="1557"/>
                  </a:lnTo>
                  <a:lnTo>
                    <a:pt x="2319" y="1559"/>
                  </a:lnTo>
                  <a:lnTo>
                    <a:pt x="2329" y="1561"/>
                  </a:lnTo>
                  <a:lnTo>
                    <a:pt x="2339" y="1562"/>
                  </a:lnTo>
                  <a:lnTo>
                    <a:pt x="2359" y="1562"/>
                  </a:lnTo>
                  <a:lnTo>
                    <a:pt x="2381" y="1561"/>
                  </a:lnTo>
                  <a:lnTo>
                    <a:pt x="2404" y="1559"/>
                  </a:lnTo>
                  <a:lnTo>
                    <a:pt x="2427" y="1555"/>
                  </a:lnTo>
                  <a:lnTo>
                    <a:pt x="2476" y="1547"/>
                  </a:lnTo>
                  <a:lnTo>
                    <a:pt x="2526" y="1537"/>
                  </a:lnTo>
                  <a:lnTo>
                    <a:pt x="2538" y="1540"/>
                  </a:lnTo>
                  <a:lnTo>
                    <a:pt x="2552" y="1543"/>
                  </a:lnTo>
                  <a:lnTo>
                    <a:pt x="2565" y="1547"/>
                  </a:lnTo>
                  <a:lnTo>
                    <a:pt x="2578" y="1553"/>
                  </a:lnTo>
                  <a:lnTo>
                    <a:pt x="2604" y="1566"/>
                  </a:lnTo>
                  <a:lnTo>
                    <a:pt x="2629" y="1578"/>
                  </a:lnTo>
                  <a:lnTo>
                    <a:pt x="2643" y="1584"/>
                  </a:lnTo>
                  <a:lnTo>
                    <a:pt x="2657" y="1592"/>
                  </a:lnTo>
                  <a:lnTo>
                    <a:pt x="2671" y="1600"/>
                  </a:lnTo>
                  <a:lnTo>
                    <a:pt x="2682" y="1608"/>
                  </a:lnTo>
                  <a:lnTo>
                    <a:pt x="2693" y="1618"/>
                  </a:lnTo>
                  <a:lnTo>
                    <a:pt x="2705" y="1627"/>
                  </a:lnTo>
                  <a:lnTo>
                    <a:pt x="2714" y="1637"/>
                  </a:lnTo>
                  <a:lnTo>
                    <a:pt x="2724" y="1648"/>
                  </a:lnTo>
                  <a:lnTo>
                    <a:pt x="2733" y="1658"/>
                  </a:lnTo>
                  <a:lnTo>
                    <a:pt x="2740" y="1670"/>
                  </a:lnTo>
                  <a:lnTo>
                    <a:pt x="2748" y="1682"/>
                  </a:lnTo>
                  <a:lnTo>
                    <a:pt x="2754" y="1694"/>
                  </a:lnTo>
                  <a:lnTo>
                    <a:pt x="2760" y="1706"/>
                  </a:lnTo>
                  <a:lnTo>
                    <a:pt x="2764" y="1719"/>
                  </a:lnTo>
                  <a:lnTo>
                    <a:pt x="2768" y="1732"/>
                  </a:lnTo>
                  <a:lnTo>
                    <a:pt x="2772" y="1746"/>
                  </a:lnTo>
                  <a:lnTo>
                    <a:pt x="2775" y="1758"/>
                  </a:lnTo>
                  <a:lnTo>
                    <a:pt x="2777" y="1773"/>
                  </a:lnTo>
                  <a:lnTo>
                    <a:pt x="2778" y="1786"/>
                  </a:lnTo>
                  <a:lnTo>
                    <a:pt x="2778" y="1800"/>
                  </a:lnTo>
                  <a:lnTo>
                    <a:pt x="2778" y="1814"/>
                  </a:lnTo>
                  <a:lnTo>
                    <a:pt x="2777" y="1828"/>
                  </a:lnTo>
                  <a:lnTo>
                    <a:pt x="2775" y="1842"/>
                  </a:lnTo>
                  <a:lnTo>
                    <a:pt x="2772" y="1857"/>
                  </a:lnTo>
                  <a:lnTo>
                    <a:pt x="2768" y="1871"/>
                  </a:lnTo>
                  <a:lnTo>
                    <a:pt x="2764" y="1885"/>
                  </a:lnTo>
                  <a:lnTo>
                    <a:pt x="2759" y="1899"/>
                  </a:lnTo>
                  <a:lnTo>
                    <a:pt x="2754" y="1913"/>
                  </a:lnTo>
                  <a:lnTo>
                    <a:pt x="2747" y="1927"/>
                  </a:lnTo>
                  <a:lnTo>
                    <a:pt x="2739" y="1940"/>
                  </a:lnTo>
                  <a:lnTo>
                    <a:pt x="2732" y="1954"/>
                  </a:lnTo>
                  <a:lnTo>
                    <a:pt x="2723" y="1967"/>
                  </a:lnTo>
                  <a:lnTo>
                    <a:pt x="2717" y="1969"/>
                  </a:lnTo>
                  <a:lnTo>
                    <a:pt x="2712" y="1970"/>
                  </a:lnTo>
                  <a:lnTo>
                    <a:pt x="2703" y="1976"/>
                  </a:lnTo>
                  <a:lnTo>
                    <a:pt x="2694" y="1981"/>
                  </a:lnTo>
                  <a:lnTo>
                    <a:pt x="2687" y="1987"/>
                  </a:lnTo>
                  <a:lnTo>
                    <a:pt x="2681" y="1994"/>
                  </a:lnTo>
                  <a:lnTo>
                    <a:pt x="2676" y="2002"/>
                  </a:lnTo>
                  <a:lnTo>
                    <a:pt x="2669" y="2009"/>
                  </a:lnTo>
                  <a:lnTo>
                    <a:pt x="2662" y="2016"/>
                  </a:lnTo>
                  <a:lnTo>
                    <a:pt x="2655" y="2023"/>
                  </a:lnTo>
                  <a:lnTo>
                    <a:pt x="2647" y="2028"/>
                  </a:lnTo>
                  <a:lnTo>
                    <a:pt x="2640" y="2034"/>
                  </a:lnTo>
                  <a:lnTo>
                    <a:pt x="2634" y="2041"/>
                  </a:lnTo>
                  <a:lnTo>
                    <a:pt x="2629" y="2048"/>
                  </a:lnTo>
                  <a:lnTo>
                    <a:pt x="2618" y="2061"/>
                  </a:lnTo>
                  <a:lnTo>
                    <a:pt x="2607" y="2075"/>
                  </a:lnTo>
                  <a:lnTo>
                    <a:pt x="2597" y="2088"/>
                  </a:lnTo>
                  <a:lnTo>
                    <a:pt x="2588" y="2101"/>
                  </a:lnTo>
                  <a:lnTo>
                    <a:pt x="2580" y="2113"/>
                  </a:lnTo>
                  <a:lnTo>
                    <a:pt x="2571" y="2126"/>
                  </a:lnTo>
                  <a:lnTo>
                    <a:pt x="2566" y="2132"/>
                  </a:lnTo>
                  <a:lnTo>
                    <a:pt x="2563" y="2138"/>
                  </a:lnTo>
                  <a:lnTo>
                    <a:pt x="2561" y="2144"/>
                  </a:lnTo>
                  <a:lnTo>
                    <a:pt x="2559" y="2151"/>
                  </a:lnTo>
                  <a:lnTo>
                    <a:pt x="2558" y="2163"/>
                  </a:lnTo>
                  <a:lnTo>
                    <a:pt x="2557" y="2176"/>
                  </a:lnTo>
                  <a:lnTo>
                    <a:pt x="2557" y="2188"/>
                  </a:lnTo>
                  <a:lnTo>
                    <a:pt x="2557" y="2198"/>
                  </a:lnTo>
                  <a:lnTo>
                    <a:pt x="2557" y="2209"/>
                  </a:lnTo>
                  <a:lnTo>
                    <a:pt x="2557" y="2220"/>
                  </a:lnTo>
                  <a:lnTo>
                    <a:pt x="2556" y="2228"/>
                  </a:lnTo>
                  <a:lnTo>
                    <a:pt x="2554" y="2234"/>
                  </a:lnTo>
                  <a:lnTo>
                    <a:pt x="2551" y="2241"/>
                  </a:lnTo>
                  <a:lnTo>
                    <a:pt x="2547" y="2247"/>
                  </a:lnTo>
                  <a:lnTo>
                    <a:pt x="2532" y="2263"/>
                  </a:lnTo>
                  <a:lnTo>
                    <a:pt x="2517" y="2277"/>
                  </a:lnTo>
                  <a:lnTo>
                    <a:pt x="2505" y="2286"/>
                  </a:lnTo>
                  <a:lnTo>
                    <a:pt x="2496" y="2292"/>
                  </a:lnTo>
                  <a:lnTo>
                    <a:pt x="2492" y="2295"/>
                  </a:lnTo>
                  <a:lnTo>
                    <a:pt x="2490" y="2299"/>
                  </a:lnTo>
                  <a:lnTo>
                    <a:pt x="2488" y="2305"/>
                  </a:lnTo>
                  <a:lnTo>
                    <a:pt x="2487" y="2310"/>
                  </a:lnTo>
                  <a:lnTo>
                    <a:pt x="2483" y="2315"/>
                  </a:lnTo>
                  <a:lnTo>
                    <a:pt x="2479" y="2320"/>
                  </a:lnTo>
                  <a:lnTo>
                    <a:pt x="2461" y="2300"/>
                  </a:lnTo>
                  <a:lnTo>
                    <a:pt x="2444" y="2281"/>
                  </a:lnTo>
                  <a:lnTo>
                    <a:pt x="2427" y="2264"/>
                  </a:lnTo>
                  <a:lnTo>
                    <a:pt x="2409" y="2249"/>
                  </a:lnTo>
                  <a:lnTo>
                    <a:pt x="2391" y="2236"/>
                  </a:lnTo>
                  <a:lnTo>
                    <a:pt x="2374" y="2226"/>
                  </a:lnTo>
                  <a:lnTo>
                    <a:pt x="2364" y="2221"/>
                  </a:lnTo>
                  <a:lnTo>
                    <a:pt x="2355" y="2217"/>
                  </a:lnTo>
                  <a:lnTo>
                    <a:pt x="2346" y="2214"/>
                  </a:lnTo>
                  <a:lnTo>
                    <a:pt x="2337" y="2212"/>
                  </a:lnTo>
                  <a:lnTo>
                    <a:pt x="2328" y="2210"/>
                  </a:lnTo>
                  <a:lnTo>
                    <a:pt x="2318" y="2209"/>
                  </a:lnTo>
                  <a:lnTo>
                    <a:pt x="2309" y="2209"/>
                  </a:lnTo>
                  <a:lnTo>
                    <a:pt x="2300" y="2209"/>
                  </a:lnTo>
                  <a:lnTo>
                    <a:pt x="2290" y="2210"/>
                  </a:lnTo>
                  <a:lnTo>
                    <a:pt x="2281" y="2212"/>
                  </a:lnTo>
                  <a:lnTo>
                    <a:pt x="2271" y="2214"/>
                  </a:lnTo>
                  <a:lnTo>
                    <a:pt x="2261" y="2217"/>
                  </a:lnTo>
                  <a:lnTo>
                    <a:pt x="2252" y="2221"/>
                  </a:lnTo>
                  <a:lnTo>
                    <a:pt x="2241" y="2227"/>
                  </a:lnTo>
                  <a:lnTo>
                    <a:pt x="2232" y="2233"/>
                  </a:lnTo>
                  <a:lnTo>
                    <a:pt x="2222" y="2239"/>
                  </a:lnTo>
                  <a:lnTo>
                    <a:pt x="2211" y="2246"/>
                  </a:lnTo>
                  <a:lnTo>
                    <a:pt x="2202" y="2255"/>
                  </a:lnTo>
                  <a:lnTo>
                    <a:pt x="2191" y="2264"/>
                  </a:lnTo>
                  <a:lnTo>
                    <a:pt x="2181" y="2274"/>
                  </a:lnTo>
                  <a:lnTo>
                    <a:pt x="2171" y="2280"/>
                  </a:lnTo>
                  <a:lnTo>
                    <a:pt x="2159" y="2284"/>
                  </a:lnTo>
                  <a:lnTo>
                    <a:pt x="2148" y="2285"/>
                  </a:lnTo>
                  <a:lnTo>
                    <a:pt x="2136" y="2285"/>
                  </a:lnTo>
                  <a:lnTo>
                    <a:pt x="2125" y="2283"/>
                  </a:lnTo>
                  <a:lnTo>
                    <a:pt x="2113" y="2280"/>
                  </a:lnTo>
                  <a:lnTo>
                    <a:pt x="2101" y="2275"/>
                  </a:lnTo>
                  <a:lnTo>
                    <a:pt x="2088" y="2270"/>
                  </a:lnTo>
                  <a:lnTo>
                    <a:pt x="2039" y="2242"/>
                  </a:lnTo>
                  <a:lnTo>
                    <a:pt x="1989" y="2211"/>
                  </a:lnTo>
                  <a:lnTo>
                    <a:pt x="1977" y="2205"/>
                  </a:lnTo>
                  <a:lnTo>
                    <a:pt x="1964" y="2198"/>
                  </a:lnTo>
                  <a:lnTo>
                    <a:pt x="1953" y="2193"/>
                  </a:lnTo>
                  <a:lnTo>
                    <a:pt x="1940" y="2189"/>
                  </a:lnTo>
                  <a:lnTo>
                    <a:pt x="1929" y="2187"/>
                  </a:lnTo>
                  <a:lnTo>
                    <a:pt x="1917" y="2185"/>
                  </a:lnTo>
                  <a:lnTo>
                    <a:pt x="1906" y="2186"/>
                  </a:lnTo>
                  <a:lnTo>
                    <a:pt x="1894" y="2187"/>
                  </a:lnTo>
                  <a:lnTo>
                    <a:pt x="1884" y="2191"/>
                  </a:lnTo>
                  <a:lnTo>
                    <a:pt x="1873" y="2197"/>
                  </a:lnTo>
                  <a:lnTo>
                    <a:pt x="1863" y="2206"/>
                  </a:lnTo>
                  <a:lnTo>
                    <a:pt x="1853" y="2217"/>
                  </a:lnTo>
                  <a:lnTo>
                    <a:pt x="1843" y="2231"/>
                  </a:lnTo>
                  <a:lnTo>
                    <a:pt x="1834" y="2246"/>
                  </a:lnTo>
                  <a:lnTo>
                    <a:pt x="1826" y="2266"/>
                  </a:lnTo>
                  <a:lnTo>
                    <a:pt x="1817" y="2289"/>
                  </a:lnTo>
                  <a:lnTo>
                    <a:pt x="1810" y="2290"/>
                  </a:lnTo>
                  <a:lnTo>
                    <a:pt x="1803" y="2291"/>
                  </a:lnTo>
                  <a:lnTo>
                    <a:pt x="1795" y="2290"/>
                  </a:lnTo>
                  <a:lnTo>
                    <a:pt x="1787" y="2289"/>
                  </a:lnTo>
                  <a:lnTo>
                    <a:pt x="1779" y="2286"/>
                  </a:lnTo>
                  <a:lnTo>
                    <a:pt x="1770" y="2283"/>
                  </a:lnTo>
                  <a:lnTo>
                    <a:pt x="1762" y="2279"/>
                  </a:lnTo>
                  <a:lnTo>
                    <a:pt x="1754" y="2274"/>
                  </a:lnTo>
                  <a:lnTo>
                    <a:pt x="1745" y="2269"/>
                  </a:lnTo>
                  <a:lnTo>
                    <a:pt x="1738" y="2263"/>
                  </a:lnTo>
                  <a:lnTo>
                    <a:pt x="1731" y="2257"/>
                  </a:lnTo>
                  <a:lnTo>
                    <a:pt x="1725" y="2251"/>
                  </a:lnTo>
                  <a:lnTo>
                    <a:pt x="1718" y="2244"/>
                  </a:lnTo>
                  <a:lnTo>
                    <a:pt x="1714" y="2238"/>
                  </a:lnTo>
                  <a:lnTo>
                    <a:pt x="1710" y="2231"/>
                  </a:lnTo>
                  <a:lnTo>
                    <a:pt x="1707" y="2224"/>
                  </a:lnTo>
                  <a:lnTo>
                    <a:pt x="1698" y="2192"/>
                  </a:lnTo>
                  <a:lnTo>
                    <a:pt x="1687" y="2161"/>
                  </a:lnTo>
                  <a:lnTo>
                    <a:pt x="1676" y="2129"/>
                  </a:lnTo>
                  <a:lnTo>
                    <a:pt x="1662" y="2099"/>
                  </a:lnTo>
                  <a:lnTo>
                    <a:pt x="1649" y="2067"/>
                  </a:lnTo>
                  <a:lnTo>
                    <a:pt x="1633" y="2038"/>
                  </a:lnTo>
                  <a:lnTo>
                    <a:pt x="1616" y="2008"/>
                  </a:lnTo>
                  <a:lnTo>
                    <a:pt x="1599" y="19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5" name="Freeform 22"/>
            <p:cNvSpPr>
              <a:spLocks/>
            </p:cNvSpPr>
            <p:nvPr/>
          </p:nvSpPr>
          <p:spPr bwMode="auto">
            <a:xfrm>
              <a:off x="4440058" y="4125525"/>
              <a:ext cx="434356" cy="506903"/>
            </a:xfrm>
            <a:custGeom>
              <a:avLst/>
              <a:gdLst/>
              <a:ahLst/>
              <a:cxnLst>
                <a:cxn ang="0">
                  <a:pos x="130" y="719"/>
                </a:cxn>
                <a:cxn ang="0">
                  <a:pos x="50" y="599"/>
                </a:cxn>
                <a:cxn ang="0">
                  <a:pos x="12" y="505"/>
                </a:cxn>
                <a:cxn ang="0">
                  <a:pos x="0" y="400"/>
                </a:cxn>
                <a:cxn ang="0">
                  <a:pos x="12" y="313"/>
                </a:cxn>
                <a:cxn ang="0">
                  <a:pos x="64" y="227"/>
                </a:cxn>
                <a:cxn ang="0">
                  <a:pos x="128" y="125"/>
                </a:cxn>
                <a:cxn ang="0">
                  <a:pos x="136" y="78"/>
                </a:cxn>
                <a:cxn ang="0">
                  <a:pos x="177" y="52"/>
                </a:cxn>
                <a:cxn ang="0">
                  <a:pos x="289" y="71"/>
                </a:cxn>
                <a:cxn ang="0">
                  <a:pos x="372" y="74"/>
                </a:cxn>
                <a:cxn ang="0">
                  <a:pos x="449" y="42"/>
                </a:cxn>
                <a:cxn ang="0">
                  <a:pos x="540" y="40"/>
                </a:cxn>
                <a:cxn ang="0">
                  <a:pos x="556" y="149"/>
                </a:cxn>
                <a:cxn ang="0">
                  <a:pos x="646" y="203"/>
                </a:cxn>
                <a:cxn ang="0">
                  <a:pos x="740" y="237"/>
                </a:cxn>
                <a:cxn ang="0">
                  <a:pos x="786" y="287"/>
                </a:cxn>
                <a:cxn ang="0">
                  <a:pos x="857" y="348"/>
                </a:cxn>
                <a:cxn ang="0">
                  <a:pos x="842" y="447"/>
                </a:cxn>
                <a:cxn ang="0">
                  <a:pos x="841" y="499"/>
                </a:cxn>
                <a:cxn ang="0">
                  <a:pos x="860" y="523"/>
                </a:cxn>
                <a:cxn ang="0">
                  <a:pos x="948" y="600"/>
                </a:cxn>
                <a:cxn ang="0">
                  <a:pos x="1105" y="597"/>
                </a:cxn>
                <a:cxn ang="0">
                  <a:pos x="1246" y="603"/>
                </a:cxn>
                <a:cxn ang="0">
                  <a:pos x="1320" y="627"/>
                </a:cxn>
                <a:cxn ang="0">
                  <a:pos x="1369" y="676"/>
                </a:cxn>
                <a:cxn ang="0">
                  <a:pos x="1383" y="763"/>
                </a:cxn>
                <a:cxn ang="0">
                  <a:pos x="1402" y="860"/>
                </a:cxn>
                <a:cxn ang="0">
                  <a:pos x="1448" y="935"/>
                </a:cxn>
                <a:cxn ang="0">
                  <a:pos x="1551" y="1043"/>
                </a:cxn>
                <a:cxn ang="0">
                  <a:pos x="1615" y="1118"/>
                </a:cxn>
                <a:cxn ang="0">
                  <a:pos x="1629" y="1194"/>
                </a:cxn>
                <a:cxn ang="0">
                  <a:pos x="1578" y="1325"/>
                </a:cxn>
                <a:cxn ang="0">
                  <a:pos x="1510" y="1448"/>
                </a:cxn>
                <a:cxn ang="0">
                  <a:pos x="1386" y="1492"/>
                </a:cxn>
                <a:cxn ang="0">
                  <a:pos x="1271" y="1427"/>
                </a:cxn>
                <a:cxn ang="0">
                  <a:pos x="1211" y="1413"/>
                </a:cxn>
                <a:cxn ang="0">
                  <a:pos x="1152" y="1418"/>
                </a:cxn>
                <a:cxn ang="0">
                  <a:pos x="1095" y="1447"/>
                </a:cxn>
                <a:cxn ang="0">
                  <a:pos x="996" y="1524"/>
                </a:cxn>
                <a:cxn ang="0">
                  <a:pos x="962" y="1596"/>
                </a:cxn>
                <a:cxn ang="0">
                  <a:pos x="928" y="1725"/>
                </a:cxn>
                <a:cxn ang="0">
                  <a:pos x="881" y="1809"/>
                </a:cxn>
                <a:cxn ang="0">
                  <a:pos x="839" y="1844"/>
                </a:cxn>
                <a:cxn ang="0">
                  <a:pos x="578" y="1777"/>
                </a:cxn>
                <a:cxn ang="0">
                  <a:pos x="412" y="1875"/>
                </a:cxn>
                <a:cxn ang="0">
                  <a:pos x="313" y="1906"/>
                </a:cxn>
                <a:cxn ang="0">
                  <a:pos x="277" y="1791"/>
                </a:cxn>
                <a:cxn ang="0">
                  <a:pos x="250" y="1662"/>
                </a:cxn>
                <a:cxn ang="0">
                  <a:pos x="260" y="1559"/>
                </a:cxn>
                <a:cxn ang="0">
                  <a:pos x="364" y="1445"/>
                </a:cxn>
                <a:cxn ang="0">
                  <a:pos x="405" y="1371"/>
                </a:cxn>
                <a:cxn ang="0">
                  <a:pos x="419" y="1309"/>
                </a:cxn>
                <a:cxn ang="0">
                  <a:pos x="416" y="1223"/>
                </a:cxn>
                <a:cxn ang="0">
                  <a:pos x="399" y="1152"/>
                </a:cxn>
                <a:cxn ang="0">
                  <a:pos x="358" y="1110"/>
                </a:cxn>
                <a:cxn ang="0">
                  <a:pos x="330" y="1067"/>
                </a:cxn>
                <a:cxn ang="0">
                  <a:pos x="340" y="1009"/>
                </a:cxn>
                <a:cxn ang="0">
                  <a:pos x="325" y="957"/>
                </a:cxn>
              </a:cxnLst>
              <a:rect l="0" t="0" r="r" b="b"/>
              <a:pathLst>
                <a:path w="1644" h="1908">
                  <a:moveTo>
                    <a:pt x="296" y="912"/>
                  </a:moveTo>
                  <a:lnTo>
                    <a:pt x="240" y="848"/>
                  </a:lnTo>
                  <a:lnTo>
                    <a:pt x="184" y="783"/>
                  </a:lnTo>
                  <a:lnTo>
                    <a:pt x="156" y="751"/>
                  </a:lnTo>
                  <a:lnTo>
                    <a:pt x="130" y="719"/>
                  </a:lnTo>
                  <a:lnTo>
                    <a:pt x="104" y="686"/>
                  </a:lnTo>
                  <a:lnTo>
                    <a:pt x="81" y="652"/>
                  </a:lnTo>
                  <a:lnTo>
                    <a:pt x="69" y="635"/>
                  </a:lnTo>
                  <a:lnTo>
                    <a:pt x="59" y="617"/>
                  </a:lnTo>
                  <a:lnTo>
                    <a:pt x="50" y="599"/>
                  </a:lnTo>
                  <a:lnTo>
                    <a:pt x="40" y="581"/>
                  </a:lnTo>
                  <a:lnTo>
                    <a:pt x="32" y="563"/>
                  </a:lnTo>
                  <a:lnTo>
                    <a:pt x="25" y="544"/>
                  </a:lnTo>
                  <a:lnTo>
                    <a:pt x="17" y="525"/>
                  </a:lnTo>
                  <a:lnTo>
                    <a:pt x="12" y="505"/>
                  </a:lnTo>
                  <a:lnTo>
                    <a:pt x="8" y="486"/>
                  </a:lnTo>
                  <a:lnTo>
                    <a:pt x="4" y="465"/>
                  </a:lnTo>
                  <a:lnTo>
                    <a:pt x="1" y="444"/>
                  </a:lnTo>
                  <a:lnTo>
                    <a:pt x="0" y="422"/>
                  </a:lnTo>
                  <a:lnTo>
                    <a:pt x="0" y="400"/>
                  </a:lnTo>
                  <a:lnTo>
                    <a:pt x="1" y="378"/>
                  </a:lnTo>
                  <a:lnTo>
                    <a:pt x="3" y="356"/>
                  </a:lnTo>
                  <a:lnTo>
                    <a:pt x="6" y="332"/>
                  </a:lnTo>
                  <a:lnTo>
                    <a:pt x="9" y="322"/>
                  </a:lnTo>
                  <a:lnTo>
                    <a:pt x="12" y="313"/>
                  </a:lnTo>
                  <a:lnTo>
                    <a:pt x="15" y="303"/>
                  </a:lnTo>
                  <a:lnTo>
                    <a:pt x="19" y="295"/>
                  </a:lnTo>
                  <a:lnTo>
                    <a:pt x="29" y="277"/>
                  </a:lnTo>
                  <a:lnTo>
                    <a:pt x="40" y="261"/>
                  </a:lnTo>
                  <a:lnTo>
                    <a:pt x="64" y="227"/>
                  </a:lnTo>
                  <a:lnTo>
                    <a:pt x="89" y="195"/>
                  </a:lnTo>
                  <a:lnTo>
                    <a:pt x="101" y="179"/>
                  </a:lnTo>
                  <a:lnTo>
                    <a:pt x="111" y="161"/>
                  </a:lnTo>
                  <a:lnTo>
                    <a:pt x="120" y="144"/>
                  </a:lnTo>
                  <a:lnTo>
                    <a:pt x="128" y="125"/>
                  </a:lnTo>
                  <a:lnTo>
                    <a:pt x="131" y="116"/>
                  </a:lnTo>
                  <a:lnTo>
                    <a:pt x="133" y="107"/>
                  </a:lnTo>
                  <a:lnTo>
                    <a:pt x="135" y="97"/>
                  </a:lnTo>
                  <a:lnTo>
                    <a:pt x="136" y="87"/>
                  </a:lnTo>
                  <a:lnTo>
                    <a:pt x="136" y="78"/>
                  </a:lnTo>
                  <a:lnTo>
                    <a:pt x="136" y="67"/>
                  </a:lnTo>
                  <a:lnTo>
                    <a:pt x="135" y="56"/>
                  </a:lnTo>
                  <a:lnTo>
                    <a:pt x="133" y="45"/>
                  </a:lnTo>
                  <a:lnTo>
                    <a:pt x="155" y="48"/>
                  </a:lnTo>
                  <a:lnTo>
                    <a:pt x="177" y="52"/>
                  </a:lnTo>
                  <a:lnTo>
                    <a:pt x="200" y="56"/>
                  </a:lnTo>
                  <a:lnTo>
                    <a:pt x="221" y="60"/>
                  </a:lnTo>
                  <a:lnTo>
                    <a:pt x="244" y="63"/>
                  </a:lnTo>
                  <a:lnTo>
                    <a:pt x="266" y="67"/>
                  </a:lnTo>
                  <a:lnTo>
                    <a:pt x="289" y="71"/>
                  </a:lnTo>
                  <a:lnTo>
                    <a:pt x="311" y="76"/>
                  </a:lnTo>
                  <a:lnTo>
                    <a:pt x="328" y="78"/>
                  </a:lnTo>
                  <a:lnTo>
                    <a:pt x="343" y="78"/>
                  </a:lnTo>
                  <a:lnTo>
                    <a:pt x="358" y="77"/>
                  </a:lnTo>
                  <a:lnTo>
                    <a:pt x="372" y="74"/>
                  </a:lnTo>
                  <a:lnTo>
                    <a:pt x="386" y="71"/>
                  </a:lnTo>
                  <a:lnTo>
                    <a:pt x="399" y="67"/>
                  </a:lnTo>
                  <a:lnTo>
                    <a:pt x="411" y="62"/>
                  </a:lnTo>
                  <a:lnTo>
                    <a:pt x="424" y="56"/>
                  </a:lnTo>
                  <a:lnTo>
                    <a:pt x="449" y="42"/>
                  </a:lnTo>
                  <a:lnTo>
                    <a:pt x="474" y="28"/>
                  </a:lnTo>
                  <a:lnTo>
                    <a:pt x="500" y="13"/>
                  </a:lnTo>
                  <a:lnTo>
                    <a:pt x="527" y="0"/>
                  </a:lnTo>
                  <a:lnTo>
                    <a:pt x="534" y="19"/>
                  </a:lnTo>
                  <a:lnTo>
                    <a:pt x="540" y="40"/>
                  </a:lnTo>
                  <a:lnTo>
                    <a:pt x="545" y="62"/>
                  </a:lnTo>
                  <a:lnTo>
                    <a:pt x="549" y="84"/>
                  </a:lnTo>
                  <a:lnTo>
                    <a:pt x="552" y="106"/>
                  </a:lnTo>
                  <a:lnTo>
                    <a:pt x="554" y="128"/>
                  </a:lnTo>
                  <a:lnTo>
                    <a:pt x="556" y="149"/>
                  </a:lnTo>
                  <a:lnTo>
                    <a:pt x="558" y="170"/>
                  </a:lnTo>
                  <a:lnTo>
                    <a:pt x="581" y="181"/>
                  </a:lnTo>
                  <a:lnTo>
                    <a:pt x="603" y="189"/>
                  </a:lnTo>
                  <a:lnTo>
                    <a:pt x="625" y="196"/>
                  </a:lnTo>
                  <a:lnTo>
                    <a:pt x="646" y="203"/>
                  </a:lnTo>
                  <a:lnTo>
                    <a:pt x="668" y="210"/>
                  </a:lnTo>
                  <a:lnTo>
                    <a:pt x="690" y="216"/>
                  </a:lnTo>
                  <a:lnTo>
                    <a:pt x="713" y="222"/>
                  </a:lnTo>
                  <a:lnTo>
                    <a:pt x="736" y="229"/>
                  </a:lnTo>
                  <a:lnTo>
                    <a:pt x="740" y="237"/>
                  </a:lnTo>
                  <a:lnTo>
                    <a:pt x="744" y="245"/>
                  </a:lnTo>
                  <a:lnTo>
                    <a:pt x="751" y="252"/>
                  </a:lnTo>
                  <a:lnTo>
                    <a:pt x="757" y="260"/>
                  </a:lnTo>
                  <a:lnTo>
                    <a:pt x="770" y="274"/>
                  </a:lnTo>
                  <a:lnTo>
                    <a:pt x="786" y="287"/>
                  </a:lnTo>
                  <a:lnTo>
                    <a:pt x="819" y="311"/>
                  </a:lnTo>
                  <a:lnTo>
                    <a:pt x="851" y="334"/>
                  </a:lnTo>
                  <a:lnTo>
                    <a:pt x="854" y="338"/>
                  </a:lnTo>
                  <a:lnTo>
                    <a:pt x="856" y="343"/>
                  </a:lnTo>
                  <a:lnTo>
                    <a:pt x="857" y="348"/>
                  </a:lnTo>
                  <a:lnTo>
                    <a:pt x="858" y="354"/>
                  </a:lnTo>
                  <a:lnTo>
                    <a:pt x="858" y="367"/>
                  </a:lnTo>
                  <a:lnTo>
                    <a:pt x="856" y="382"/>
                  </a:lnTo>
                  <a:lnTo>
                    <a:pt x="850" y="414"/>
                  </a:lnTo>
                  <a:lnTo>
                    <a:pt x="842" y="447"/>
                  </a:lnTo>
                  <a:lnTo>
                    <a:pt x="840" y="463"/>
                  </a:lnTo>
                  <a:lnTo>
                    <a:pt x="839" y="478"/>
                  </a:lnTo>
                  <a:lnTo>
                    <a:pt x="839" y="486"/>
                  </a:lnTo>
                  <a:lnTo>
                    <a:pt x="840" y="492"/>
                  </a:lnTo>
                  <a:lnTo>
                    <a:pt x="841" y="499"/>
                  </a:lnTo>
                  <a:lnTo>
                    <a:pt x="843" y="504"/>
                  </a:lnTo>
                  <a:lnTo>
                    <a:pt x="846" y="510"/>
                  </a:lnTo>
                  <a:lnTo>
                    <a:pt x="851" y="515"/>
                  </a:lnTo>
                  <a:lnTo>
                    <a:pt x="855" y="519"/>
                  </a:lnTo>
                  <a:lnTo>
                    <a:pt x="860" y="523"/>
                  </a:lnTo>
                  <a:lnTo>
                    <a:pt x="867" y="526"/>
                  </a:lnTo>
                  <a:lnTo>
                    <a:pt x="875" y="528"/>
                  </a:lnTo>
                  <a:lnTo>
                    <a:pt x="883" y="529"/>
                  </a:lnTo>
                  <a:lnTo>
                    <a:pt x="893" y="530"/>
                  </a:lnTo>
                  <a:lnTo>
                    <a:pt x="948" y="600"/>
                  </a:lnTo>
                  <a:lnTo>
                    <a:pt x="974" y="601"/>
                  </a:lnTo>
                  <a:lnTo>
                    <a:pt x="1003" y="601"/>
                  </a:lnTo>
                  <a:lnTo>
                    <a:pt x="1035" y="599"/>
                  </a:lnTo>
                  <a:lnTo>
                    <a:pt x="1069" y="598"/>
                  </a:lnTo>
                  <a:lnTo>
                    <a:pt x="1105" y="597"/>
                  </a:lnTo>
                  <a:lnTo>
                    <a:pt x="1141" y="596"/>
                  </a:lnTo>
                  <a:lnTo>
                    <a:pt x="1178" y="597"/>
                  </a:lnTo>
                  <a:lnTo>
                    <a:pt x="1213" y="599"/>
                  </a:lnTo>
                  <a:lnTo>
                    <a:pt x="1230" y="601"/>
                  </a:lnTo>
                  <a:lnTo>
                    <a:pt x="1246" y="603"/>
                  </a:lnTo>
                  <a:lnTo>
                    <a:pt x="1263" y="606"/>
                  </a:lnTo>
                  <a:lnTo>
                    <a:pt x="1279" y="611"/>
                  </a:lnTo>
                  <a:lnTo>
                    <a:pt x="1293" y="616"/>
                  </a:lnTo>
                  <a:lnTo>
                    <a:pt x="1307" y="621"/>
                  </a:lnTo>
                  <a:lnTo>
                    <a:pt x="1320" y="627"/>
                  </a:lnTo>
                  <a:lnTo>
                    <a:pt x="1333" y="636"/>
                  </a:lnTo>
                  <a:lnTo>
                    <a:pt x="1343" y="644"/>
                  </a:lnTo>
                  <a:lnTo>
                    <a:pt x="1354" y="653"/>
                  </a:lnTo>
                  <a:lnTo>
                    <a:pt x="1362" y="665"/>
                  </a:lnTo>
                  <a:lnTo>
                    <a:pt x="1369" y="676"/>
                  </a:lnTo>
                  <a:lnTo>
                    <a:pt x="1375" y="690"/>
                  </a:lnTo>
                  <a:lnTo>
                    <a:pt x="1379" y="704"/>
                  </a:lnTo>
                  <a:lnTo>
                    <a:pt x="1381" y="721"/>
                  </a:lnTo>
                  <a:lnTo>
                    <a:pt x="1382" y="739"/>
                  </a:lnTo>
                  <a:lnTo>
                    <a:pt x="1383" y="763"/>
                  </a:lnTo>
                  <a:lnTo>
                    <a:pt x="1384" y="785"/>
                  </a:lnTo>
                  <a:lnTo>
                    <a:pt x="1387" y="806"/>
                  </a:lnTo>
                  <a:lnTo>
                    <a:pt x="1390" y="825"/>
                  </a:lnTo>
                  <a:lnTo>
                    <a:pt x="1395" y="844"/>
                  </a:lnTo>
                  <a:lnTo>
                    <a:pt x="1402" y="860"/>
                  </a:lnTo>
                  <a:lnTo>
                    <a:pt x="1408" y="877"/>
                  </a:lnTo>
                  <a:lnTo>
                    <a:pt x="1416" y="892"/>
                  </a:lnTo>
                  <a:lnTo>
                    <a:pt x="1426" y="907"/>
                  </a:lnTo>
                  <a:lnTo>
                    <a:pt x="1436" y="921"/>
                  </a:lnTo>
                  <a:lnTo>
                    <a:pt x="1448" y="935"/>
                  </a:lnTo>
                  <a:lnTo>
                    <a:pt x="1460" y="950"/>
                  </a:lnTo>
                  <a:lnTo>
                    <a:pt x="1488" y="978"/>
                  </a:lnTo>
                  <a:lnTo>
                    <a:pt x="1520" y="1009"/>
                  </a:lnTo>
                  <a:lnTo>
                    <a:pt x="1536" y="1025"/>
                  </a:lnTo>
                  <a:lnTo>
                    <a:pt x="1551" y="1043"/>
                  </a:lnTo>
                  <a:lnTo>
                    <a:pt x="1564" y="1060"/>
                  </a:lnTo>
                  <a:lnTo>
                    <a:pt x="1578" y="1078"/>
                  </a:lnTo>
                  <a:lnTo>
                    <a:pt x="1591" y="1095"/>
                  </a:lnTo>
                  <a:lnTo>
                    <a:pt x="1607" y="1110"/>
                  </a:lnTo>
                  <a:lnTo>
                    <a:pt x="1615" y="1118"/>
                  </a:lnTo>
                  <a:lnTo>
                    <a:pt x="1625" y="1125"/>
                  </a:lnTo>
                  <a:lnTo>
                    <a:pt x="1634" y="1130"/>
                  </a:lnTo>
                  <a:lnTo>
                    <a:pt x="1644" y="1135"/>
                  </a:lnTo>
                  <a:lnTo>
                    <a:pt x="1637" y="1165"/>
                  </a:lnTo>
                  <a:lnTo>
                    <a:pt x="1629" y="1194"/>
                  </a:lnTo>
                  <a:lnTo>
                    <a:pt x="1619" y="1221"/>
                  </a:lnTo>
                  <a:lnTo>
                    <a:pt x="1610" y="1248"/>
                  </a:lnTo>
                  <a:lnTo>
                    <a:pt x="1600" y="1274"/>
                  </a:lnTo>
                  <a:lnTo>
                    <a:pt x="1589" y="1300"/>
                  </a:lnTo>
                  <a:lnTo>
                    <a:pt x="1578" y="1325"/>
                  </a:lnTo>
                  <a:lnTo>
                    <a:pt x="1565" y="1350"/>
                  </a:lnTo>
                  <a:lnTo>
                    <a:pt x="1553" y="1375"/>
                  </a:lnTo>
                  <a:lnTo>
                    <a:pt x="1539" y="1399"/>
                  </a:lnTo>
                  <a:lnTo>
                    <a:pt x="1526" y="1423"/>
                  </a:lnTo>
                  <a:lnTo>
                    <a:pt x="1510" y="1448"/>
                  </a:lnTo>
                  <a:lnTo>
                    <a:pt x="1479" y="1495"/>
                  </a:lnTo>
                  <a:lnTo>
                    <a:pt x="1443" y="1544"/>
                  </a:lnTo>
                  <a:lnTo>
                    <a:pt x="1426" y="1527"/>
                  </a:lnTo>
                  <a:lnTo>
                    <a:pt x="1406" y="1509"/>
                  </a:lnTo>
                  <a:lnTo>
                    <a:pt x="1386" y="1492"/>
                  </a:lnTo>
                  <a:lnTo>
                    <a:pt x="1364" y="1477"/>
                  </a:lnTo>
                  <a:lnTo>
                    <a:pt x="1342" y="1461"/>
                  </a:lnTo>
                  <a:lnTo>
                    <a:pt x="1319" y="1448"/>
                  </a:lnTo>
                  <a:lnTo>
                    <a:pt x="1295" y="1436"/>
                  </a:lnTo>
                  <a:lnTo>
                    <a:pt x="1271" y="1427"/>
                  </a:lnTo>
                  <a:lnTo>
                    <a:pt x="1260" y="1423"/>
                  </a:lnTo>
                  <a:lnTo>
                    <a:pt x="1248" y="1419"/>
                  </a:lnTo>
                  <a:lnTo>
                    <a:pt x="1235" y="1416"/>
                  </a:lnTo>
                  <a:lnTo>
                    <a:pt x="1224" y="1414"/>
                  </a:lnTo>
                  <a:lnTo>
                    <a:pt x="1211" y="1413"/>
                  </a:lnTo>
                  <a:lnTo>
                    <a:pt x="1199" y="1412"/>
                  </a:lnTo>
                  <a:lnTo>
                    <a:pt x="1187" y="1413"/>
                  </a:lnTo>
                  <a:lnTo>
                    <a:pt x="1175" y="1413"/>
                  </a:lnTo>
                  <a:lnTo>
                    <a:pt x="1163" y="1415"/>
                  </a:lnTo>
                  <a:lnTo>
                    <a:pt x="1152" y="1418"/>
                  </a:lnTo>
                  <a:lnTo>
                    <a:pt x="1140" y="1423"/>
                  </a:lnTo>
                  <a:lnTo>
                    <a:pt x="1129" y="1427"/>
                  </a:lnTo>
                  <a:lnTo>
                    <a:pt x="1117" y="1432"/>
                  </a:lnTo>
                  <a:lnTo>
                    <a:pt x="1106" y="1439"/>
                  </a:lnTo>
                  <a:lnTo>
                    <a:pt x="1095" y="1447"/>
                  </a:lnTo>
                  <a:lnTo>
                    <a:pt x="1084" y="1456"/>
                  </a:lnTo>
                  <a:lnTo>
                    <a:pt x="1053" y="1478"/>
                  </a:lnTo>
                  <a:lnTo>
                    <a:pt x="1023" y="1499"/>
                  </a:lnTo>
                  <a:lnTo>
                    <a:pt x="1009" y="1510"/>
                  </a:lnTo>
                  <a:lnTo>
                    <a:pt x="996" y="1524"/>
                  </a:lnTo>
                  <a:lnTo>
                    <a:pt x="990" y="1530"/>
                  </a:lnTo>
                  <a:lnTo>
                    <a:pt x="984" y="1538"/>
                  </a:lnTo>
                  <a:lnTo>
                    <a:pt x="979" y="1545"/>
                  </a:lnTo>
                  <a:lnTo>
                    <a:pt x="974" y="1555"/>
                  </a:lnTo>
                  <a:lnTo>
                    <a:pt x="962" y="1596"/>
                  </a:lnTo>
                  <a:lnTo>
                    <a:pt x="953" y="1640"/>
                  </a:lnTo>
                  <a:lnTo>
                    <a:pt x="948" y="1662"/>
                  </a:lnTo>
                  <a:lnTo>
                    <a:pt x="941" y="1684"/>
                  </a:lnTo>
                  <a:lnTo>
                    <a:pt x="935" y="1705"/>
                  </a:lnTo>
                  <a:lnTo>
                    <a:pt x="928" y="1725"/>
                  </a:lnTo>
                  <a:lnTo>
                    <a:pt x="919" y="1745"/>
                  </a:lnTo>
                  <a:lnTo>
                    <a:pt x="910" y="1765"/>
                  </a:lnTo>
                  <a:lnTo>
                    <a:pt x="900" y="1784"/>
                  </a:lnTo>
                  <a:lnTo>
                    <a:pt x="887" y="1800"/>
                  </a:lnTo>
                  <a:lnTo>
                    <a:pt x="881" y="1809"/>
                  </a:lnTo>
                  <a:lnTo>
                    <a:pt x="874" y="1817"/>
                  </a:lnTo>
                  <a:lnTo>
                    <a:pt x="865" y="1824"/>
                  </a:lnTo>
                  <a:lnTo>
                    <a:pt x="857" y="1832"/>
                  </a:lnTo>
                  <a:lnTo>
                    <a:pt x="849" y="1838"/>
                  </a:lnTo>
                  <a:lnTo>
                    <a:pt x="839" y="1844"/>
                  </a:lnTo>
                  <a:lnTo>
                    <a:pt x="829" y="1850"/>
                  </a:lnTo>
                  <a:lnTo>
                    <a:pt x="818" y="1856"/>
                  </a:lnTo>
                  <a:lnTo>
                    <a:pt x="660" y="1722"/>
                  </a:lnTo>
                  <a:lnTo>
                    <a:pt x="620" y="1748"/>
                  </a:lnTo>
                  <a:lnTo>
                    <a:pt x="578" y="1777"/>
                  </a:lnTo>
                  <a:lnTo>
                    <a:pt x="532" y="1807"/>
                  </a:lnTo>
                  <a:lnTo>
                    <a:pt x="485" y="1837"/>
                  </a:lnTo>
                  <a:lnTo>
                    <a:pt x="461" y="1850"/>
                  </a:lnTo>
                  <a:lnTo>
                    <a:pt x="436" y="1863"/>
                  </a:lnTo>
                  <a:lnTo>
                    <a:pt x="412" y="1875"/>
                  </a:lnTo>
                  <a:lnTo>
                    <a:pt x="387" y="1886"/>
                  </a:lnTo>
                  <a:lnTo>
                    <a:pt x="362" y="1894"/>
                  </a:lnTo>
                  <a:lnTo>
                    <a:pt x="337" y="1900"/>
                  </a:lnTo>
                  <a:lnTo>
                    <a:pt x="326" y="1904"/>
                  </a:lnTo>
                  <a:lnTo>
                    <a:pt x="313" y="1906"/>
                  </a:lnTo>
                  <a:lnTo>
                    <a:pt x="301" y="1907"/>
                  </a:lnTo>
                  <a:lnTo>
                    <a:pt x="288" y="1908"/>
                  </a:lnTo>
                  <a:lnTo>
                    <a:pt x="286" y="1873"/>
                  </a:lnTo>
                  <a:lnTo>
                    <a:pt x="282" y="1834"/>
                  </a:lnTo>
                  <a:lnTo>
                    <a:pt x="277" y="1791"/>
                  </a:lnTo>
                  <a:lnTo>
                    <a:pt x="269" y="1747"/>
                  </a:lnTo>
                  <a:lnTo>
                    <a:pt x="265" y="1725"/>
                  </a:lnTo>
                  <a:lnTo>
                    <a:pt x="260" y="1704"/>
                  </a:lnTo>
                  <a:lnTo>
                    <a:pt x="255" y="1683"/>
                  </a:lnTo>
                  <a:lnTo>
                    <a:pt x="250" y="1662"/>
                  </a:lnTo>
                  <a:lnTo>
                    <a:pt x="243" y="1643"/>
                  </a:lnTo>
                  <a:lnTo>
                    <a:pt x="237" y="1626"/>
                  </a:lnTo>
                  <a:lnTo>
                    <a:pt x="231" y="1610"/>
                  </a:lnTo>
                  <a:lnTo>
                    <a:pt x="224" y="1595"/>
                  </a:lnTo>
                  <a:lnTo>
                    <a:pt x="260" y="1559"/>
                  </a:lnTo>
                  <a:lnTo>
                    <a:pt x="296" y="1522"/>
                  </a:lnTo>
                  <a:lnTo>
                    <a:pt x="315" y="1504"/>
                  </a:lnTo>
                  <a:lnTo>
                    <a:pt x="332" y="1485"/>
                  </a:lnTo>
                  <a:lnTo>
                    <a:pt x="349" y="1465"/>
                  </a:lnTo>
                  <a:lnTo>
                    <a:pt x="364" y="1445"/>
                  </a:lnTo>
                  <a:lnTo>
                    <a:pt x="378" y="1426"/>
                  </a:lnTo>
                  <a:lnTo>
                    <a:pt x="390" y="1404"/>
                  </a:lnTo>
                  <a:lnTo>
                    <a:pt x="395" y="1393"/>
                  </a:lnTo>
                  <a:lnTo>
                    <a:pt x="401" y="1382"/>
                  </a:lnTo>
                  <a:lnTo>
                    <a:pt x="405" y="1371"/>
                  </a:lnTo>
                  <a:lnTo>
                    <a:pt x="409" y="1359"/>
                  </a:lnTo>
                  <a:lnTo>
                    <a:pt x="413" y="1347"/>
                  </a:lnTo>
                  <a:lnTo>
                    <a:pt x="416" y="1334"/>
                  </a:lnTo>
                  <a:lnTo>
                    <a:pt x="418" y="1322"/>
                  </a:lnTo>
                  <a:lnTo>
                    <a:pt x="419" y="1309"/>
                  </a:lnTo>
                  <a:lnTo>
                    <a:pt x="420" y="1296"/>
                  </a:lnTo>
                  <a:lnTo>
                    <a:pt x="421" y="1282"/>
                  </a:lnTo>
                  <a:lnTo>
                    <a:pt x="420" y="1268"/>
                  </a:lnTo>
                  <a:lnTo>
                    <a:pt x="419" y="1254"/>
                  </a:lnTo>
                  <a:lnTo>
                    <a:pt x="416" y="1223"/>
                  </a:lnTo>
                  <a:lnTo>
                    <a:pt x="412" y="1196"/>
                  </a:lnTo>
                  <a:lnTo>
                    <a:pt x="410" y="1184"/>
                  </a:lnTo>
                  <a:lnTo>
                    <a:pt x="407" y="1173"/>
                  </a:lnTo>
                  <a:lnTo>
                    <a:pt x="403" y="1161"/>
                  </a:lnTo>
                  <a:lnTo>
                    <a:pt x="399" y="1152"/>
                  </a:lnTo>
                  <a:lnTo>
                    <a:pt x="392" y="1143"/>
                  </a:lnTo>
                  <a:lnTo>
                    <a:pt x="386" y="1133"/>
                  </a:lnTo>
                  <a:lnTo>
                    <a:pt x="378" y="1125"/>
                  </a:lnTo>
                  <a:lnTo>
                    <a:pt x="369" y="1118"/>
                  </a:lnTo>
                  <a:lnTo>
                    <a:pt x="358" y="1110"/>
                  </a:lnTo>
                  <a:lnTo>
                    <a:pt x="346" y="1104"/>
                  </a:lnTo>
                  <a:lnTo>
                    <a:pt x="333" y="1098"/>
                  </a:lnTo>
                  <a:lnTo>
                    <a:pt x="317" y="1093"/>
                  </a:lnTo>
                  <a:lnTo>
                    <a:pt x="324" y="1079"/>
                  </a:lnTo>
                  <a:lnTo>
                    <a:pt x="330" y="1067"/>
                  </a:lnTo>
                  <a:lnTo>
                    <a:pt x="334" y="1054"/>
                  </a:lnTo>
                  <a:lnTo>
                    <a:pt x="337" y="1043"/>
                  </a:lnTo>
                  <a:lnTo>
                    <a:pt x="339" y="1031"/>
                  </a:lnTo>
                  <a:lnTo>
                    <a:pt x="340" y="1021"/>
                  </a:lnTo>
                  <a:lnTo>
                    <a:pt x="340" y="1009"/>
                  </a:lnTo>
                  <a:lnTo>
                    <a:pt x="339" y="999"/>
                  </a:lnTo>
                  <a:lnTo>
                    <a:pt x="337" y="988"/>
                  </a:lnTo>
                  <a:lnTo>
                    <a:pt x="334" y="978"/>
                  </a:lnTo>
                  <a:lnTo>
                    <a:pt x="330" y="968"/>
                  </a:lnTo>
                  <a:lnTo>
                    <a:pt x="325" y="957"/>
                  </a:lnTo>
                  <a:lnTo>
                    <a:pt x="318" y="946"/>
                  </a:lnTo>
                  <a:lnTo>
                    <a:pt x="312" y="935"/>
                  </a:lnTo>
                  <a:lnTo>
                    <a:pt x="305" y="924"/>
                  </a:lnTo>
                  <a:lnTo>
                    <a:pt x="296" y="9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6" name="Freeform 23"/>
            <p:cNvSpPr>
              <a:spLocks/>
            </p:cNvSpPr>
            <p:nvPr/>
          </p:nvSpPr>
          <p:spPr bwMode="auto">
            <a:xfrm>
              <a:off x="4499355" y="4515336"/>
              <a:ext cx="462523" cy="896716"/>
            </a:xfrm>
            <a:custGeom>
              <a:avLst/>
              <a:gdLst/>
              <a:ahLst/>
              <a:cxnLst>
                <a:cxn ang="0">
                  <a:pos x="181" y="2516"/>
                </a:cxn>
                <a:cxn ang="0">
                  <a:pos x="239" y="2483"/>
                </a:cxn>
                <a:cxn ang="0">
                  <a:pos x="295" y="2446"/>
                </a:cxn>
                <a:cxn ang="0">
                  <a:pos x="319" y="2354"/>
                </a:cxn>
                <a:cxn ang="0">
                  <a:pos x="307" y="2125"/>
                </a:cxn>
                <a:cxn ang="0">
                  <a:pos x="447" y="2078"/>
                </a:cxn>
                <a:cxn ang="0">
                  <a:pos x="530" y="2053"/>
                </a:cxn>
                <a:cxn ang="0">
                  <a:pos x="645" y="1956"/>
                </a:cxn>
                <a:cxn ang="0">
                  <a:pos x="691" y="1859"/>
                </a:cxn>
                <a:cxn ang="0">
                  <a:pos x="676" y="1742"/>
                </a:cxn>
                <a:cxn ang="0">
                  <a:pos x="595" y="1559"/>
                </a:cxn>
                <a:cxn ang="0">
                  <a:pos x="516" y="1381"/>
                </a:cxn>
                <a:cxn ang="0">
                  <a:pos x="497" y="1247"/>
                </a:cxn>
                <a:cxn ang="0">
                  <a:pos x="453" y="1058"/>
                </a:cxn>
                <a:cxn ang="0">
                  <a:pos x="396" y="970"/>
                </a:cxn>
                <a:cxn ang="0">
                  <a:pos x="310" y="921"/>
                </a:cxn>
                <a:cxn ang="0">
                  <a:pos x="184" y="859"/>
                </a:cxn>
                <a:cxn ang="0">
                  <a:pos x="112" y="776"/>
                </a:cxn>
                <a:cxn ang="0">
                  <a:pos x="79" y="673"/>
                </a:cxn>
                <a:cxn ang="0">
                  <a:pos x="92" y="489"/>
                </a:cxn>
                <a:cxn ang="0">
                  <a:pos x="258" y="428"/>
                </a:cxn>
                <a:cxn ang="0">
                  <a:pos x="613" y="435"/>
                </a:cxn>
                <a:cxn ang="0">
                  <a:pos x="691" y="379"/>
                </a:cxn>
                <a:cxn ang="0">
                  <a:pos x="758" y="261"/>
                </a:cxn>
                <a:cxn ang="0">
                  <a:pos x="824" y="77"/>
                </a:cxn>
                <a:cxn ang="0">
                  <a:pos x="915" y="17"/>
                </a:cxn>
                <a:cxn ang="0">
                  <a:pos x="986" y="0"/>
                </a:cxn>
                <a:cxn ang="0">
                  <a:pos x="1071" y="21"/>
                </a:cxn>
                <a:cxn ang="0">
                  <a:pos x="1175" y="128"/>
                </a:cxn>
                <a:cxn ang="0">
                  <a:pos x="1096" y="200"/>
                </a:cxn>
                <a:cxn ang="0">
                  <a:pos x="1072" y="299"/>
                </a:cxn>
                <a:cxn ang="0">
                  <a:pos x="1085" y="485"/>
                </a:cxn>
                <a:cxn ang="0">
                  <a:pos x="1124" y="626"/>
                </a:cxn>
                <a:cxn ang="0">
                  <a:pos x="1184" y="721"/>
                </a:cxn>
                <a:cxn ang="0">
                  <a:pos x="1365" y="795"/>
                </a:cxn>
                <a:cxn ang="0">
                  <a:pos x="1483" y="873"/>
                </a:cxn>
                <a:cxn ang="0">
                  <a:pos x="1606" y="999"/>
                </a:cxn>
                <a:cxn ang="0">
                  <a:pos x="1705" y="1146"/>
                </a:cxn>
                <a:cxn ang="0">
                  <a:pos x="1748" y="1285"/>
                </a:cxn>
                <a:cxn ang="0">
                  <a:pos x="1683" y="1465"/>
                </a:cxn>
                <a:cxn ang="0">
                  <a:pos x="1602" y="1645"/>
                </a:cxn>
                <a:cxn ang="0">
                  <a:pos x="1546" y="1716"/>
                </a:cxn>
                <a:cxn ang="0">
                  <a:pos x="1390" y="1785"/>
                </a:cxn>
                <a:cxn ang="0">
                  <a:pos x="1281" y="1856"/>
                </a:cxn>
                <a:cxn ang="0">
                  <a:pos x="1161" y="1936"/>
                </a:cxn>
                <a:cxn ang="0">
                  <a:pos x="1069" y="2026"/>
                </a:cxn>
                <a:cxn ang="0">
                  <a:pos x="1007" y="2134"/>
                </a:cxn>
                <a:cxn ang="0">
                  <a:pos x="975" y="2257"/>
                </a:cxn>
                <a:cxn ang="0">
                  <a:pos x="982" y="2437"/>
                </a:cxn>
                <a:cxn ang="0">
                  <a:pos x="976" y="2568"/>
                </a:cxn>
                <a:cxn ang="0">
                  <a:pos x="878" y="2662"/>
                </a:cxn>
                <a:cxn ang="0">
                  <a:pos x="656" y="2833"/>
                </a:cxn>
                <a:cxn ang="0">
                  <a:pos x="564" y="2968"/>
                </a:cxn>
                <a:cxn ang="0">
                  <a:pos x="337" y="3291"/>
                </a:cxn>
                <a:cxn ang="0">
                  <a:pos x="166" y="3347"/>
                </a:cxn>
                <a:cxn ang="0">
                  <a:pos x="64" y="3273"/>
                </a:cxn>
                <a:cxn ang="0">
                  <a:pos x="9" y="3182"/>
                </a:cxn>
                <a:cxn ang="0">
                  <a:pos x="4" y="3073"/>
                </a:cxn>
                <a:cxn ang="0">
                  <a:pos x="53" y="2948"/>
                </a:cxn>
                <a:cxn ang="0">
                  <a:pos x="108" y="2803"/>
                </a:cxn>
                <a:cxn ang="0">
                  <a:pos x="134" y="2606"/>
                </a:cxn>
              </a:cxnLst>
              <a:rect l="0" t="0" r="r" b="b"/>
              <a:pathLst>
                <a:path w="1748" h="3373">
                  <a:moveTo>
                    <a:pt x="142" y="2583"/>
                  </a:moveTo>
                  <a:lnTo>
                    <a:pt x="151" y="2561"/>
                  </a:lnTo>
                  <a:lnTo>
                    <a:pt x="160" y="2544"/>
                  </a:lnTo>
                  <a:lnTo>
                    <a:pt x="165" y="2535"/>
                  </a:lnTo>
                  <a:lnTo>
                    <a:pt x="170" y="2528"/>
                  </a:lnTo>
                  <a:lnTo>
                    <a:pt x="176" y="2522"/>
                  </a:lnTo>
                  <a:lnTo>
                    <a:pt x="181" y="2516"/>
                  </a:lnTo>
                  <a:lnTo>
                    <a:pt x="187" y="2509"/>
                  </a:lnTo>
                  <a:lnTo>
                    <a:pt x="194" y="2504"/>
                  </a:lnTo>
                  <a:lnTo>
                    <a:pt x="202" y="2500"/>
                  </a:lnTo>
                  <a:lnTo>
                    <a:pt x="210" y="2495"/>
                  </a:lnTo>
                  <a:lnTo>
                    <a:pt x="218" y="2491"/>
                  </a:lnTo>
                  <a:lnTo>
                    <a:pt x="229" y="2488"/>
                  </a:lnTo>
                  <a:lnTo>
                    <a:pt x="239" y="2483"/>
                  </a:lnTo>
                  <a:lnTo>
                    <a:pt x="251" y="2480"/>
                  </a:lnTo>
                  <a:lnTo>
                    <a:pt x="260" y="2477"/>
                  </a:lnTo>
                  <a:lnTo>
                    <a:pt x="269" y="2473"/>
                  </a:lnTo>
                  <a:lnTo>
                    <a:pt x="277" y="2468"/>
                  </a:lnTo>
                  <a:lnTo>
                    <a:pt x="284" y="2461"/>
                  </a:lnTo>
                  <a:lnTo>
                    <a:pt x="290" y="2454"/>
                  </a:lnTo>
                  <a:lnTo>
                    <a:pt x="295" y="2446"/>
                  </a:lnTo>
                  <a:lnTo>
                    <a:pt x="301" y="2437"/>
                  </a:lnTo>
                  <a:lnTo>
                    <a:pt x="305" y="2426"/>
                  </a:lnTo>
                  <a:lnTo>
                    <a:pt x="309" y="2416"/>
                  </a:lnTo>
                  <a:lnTo>
                    <a:pt x="312" y="2404"/>
                  </a:lnTo>
                  <a:lnTo>
                    <a:pt x="314" y="2393"/>
                  </a:lnTo>
                  <a:lnTo>
                    <a:pt x="316" y="2380"/>
                  </a:lnTo>
                  <a:lnTo>
                    <a:pt x="319" y="2354"/>
                  </a:lnTo>
                  <a:lnTo>
                    <a:pt x="320" y="2327"/>
                  </a:lnTo>
                  <a:lnTo>
                    <a:pt x="319" y="2299"/>
                  </a:lnTo>
                  <a:lnTo>
                    <a:pt x="318" y="2270"/>
                  </a:lnTo>
                  <a:lnTo>
                    <a:pt x="316" y="2242"/>
                  </a:lnTo>
                  <a:lnTo>
                    <a:pt x="314" y="2215"/>
                  </a:lnTo>
                  <a:lnTo>
                    <a:pt x="310" y="2165"/>
                  </a:lnTo>
                  <a:lnTo>
                    <a:pt x="307" y="2125"/>
                  </a:lnTo>
                  <a:lnTo>
                    <a:pt x="327" y="2117"/>
                  </a:lnTo>
                  <a:lnTo>
                    <a:pt x="345" y="2109"/>
                  </a:lnTo>
                  <a:lnTo>
                    <a:pt x="366" y="2101"/>
                  </a:lnTo>
                  <a:lnTo>
                    <a:pt x="386" y="2094"/>
                  </a:lnTo>
                  <a:lnTo>
                    <a:pt x="406" y="2088"/>
                  </a:lnTo>
                  <a:lnTo>
                    <a:pt x="427" y="2083"/>
                  </a:lnTo>
                  <a:lnTo>
                    <a:pt x="447" y="2078"/>
                  </a:lnTo>
                  <a:lnTo>
                    <a:pt x="468" y="2075"/>
                  </a:lnTo>
                  <a:lnTo>
                    <a:pt x="475" y="2075"/>
                  </a:lnTo>
                  <a:lnTo>
                    <a:pt x="482" y="2074"/>
                  </a:lnTo>
                  <a:lnTo>
                    <a:pt x="489" y="2072"/>
                  </a:lnTo>
                  <a:lnTo>
                    <a:pt x="496" y="2069"/>
                  </a:lnTo>
                  <a:lnTo>
                    <a:pt x="512" y="2063"/>
                  </a:lnTo>
                  <a:lnTo>
                    <a:pt x="530" y="2053"/>
                  </a:lnTo>
                  <a:lnTo>
                    <a:pt x="546" y="2042"/>
                  </a:lnTo>
                  <a:lnTo>
                    <a:pt x="564" y="2029"/>
                  </a:lnTo>
                  <a:lnTo>
                    <a:pt x="582" y="2016"/>
                  </a:lnTo>
                  <a:lnTo>
                    <a:pt x="600" y="2001"/>
                  </a:lnTo>
                  <a:lnTo>
                    <a:pt x="616" y="1987"/>
                  </a:lnTo>
                  <a:lnTo>
                    <a:pt x="632" y="1971"/>
                  </a:lnTo>
                  <a:lnTo>
                    <a:pt x="645" y="1956"/>
                  </a:lnTo>
                  <a:lnTo>
                    <a:pt x="659" y="1940"/>
                  </a:lnTo>
                  <a:lnTo>
                    <a:pt x="669" y="1925"/>
                  </a:lnTo>
                  <a:lnTo>
                    <a:pt x="679" y="1911"/>
                  </a:lnTo>
                  <a:lnTo>
                    <a:pt x="685" y="1897"/>
                  </a:lnTo>
                  <a:lnTo>
                    <a:pt x="689" y="1886"/>
                  </a:lnTo>
                  <a:lnTo>
                    <a:pt x="690" y="1872"/>
                  </a:lnTo>
                  <a:lnTo>
                    <a:pt x="691" y="1859"/>
                  </a:lnTo>
                  <a:lnTo>
                    <a:pt x="691" y="1845"/>
                  </a:lnTo>
                  <a:lnTo>
                    <a:pt x="691" y="1832"/>
                  </a:lnTo>
                  <a:lnTo>
                    <a:pt x="690" y="1814"/>
                  </a:lnTo>
                  <a:lnTo>
                    <a:pt x="688" y="1795"/>
                  </a:lnTo>
                  <a:lnTo>
                    <a:pt x="684" y="1778"/>
                  </a:lnTo>
                  <a:lnTo>
                    <a:pt x="681" y="1760"/>
                  </a:lnTo>
                  <a:lnTo>
                    <a:pt x="676" y="1742"/>
                  </a:lnTo>
                  <a:lnTo>
                    <a:pt x="670" y="1724"/>
                  </a:lnTo>
                  <a:lnTo>
                    <a:pt x="664" y="1708"/>
                  </a:lnTo>
                  <a:lnTo>
                    <a:pt x="658" y="1690"/>
                  </a:lnTo>
                  <a:lnTo>
                    <a:pt x="644" y="1657"/>
                  </a:lnTo>
                  <a:lnTo>
                    <a:pt x="629" y="1625"/>
                  </a:lnTo>
                  <a:lnTo>
                    <a:pt x="612" y="1592"/>
                  </a:lnTo>
                  <a:lnTo>
                    <a:pt x="595" y="1559"/>
                  </a:lnTo>
                  <a:lnTo>
                    <a:pt x="578" y="1528"/>
                  </a:lnTo>
                  <a:lnTo>
                    <a:pt x="562" y="1495"/>
                  </a:lnTo>
                  <a:lnTo>
                    <a:pt x="546" y="1463"/>
                  </a:lnTo>
                  <a:lnTo>
                    <a:pt x="533" y="1431"/>
                  </a:lnTo>
                  <a:lnTo>
                    <a:pt x="527" y="1414"/>
                  </a:lnTo>
                  <a:lnTo>
                    <a:pt x="521" y="1398"/>
                  </a:lnTo>
                  <a:lnTo>
                    <a:pt x="516" y="1381"/>
                  </a:lnTo>
                  <a:lnTo>
                    <a:pt x="512" y="1364"/>
                  </a:lnTo>
                  <a:lnTo>
                    <a:pt x="508" y="1348"/>
                  </a:lnTo>
                  <a:lnTo>
                    <a:pt x="505" y="1331"/>
                  </a:lnTo>
                  <a:lnTo>
                    <a:pt x="504" y="1313"/>
                  </a:lnTo>
                  <a:lnTo>
                    <a:pt x="503" y="1296"/>
                  </a:lnTo>
                  <a:lnTo>
                    <a:pt x="501" y="1272"/>
                  </a:lnTo>
                  <a:lnTo>
                    <a:pt x="497" y="1247"/>
                  </a:lnTo>
                  <a:lnTo>
                    <a:pt x="494" y="1221"/>
                  </a:lnTo>
                  <a:lnTo>
                    <a:pt x="490" y="1194"/>
                  </a:lnTo>
                  <a:lnTo>
                    <a:pt x="485" y="1165"/>
                  </a:lnTo>
                  <a:lnTo>
                    <a:pt x="479" y="1138"/>
                  </a:lnTo>
                  <a:lnTo>
                    <a:pt x="471" y="1111"/>
                  </a:lnTo>
                  <a:lnTo>
                    <a:pt x="463" y="1084"/>
                  </a:lnTo>
                  <a:lnTo>
                    <a:pt x="453" y="1058"/>
                  </a:lnTo>
                  <a:lnTo>
                    <a:pt x="441" y="1034"/>
                  </a:lnTo>
                  <a:lnTo>
                    <a:pt x="435" y="1022"/>
                  </a:lnTo>
                  <a:lnTo>
                    <a:pt x="428" y="1010"/>
                  </a:lnTo>
                  <a:lnTo>
                    <a:pt x="420" y="1000"/>
                  </a:lnTo>
                  <a:lnTo>
                    <a:pt x="413" y="990"/>
                  </a:lnTo>
                  <a:lnTo>
                    <a:pt x="405" y="979"/>
                  </a:lnTo>
                  <a:lnTo>
                    <a:pt x="396" y="970"/>
                  </a:lnTo>
                  <a:lnTo>
                    <a:pt x="387" y="961"/>
                  </a:lnTo>
                  <a:lnTo>
                    <a:pt x="377" y="953"/>
                  </a:lnTo>
                  <a:lnTo>
                    <a:pt x="367" y="946"/>
                  </a:lnTo>
                  <a:lnTo>
                    <a:pt x="356" y="939"/>
                  </a:lnTo>
                  <a:lnTo>
                    <a:pt x="344" y="933"/>
                  </a:lnTo>
                  <a:lnTo>
                    <a:pt x="333" y="928"/>
                  </a:lnTo>
                  <a:lnTo>
                    <a:pt x="310" y="921"/>
                  </a:lnTo>
                  <a:lnTo>
                    <a:pt x="288" y="914"/>
                  </a:lnTo>
                  <a:lnTo>
                    <a:pt x="267" y="905"/>
                  </a:lnTo>
                  <a:lnTo>
                    <a:pt x="248" y="897"/>
                  </a:lnTo>
                  <a:lnTo>
                    <a:pt x="231" y="889"/>
                  </a:lnTo>
                  <a:lnTo>
                    <a:pt x="214" y="879"/>
                  </a:lnTo>
                  <a:lnTo>
                    <a:pt x="198" y="870"/>
                  </a:lnTo>
                  <a:lnTo>
                    <a:pt x="184" y="859"/>
                  </a:lnTo>
                  <a:lnTo>
                    <a:pt x="171" y="849"/>
                  </a:lnTo>
                  <a:lnTo>
                    <a:pt x="159" y="838"/>
                  </a:lnTo>
                  <a:lnTo>
                    <a:pt x="147" y="826"/>
                  </a:lnTo>
                  <a:lnTo>
                    <a:pt x="138" y="815"/>
                  </a:lnTo>
                  <a:lnTo>
                    <a:pt x="129" y="802"/>
                  </a:lnTo>
                  <a:lnTo>
                    <a:pt x="120" y="790"/>
                  </a:lnTo>
                  <a:lnTo>
                    <a:pt x="112" y="776"/>
                  </a:lnTo>
                  <a:lnTo>
                    <a:pt x="106" y="763"/>
                  </a:lnTo>
                  <a:lnTo>
                    <a:pt x="100" y="749"/>
                  </a:lnTo>
                  <a:lnTo>
                    <a:pt x="94" y="734"/>
                  </a:lnTo>
                  <a:lnTo>
                    <a:pt x="89" y="720"/>
                  </a:lnTo>
                  <a:lnTo>
                    <a:pt x="85" y="704"/>
                  </a:lnTo>
                  <a:lnTo>
                    <a:pt x="81" y="689"/>
                  </a:lnTo>
                  <a:lnTo>
                    <a:pt x="79" y="673"/>
                  </a:lnTo>
                  <a:lnTo>
                    <a:pt x="76" y="656"/>
                  </a:lnTo>
                  <a:lnTo>
                    <a:pt x="73" y="640"/>
                  </a:lnTo>
                  <a:lnTo>
                    <a:pt x="70" y="605"/>
                  </a:lnTo>
                  <a:lnTo>
                    <a:pt x="68" y="568"/>
                  </a:lnTo>
                  <a:lnTo>
                    <a:pt x="67" y="530"/>
                  </a:lnTo>
                  <a:lnTo>
                    <a:pt x="66" y="491"/>
                  </a:lnTo>
                  <a:lnTo>
                    <a:pt x="92" y="489"/>
                  </a:lnTo>
                  <a:lnTo>
                    <a:pt x="117" y="485"/>
                  </a:lnTo>
                  <a:lnTo>
                    <a:pt x="142" y="478"/>
                  </a:lnTo>
                  <a:lnTo>
                    <a:pt x="166" y="471"/>
                  </a:lnTo>
                  <a:lnTo>
                    <a:pt x="190" y="462"/>
                  </a:lnTo>
                  <a:lnTo>
                    <a:pt x="213" y="452"/>
                  </a:lnTo>
                  <a:lnTo>
                    <a:pt x="236" y="441"/>
                  </a:lnTo>
                  <a:lnTo>
                    <a:pt x="258" y="428"/>
                  </a:lnTo>
                  <a:lnTo>
                    <a:pt x="303" y="401"/>
                  </a:lnTo>
                  <a:lnTo>
                    <a:pt x="345" y="373"/>
                  </a:lnTo>
                  <a:lnTo>
                    <a:pt x="388" y="345"/>
                  </a:lnTo>
                  <a:lnTo>
                    <a:pt x="431" y="318"/>
                  </a:lnTo>
                  <a:lnTo>
                    <a:pt x="583" y="447"/>
                  </a:lnTo>
                  <a:lnTo>
                    <a:pt x="599" y="441"/>
                  </a:lnTo>
                  <a:lnTo>
                    <a:pt x="613" y="435"/>
                  </a:lnTo>
                  <a:lnTo>
                    <a:pt x="626" y="428"/>
                  </a:lnTo>
                  <a:lnTo>
                    <a:pt x="639" y="421"/>
                  </a:lnTo>
                  <a:lnTo>
                    <a:pt x="651" y="414"/>
                  </a:lnTo>
                  <a:lnTo>
                    <a:pt x="662" y="406"/>
                  </a:lnTo>
                  <a:lnTo>
                    <a:pt x="672" y="397"/>
                  </a:lnTo>
                  <a:lnTo>
                    <a:pt x="682" y="389"/>
                  </a:lnTo>
                  <a:lnTo>
                    <a:pt x="691" y="379"/>
                  </a:lnTo>
                  <a:lnTo>
                    <a:pt x="700" y="370"/>
                  </a:lnTo>
                  <a:lnTo>
                    <a:pt x="707" y="361"/>
                  </a:lnTo>
                  <a:lnTo>
                    <a:pt x="714" y="350"/>
                  </a:lnTo>
                  <a:lnTo>
                    <a:pt x="728" y="330"/>
                  </a:lnTo>
                  <a:lnTo>
                    <a:pt x="739" y="308"/>
                  </a:lnTo>
                  <a:lnTo>
                    <a:pt x="750" y="285"/>
                  </a:lnTo>
                  <a:lnTo>
                    <a:pt x="758" y="261"/>
                  </a:lnTo>
                  <a:lnTo>
                    <a:pt x="766" y="236"/>
                  </a:lnTo>
                  <a:lnTo>
                    <a:pt x="774" y="210"/>
                  </a:lnTo>
                  <a:lnTo>
                    <a:pt x="787" y="158"/>
                  </a:lnTo>
                  <a:lnTo>
                    <a:pt x="802" y="104"/>
                  </a:lnTo>
                  <a:lnTo>
                    <a:pt x="808" y="93"/>
                  </a:lnTo>
                  <a:lnTo>
                    <a:pt x="815" y="84"/>
                  </a:lnTo>
                  <a:lnTo>
                    <a:pt x="824" y="77"/>
                  </a:lnTo>
                  <a:lnTo>
                    <a:pt x="833" y="69"/>
                  </a:lnTo>
                  <a:lnTo>
                    <a:pt x="852" y="56"/>
                  </a:lnTo>
                  <a:lnTo>
                    <a:pt x="871" y="43"/>
                  </a:lnTo>
                  <a:lnTo>
                    <a:pt x="883" y="36"/>
                  </a:lnTo>
                  <a:lnTo>
                    <a:pt x="894" y="29"/>
                  </a:lnTo>
                  <a:lnTo>
                    <a:pt x="905" y="22"/>
                  </a:lnTo>
                  <a:lnTo>
                    <a:pt x="915" y="17"/>
                  </a:lnTo>
                  <a:lnTo>
                    <a:pt x="926" y="12"/>
                  </a:lnTo>
                  <a:lnTo>
                    <a:pt x="936" y="9"/>
                  </a:lnTo>
                  <a:lnTo>
                    <a:pt x="946" y="5"/>
                  </a:lnTo>
                  <a:lnTo>
                    <a:pt x="957" y="3"/>
                  </a:lnTo>
                  <a:lnTo>
                    <a:pt x="966" y="1"/>
                  </a:lnTo>
                  <a:lnTo>
                    <a:pt x="977" y="0"/>
                  </a:lnTo>
                  <a:lnTo>
                    <a:pt x="986" y="0"/>
                  </a:lnTo>
                  <a:lnTo>
                    <a:pt x="996" y="0"/>
                  </a:lnTo>
                  <a:lnTo>
                    <a:pt x="1006" y="0"/>
                  </a:lnTo>
                  <a:lnTo>
                    <a:pt x="1015" y="2"/>
                  </a:lnTo>
                  <a:lnTo>
                    <a:pt x="1025" y="4"/>
                  </a:lnTo>
                  <a:lnTo>
                    <a:pt x="1034" y="6"/>
                  </a:lnTo>
                  <a:lnTo>
                    <a:pt x="1053" y="13"/>
                  </a:lnTo>
                  <a:lnTo>
                    <a:pt x="1071" y="21"/>
                  </a:lnTo>
                  <a:lnTo>
                    <a:pt x="1090" y="33"/>
                  </a:lnTo>
                  <a:lnTo>
                    <a:pt x="1109" y="46"/>
                  </a:lnTo>
                  <a:lnTo>
                    <a:pt x="1128" y="61"/>
                  </a:lnTo>
                  <a:lnTo>
                    <a:pt x="1146" y="78"/>
                  </a:lnTo>
                  <a:lnTo>
                    <a:pt x="1165" y="96"/>
                  </a:lnTo>
                  <a:lnTo>
                    <a:pt x="1185" y="116"/>
                  </a:lnTo>
                  <a:lnTo>
                    <a:pt x="1175" y="128"/>
                  </a:lnTo>
                  <a:lnTo>
                    <a:pt x="1163" y="138"/>
                  </a:lnTo>
                  <a:lnTo>
                    <a:pt x="1152" y="148"/>
                  </a:lnTo>
                  <a:lnTo>
                    <a:pt x="1140" y="159"/>
                  </a:lnTo>
                  <a:lnTo>
                    <a:pt x="1129" y="168"/>
                  </a:lnTo>
                  <a:lnTo>
                    <a:pt x="1117" y="179"/>
                  </a:lnTo>
                  <a:lnTo>
                    <a:pt x="1107" y="189"/>
                  </a:lnTo>
                  <a:lnTo>
                    <a:pt x="1096" y="200"/>
                  </a:lnTo>
                  <a:lnTo>
                    <a:pt x="1091" y="210"/>
                  </a:lnTo>
                  <a:lnTo>
                    <a:pt x="1086" y="221"/>
                  </a:lnTo>
                  <a:lnTo>
                    <a:pt x="1083" y="235"/>
                  </a:lnTo>
                  <a:lnTo>
                    <a:pt x="1079" y="248"/>
                  </a:lnTo>
                  <a:lnTo>
                    <a:pt x="1077" y="264"/>
                  </a:lnTo>
                  <a:lnTo>
                    <a:pt x="1075" y="281"/>
                  </a:lnTo>
                  <a:lnTo>
                    <a:pt x="1072" y="299"/>
                  </a:lnTo>
                  <a:lnTo>
                    <a:pt x="1071" y="317"/>
                  </a:lnTo>
                  <a:lnTo>
                    <a:pt x="1071" y="337"/>
                  </a:lnTo>
                  <a:lnTo>
                    <a:pt x="1071" y="357"/>
                  </a:lnTo>
                  <a:lnTo>
                    <a:pt x="1072" y="377"/>
                  </a:lnTo>
                  <a:lnTo>
                    <a:pt x="1075" y="398"/>
                  </a:lnTo>
                  <a:lnTo>
                    <a:pt x="1079" y="442"/>
                  </a:lnTo>
                  <a:lnTo>
                    <a:pt x="1085" y="485"/>
                  </a:lnTo>
                  <a:lnTo>
                    <a:pt x="1089" y="506"/>
                  </a:lnTo>
                  <a:lnTo>
                    <a:pt x="1094" y="528"/>
                  </a:lnTo>
                  <a:lnTo>
                    <a:pt x="1099" y="549"/>
                  </a:lnTo>
                  <a:lnTo>
                    <a:pt x="1105" y="569"/>
                  </a:lnTo>
                  <a:lnTo>
                    <a:pt x="1110" y="589"/>
                  </a:lnTo>
                  <a:lnTo>
                    <a:pt x="1117" y="609"/>
                  </a:lnTo>
                  <a:lnTo>
                    <a:pt x="1124" y="626"/>
                  </a:lnTo>
                  <a:lnTo>
                    <a:pt x="1131" y="644"/>
                  </a:lnTo>
                  <a:lnTo>
                    <a:pt x="1139" y="660"/>
                  </a:lnTo>
                  <a:lnTo>
                    <a:pt x="1147" y="675"/>
                  </a:lnTo>
                  <a:lnTo>
                    <a:pt x="1156" y="689"/>
                  </a:lnTo>
                  <a:lnTo>
                    <a:pt x="1165" y="701"/>
                  </a:lnTo>
                  <a:lnTo>
                    <a:pt x="1175" y="712"/>
                  </a:lnTo>
                  <a:lnTo>
                    <a:pt x="1184" y="721"/>
                  </a:lnTo>
                  <a:lnTo>
                    <a:pt x="1194" y="728"/>
                  </a:lnTo>
                  <a:lnTo>
                    <a:pt x="1205" y="733"/>
                  </a:lnTo>
                  <a:lnTo>
                    <a:pt x="1241" y="748"/>
                  </a:lnTo>
                  <a:lnTo>
                    <a:pt x="1278" y="763"/>
                  </a:lnTo>
                  <a:lnTo>
                    <a:pt x="1314" y="776"/>
                  </a:lnTo>
                  <a:lnTo>
                    <a:pt x="1352" y="790"/>
                  </a:lnTo>
                  <a:lnTo>
                    <a:pt x="1365" y="795"/>
                  </a:lnTo>
                  <a:lnTo>
                    <a:pt x="1381" y="802"/>
                  </a:lnTo>
                  <a:lnTo>
                    <a:pt x="1396" y="810"/>
                  </a:lnTo>
                  <a:lnTo>
                    <a:pt x="1413" y="821"/>
                  </a:lnTo>
                  <a:lnTo>
                    <a:pt x="1430" y="832"/>
                  </a:lnTo>
                  <a:lnTo>
                    <a:pt x="1447" y="845"/>
                  </a:lnTo>
                  <a:lnTo>
                    <a:pt x="1465" y="858"/>
                  </a:lnTo>
                  <a:lnTo>
                    <a:pt x="1483" y="873"/>
                  </a:lnTo>
                  <a:lnTo>
                    <a:pt x="1501" y="889"/>
                  </a:lnTo>
                  <a:lnTo>
                    <a:pt x="1519" y="905"/>
                  </a:lnTo>
                  <a:lnTo>
                    <a:pt x="1537" y="923"/>
                  </a:lnTo>
                  <a:lnTo>
                    <a:pt x="1555" y="941"/>
                  </a:lnTo>
                  <a:lnTo>
                    <a:pt x="1572" y="959"/>
                  </a:lnTo>
                  <a:lnTo>
                    <a:pt x="1589" y="979"/>
                  </a:lnTo>
                  <a:lnTo>
                    <a:pt x="1606" y="999"/>
                  </a:lnTo>
                  <a:lnTo>
                    <a:pt x="1622" y="1019"/>
                  </a:lnTo>
                  <a:lnTo>
                    <a:pt x="1638" y="1039"/>
                  </a:lnTo>
                  <a:lnTo>
                    <a:pt x="1654" y="1060"/>
                  </a:lnTo>
                  <a:lnTo>
                    <a:pt x="1667" y="1082"/>
                  </a:lnTo>
                  <a:lnTo>
                    <a:pt x="1681" y="1103"/>
                  </a:lnTo>
                  <a:lnTo>
                    <a:pt x="1693" y="1124"/>
                  </a:lnTo>
                  <a:lnTo>
                    <a:pt x="1705" y="1146"/>
                  </a:lnTo>
                  <a:lnTo>
                    <a:pt x="1715" y="1166"/>
                  </a:lnTo>
                  <a:lnTo>
                    <a:pt x="1724" y="1187"/>
                  </a:lnTo>
                  <a:lnTo>
                    <a:pt x="1732" y="1208"/>
                  </a:lnTo>
                  <a:lnTo>
                    <a:pt x="1738" y="1228"/>
                  </a:lnTo>
                  <a:lnTo>
                    <a:pt x="1742" y="1248"/>
                  </a:lnTo>
                  <a:lnTo>
                    <a:pt x="1745" y="1266"/>
                  </a:lnTo>
                  <a:lnTo>
                    <a:pt x="1748" y="1285"/>
                  </a:lnTo>
                  <a:lnTo>
                    <a:pt x="1748" y="1304"/>
                  </a:lnTo>
                  <a:lnTo>
                    <a:pt x="1744" y="1321"/>
                  </a:lnTo>
                  <a:lnTo>
                    <a:pt x="1741" y="1337"/>
                  </a:lnTo>
                  <a:lnTo>
                    <a:pt x="1728" y="1369"/>
                  </a:lnTo>
                  <a:lnTo>
                    <a:pt x="1714" y="1402"/>
                  </a:lnTo>
                  <a:lnTo>
                    <a:pt x="1699" y="1434"/>
                  </a:lnTo>
                  <a:lnTo>
                    <a:pt x="1683" y="1465"/>
                  </a:lnTo>
                  <a:lnTo>
                    <a:pt x="1667" y="1498"/>
                  </a:lnTo>
                  <a:lnTo>
                    <a:pt x="1652" y="1530"/>
                  </a:lnTo>
                  <a:lnTo>
                    <a:pt x="1637" y="1562"/>
                  </a:lnTo>
                  <a:lnTo>
                    <a:pt x="1624" y="1595"/>
                  </a:lnTo>
                  <a:lnTo>
                    <a:pt x="1616" y="1614"/>
                  </a:lnTo>
                  <a:lnTo>
                    <a:pt x="1609" y="1630"/>
                  </a:lnTo>
                  <a:lnTo>
                    <a:pt x="1602" y="1645"/>
                  </a:lnTo>
                  <a:lnTo>
                    <a:pt x="1594" y="1659"/>
                  </a:lnTo>
                  <a:lnTo>
                    <a:pt x="1586" y="1670"/>
                  </a:lnTo>
                  <a:lnTo>
                    <a:pt x="1579" y="1682"/>
                  </a:lnTo>
                  <a:lnTo>
                    <a:pt x="1570" y="1692"/>
                  </a:lnTo>
                  <a:lnTo>
                    <a:pt x="1563" y="1701"/>
                  </a:lnTo>
                  <a:lnTo>
                    <a:pt x="1555" y="1709"/>
                  </a:lnTo>
                  <a:lnTo>
                    <a:pt x="1546" y="1716"/>
                  </a:lnTo>
                  <a:lnTo>
                    <a:pt x="1537" y="1722"/>
                  </a:lnTo>
                  <a:lnTo>
                    <a:pt x="1529" y="1729"/>
                  </a:lnTo>
                  <a:lnTo>
                    <a:pt x="1511" y="1739"/>
                  </a:lnTo>
                  <a:lnTo>
                    <a:pt x="1493" y="1746"/>
                  </a:lnTo>
                  <a:lnTo>
                    <a:pt x="1454" y="1761"/>
                  </a:lnTo>
                  <a:lnTo>
                    <a:pt x="1412" y="1775"/>
                  </a:lnTo>
                  <a:lnTo>
                    <a:pt x="1390" y="1785"/>
                  </a:lnTo>
                  <a:lnTo>
                    <a:pt x="1367" y="1796"/>
                  </a:lnTo>
                  <a:lnTo>
                    <a:pt x="1356" y="1804"/>
                  </a:lnTo>
                  <a:lnTo>
                    <a:pt x="1343" y="1811"/>
                  </a:lnTo>
                  <a:lnTo>
                    <a:pt x="1332" y="1819"/>
                  </a:lnTo>
                  <a:lnTo>
                    <a:pt x="1319" y="1830"/>
                  </a:lnTo>
                  <a:lnTo>
                    <a:pt x="1301" y="1843"/>
                  </a:lnTo>
                  <a:lnTo>
                    <a:pt x="1281" y="1856"/>
                  </a:lnTo>
                  <a:lnTo>
                    <a:pt x="1262" y="1869"/>
                  </a:lnTo>
                  <a:lnTo>
                    <a:pt x="1242" y="1881"/>
                  </a:lnTo>
                  <a:lnTo>
                    <a:pt x="1225" y="1891"/>
                  </a:lnTo>
                  <a:lnTo>
                    <a:pt x="1208" y="1901"/>
                  </a:lnTo>
                  <a:lnTo>
                    <a:pt x="1191" y="1913"/>
                  </a:lnTo>
                  <a:lnTo>
                    <a:pt x="1176" y="1924"/>
                  </a:lnTo>
                  <a:lnTo>
                    <a:pt x="1161" y="1936"/>
                  </a:lnTo>
                  <a:lnTo>
                    <a:pt x="1146" y="1948"/>
                  </a:lnTo>
                  <a:lnTo>
                    <a:pt x="1132" y="1960"/>
                  </a:lnTo>
                  <a:lnTo>
                    <a:pt x="1118" y="1973"/>
                  </a:lnTo>
                  <a:lnTo>
                    <a:pt x="1105" y="1986"/>
                  </a:lnTo>
                  <a:lnTo>
                    <a:pt x="1092" y="1999"/>
                  </a:lnTo>
                  <a:lnTo>
                    <a:pt x="1081" y="2013"/>
                  </a:lnTo>
                  <a:lnTo>
                    <a:pt x="1069" y="2026"/>
                  </a:lnTo>
                  <a:lnTo>
                    <a:pt x="1059" y="2041"/>
                  </a:lnTo>
                  <a:lnTo>
                    <a:pt x="1049" y="2056"/>
                  </a:lnTo>
                  <a:lnTo>
                    <a:pt x="1039" y="2070"/>
                  </a:lnTo>
                  <a:lnTo>
                    <a:pt x="1030" y="2086"/>
                  </a:lnTo>
                  <a:lnTo>
                    <a:pt x="1021" y="2101"/>
                  </a:lnTo>
                  <a:lnTo>
                    <a:pt x="1013" y="2117"/>
                  </a:lnTo>
                  <a:lnTo>
                    <a:pt x="1007" y="2134"/>
                  </a:lnTo>
                  <a:lnTo>
                    <a:pt x="1000" y="2150"/>
                  </a:lnTo>
                  <a:lnTo>
                    <a:pt x="994" y="2167"/>
                  </a:lnTo>
                  <a:lnTo>
                    <a:pt x="989" y="2185"/>
                  </a:lnTo>
                  <a:lnTo>
                    <a:pt x="984" y="2202"/>
                  </a:lnTo>
                  <a:lnTo>
                    <a:pt x="981" y="2220"/>
                  </a:lnTo>
                  <a:lnTo>
                    <a:pt x="977" y="2239"/>
                  </a:lnTo>
                  <a:lnTo>
                    <a:pt x="975" y="2257"/>
                  </a:lnTo>
                  <a:lnTo>
                    <a:pt x="972" y="2276"/>
                  </a:lnTo>
                  <a:lnTo>
                    <a:pt x="971" y="2295"/>
                  </a:lnTo>
                  <a:lnTo>
                    <a:pt x="971" y="2315"/>
                  </a:lnTo>
                  <a:lnTo>
                    <a:pt x="971" y="2334"/>
                  </a:lnTo>
                  <a:lnTo>
                    <a:pt x="972" y="2355"/>
                  </a:lnTo>
                  <a:lnTo>
                    <a:pt x="975" y="2376"/>
                  </a:lnTo>
                  <a:lnTo>
                    <a:pt x="982" y="2437"/>
                  </a:lnTo>
                  <a:lnTo>
                    <a:pt x="987" y="2483"/>
                  </a:lnTo>
                  <a:lnTo>
                    <a:pt x="988" y="2503"/>
                  </a:lnTo>
                  <a:lnTo>
                    <a:pt x="988" y="2522"/>
                  </a:lnTo>
                  <a:lnTo>
                    <a:pt x="986" y="2537"/>
                  </a:lnTo>
                  <a:lnTo>
                    <a:pt x="982" y="2553"/>
                  </a:lnTo>
                  <a:lnTo>
                    <a:pt x="980" y="2560"/>
                  </a:lnTo>
                  <a:lnTo>
                    <a:pt x="976" y="2568"/>
                  </a:lnTo>
                  <a:lnTo>
                    <a:pt x="972" y="2575"/>
                  </a:lnTo>
                  <a:lnTo>
                    <a:pt x="967" y="2582"/>
                  </a:lnTo>
                  <a:lnTo>
                    <a:pt x="956" y="2596"/>
                  </a:lnTo>
                  <a:lnTo>
                    <a:pt x="942" y="2611"/>
                  </a:lnTo>
                  <a:lnTo>
                    <a:pt x="925" y="2627"/>
                  </a:lnTo>
                  <a:lnTo>
                    <a:pt x="903" y="2644"/>
                  </a:lnTo>
                  <a:lnTo>
                    <a:pt x="878" y="2662"/>
                  </a:lnTo>
                  <a:lnTo>
                    <a:pt x="847" y="2683"/>
                  </a:lnTo>
                  <a:lnTo>
                    <a:pt x="804" y="2713"/>
                  </a:lnTo>
                  <a:lnTo>
                    <a:pt x="765" y="2740"/>
                  </a:lnTo>
                  <a:lnTo>
                    <a:pt x="732" y="2765"/>
                  </a:lnTo>
                  <a:lnTo>
                    <a:pt x="704" y="2788"/>
                  </a:lnTo>
                  <a:lnTo>
                    <a:pt x="678" y="2810"/>
                  </a:lnTo>
                  <a:lnTo>
                    <a:pt x="656" y="2833"/>
                  </a:lnTo>
                  <a:lnTo>
                    <a:pt x="645" y="2845"/>
                  </a:lnTo>
                  <a:lnTo>
                    <a:pt x="635" y="2856"/>
                  </a:lnTo>
                  <a:lnTo>
                    <a:pt x="626" y="2869"/>
                  </a:lnTo>
                  <a:lnTo>
                    <a:pt x="617" y="2880"/>
                  </a:lnTo>
                  <a:lnTo>
                    <a:pt x="600" y="2907"/>
                  </a:lnTo>
                  <a:lnTo>
                    <a:pt x="582" y="2936"/>
                  </a:lnTo>
                  <a:lnTo>
                    <a:pt x="564" y="2968"/>
                  </a:lnTo>
                  <a:lnTo>
                    <a:pt x="545" y="3006"/>
                  </a:lnTo>
                  <a:lnTo>
                    <a:pt x="503" y="3094"/>
                  </a:lnTo>
                  <a:lnTo>
                    <a:pt x="447" y="3209"/>
                  </a:lnTo>
                  <a:lnTo>
                    <a:pt x="418" y="3229"/>
                  </a:lnTo>
                  <a:lnTo>
                    <a:pt x="391" y="3248"/>
                  </a:lnTo>
                  <a:lnTo>
                    <a:pt x="363" y="3270"/>
                  </a:lnTo>
                  <a:lnTo>
                    <a:pt x="337" y="3291"/>
                  </a:lnTo>
                  <a:lnTo>
                    <a:pt x="310" y="3313"/>
                  </a:lnTo>
                  <a:lnTo>
                    <a:pt x="282" y="3334"/>
                  </a:lnTo>
                  <a:lnTo>
                    <a:pt x="254" y="3355"/>
                  </a:lnTo>
                  <a:lnTo>
                    <a:pt x="223" y="3373"/>
                  </a:lnTo>
                  <a:lnTo>
                    <a:pt x="204" y="3365"/>
                  </a:lnTo>
                  <a:lnTo>
                    <a:pt x="184" y="3357"/>
                  </a:lnTo>
                  <a:lnTo>
                    <a:pt x="166" y="3347"/>
                  </a:lnTo>
                  <a:lnTo>
                    <a:pt x="148" y="3338"/>
                  </a:lnTo>
                  <a:lnTo>
                    <a:pt x="132" y="3328"/>
                  </a:lnTo>
                  <a:lnTo>
                    <a:pt x="117" y="3318"/>
                  </a:lnTo>
                  <a:lnTo>
                    <a:pt x="102" y="3307"/>
                  </a:lnTo>
                  <a:lnTo>
                    <a:pt x="88" y="3296"/>
                  </a:lnTo>
                  <a:lnTo>
                    <a:pt x="76" y="3285"/>
                  </a:lnTo>
                  <a:lnTo>
                    <a:pt x="64" y="3273"/>
                  </a:lnTo>
                  <a:lnTo>
                    <a:pt x="53" y="3261"/>
                  </a:lnTo>
                  <a:lnTo>
                    <a:pt x="43" y="3248"/>
                  </a:lnTo>
                  <a:lnTo>
                    <a:pt x="34" y="3236"/>
                  </a:lnTo>
                  <a:lnTo>
                    <a:pt x="27" y="3222"/>
                  </a:lnTo>
                  <a:lnTo>
                    <a:pt x="19" y="3209"/>
                  </a:lnTo>
                  <a:lnTo>
                    <a:pt x="13" y="3195"/>
                  </a:lnTo>
                  <a:lnTo>
                    <a:pt x="9" y="3182"/>
                  </a:lnTo>
                  <a:lnTo>
                    <a:pt x="5" y="3167"/>
                  </a:lnTo>
                  <a:lnTo>
                    <a:pt x="2" y="3152"/>
                  </a:lnTo>
                  <a:lnTo>
                    <a:pt x="1" y="3137"/>
                  </a:lnTo>
                  <a:lnTo>
                    <a:pt x="0" y="3121"/>
                  </a:lnTo>
                  <a:lnTo>
                    <a:pt x="0" y="3106"/>
                  </a:lnTo>
                  <a:lnTo>
                    <a:pt x="2" y="3089"/>
                  </a:lnTo>
                  <a:lnTo>
                    <a:pt x="4" y="3073"/>
                  </a:lnTo>
                  <a:lnTo>
                    <a:pt x="7" y="3056"/>
                  </a:lnTo>
                  <a:lnTo>
                    <a:pt x="12" y="3038"/>
                  </a:lnTo>
                  <a:lnTo>
                    <a:pt x="17" y="3022"/>
                  </a:lnTo>
                  <a:lnTo>
                    <a:pt x="25" y="3003"/>
                  </a:lnTo>
                  <a:lnTo>
                    <a:pt x="33" y="2985"/>
                  </a:lnTo>
                  <a:lnTo>
                    <a:pt x="42" y="2966"/>
                  </a:lnTo>
                  <a:lnTo>
                    <a:pt x="53" y="2948"/>
                  </a:lnTo>
                  <a:lnTo>
                    <a:pt x="64" y="2929"/>
                  </a:lnTo>
                  <a:lnTo>
                    <a:pt x="76" y="2908"/>
                  </a:lnTo>
                  <a:lnTo>
                    <a:pt x="85" y="2887"/>
                  </a:lnTo>
                  <a:lnTo>
                    <a:pt x="93" y="2866"/>
                  </a:lnTo>
                  <a:lnTo>
                    <a:pt x="100" y="2845"/>
                  </a:lnTo>
                  <a:lnTo>
                    <a:pt x="104" y="2824"/>
                  </a:lnTo>
                  <a:lnTo>
                    <a:pt x="108" y="2803"/>
                  </a:lnTo>
                  <a:lnTo>
                    <a:pt x="110" y="2782"/>
                  </a:lnTo>
                  <a:lnTo>
                    <a:pt x="112" y="2760"/>
                  </a:lnTo>
                  <a:lnTo>
                    <a:pt x="116" y="2718"/>
                  </a:lnTo>
                  <a:lnTo>
                    <a:pt x="120" y="2674"/>
                  </a:lnTo>
                  <a:lnTo>
                    <a:pt x="125" y="2651"/>
                  </a:lnTo>
                  <a:lnTo>
                    <a:pt x="129" y="2629"/>
                  </a:lnTo>
                  <a:lnTo>
                    <a:pt x="134" y="2606"/>
                  </a:lnTo>
                  <a:lnTo>
                    <a:pt x="142" y="25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7" name="Freeform 24"/>
            <p:cNvSpPr>
              <a:spLocks/>
            </p:cNvSpPr>
            <p:nvPr/>
          </p:nvSpPr>
          <p:spPr bwMode="auto">
            <a:xfrm>
              <a:off x="3348978" y="5213441"/>
              <a:ext cx="1091080" cy="715889"/>
            </a:xfrm>
            <a:custGeom>
              <a:avLst/>
              <a:gdLst>
                <a:gd name="T0" fmla="*/ 2925 w 4107"/>
                <a:gd name="T1" fmla="*/ 2584 h 2697"/>
                <a:gd name="T2" fmla="*/ 2818 w 4107"/>
                <a:gd name="T3" fmla="*/ 2541 h 2697"/>
                <a:gd name="T4" fmla="*/ 2742 w 4107"/>
                <a:gd name="T5" fmla="*/ 2415 h 2697"/>
                <a:gd name="T6" fmla="*/ 2663 w 4107"/>
                <a:gd name="T7" fmla="*/ 2182 h 2697"/>
                <a:gd name="T8" fmla="*/ 2480 w 4107"/>
                <a:gd name="T9" fmla="*/ 2103 h 2697"/>
                <a:gd name="T10" fmla="*/ 2191 w 4107"/>
                <a:gd name="T11" fmla="*/ 2057 h 2697"/>
                <a:gd name="T12" fmla="*/ 1890 w 4107"/>
                <a:gd name="T13" fmla="*/ 2006 h 2697"/>
                <a:gd name="T14" fmla="*/ 1712 w 4107"/>
                <a:gd name="T15" fmla="*/ 1884 h 2697"/>
                <a:gd name="T16" fmla="*/ 1490 w 4107"/>
                <a:gd name="T17" fmla="*/ 1762 h 2697"/>
                <a:gd name="T18" fmla="*/ 1363 w 4107"/>
                <a:gd name="T19" fmla="*/ 1626 h 2697"/>
                <a:gd name="T20" fmla="*/ 1203 w 4107"/>
                <a:gd name="T21" fmla="*/ 1481 h 2697"/>
                <a:gd name="T22" fmla="*/ 1022 w 4107"/>
                <a:gd name="T23" fmla="*/ 1374 h 2697"/>
                <a:gd name="T24" fmla="*/ 819 w 4107"/>
                <a:gd name="T25" fmla="*/ 1312 h 2697"/>
                <a:gd name="T26" fmla="*/ 607 w 4107"/>
                <a:gd name="T27" fmla="*/ 1285 h 2697"/>
                <a:gd name="T28" fmla="*/ 439 w 4107"/>
                <a:gd name="T29" fmla="*/ 1207 h 2697"/>
                <a:gd name="T30" fmla="*/ 180 w 4107"/>
                <a:gd name="T31" fmla="*/ 1000 h 2697"/>
                <a:gd name="T32" fmla="*/ 21 w 4107"/>
                <a:gd name="T33" fmla="*/ 913 h 2697"/>
                <a:gd name="T34" fmla="*/ 4 w 4107"/>
                <a:gd name="T35" fmla="*/ 841 h 2697"/>
                <a:gd name="T36" fmla="*/ 130 w 4107"/>
                <a:gd name="T37" fmla="*/ 613 h 2697"/>
                <a:gd name="T38" fmla="*/ 174 w 4107"/>
                <a:gd name="T39" fmla="*/ 433 h 2697"/>
                <a:gd name="T40" fmla="*/ 189 w 4107"/>
                <a:gd name="T41" fmla="*/ 248 h 2697"/>
                <a:gd name="T42" fmla="*/ 265 w 4107"/>
                <a:gd name="T43" fmla="*/ 163 h 2697"/>
                <a:gd name="T44" fmla="*/ 373 w 4107"/>
                <a:gd name="T45" fmla="*/ 144 h 2697"/>
                <a:gd name="T46" fmla="*/ 524 w 4107"/>
                <a:gd name="T47" fmla="*/ 203 h 2697"/>
                <a:gd name="T48" fmla="*/ 698 w 4107"/>
                <a:gd name="T49" fmla="*/ 316 h 2697"/>
                <a:gd name="T50" fmla="*/ 826 w 4107"/>
                <a:gd name="T51" fmla="*/ 320 h 2697"/>
                <a:gd name="T52" fmla="*/ 940 w 4107"/>
                <a:gd name="T53" fmla="*/ 176 h 2697"/>
                <a:gd name="T54" fmla="*/ 1038 w 4107"/>
                <a:gd name="T55" fmla="*/ 146 h 2697"/>
                <a:gd name="T56" fmla="*/ 1253 w 4107"/>
                <a:gd name="T57" fmla="*/ 149 h 2697"/>
                <a:gd name="T58" fmla="*/ 1377 w 4107"/>
                <a:gd name="T59" fmla="*/ 196 h 2697"/>
                <a:gd name="T60" fmla="*/ 1596 w 4107"/>
                <a:gd name="T61" fmla="*/ 391 h 2697"/>
                <a:gd name="T62" fmla="*/ 1795 w 4107"/>
                <a:gd name="T63" fmla="*/ 494 h 2697"/>
                <a:gd name="T64" fmla="*/ 1978 w 4107"/>
                <a:gd name="T65" fmla="*/ 512 h 2697"/>
                <a:gd name="T66" fmla="*/ 2285 w 4107"/>
                <a:gd name="T67" fmla="*/ 482 h 2697"/>
                <a:gd name="T68" fmla="*/ 2648 w 4107"/>
                <a:gd name="T69" fmla="*/ 456 h 2697"/>
                <a:gd name="T70" fmla="*/ 2854 w 4107"/>
                <a:gd name="T71" fmla="*/ 389 h 2697"/>
                <a:gd name="T72" fmla="*/ 2949 w 4107"/>
                <a:gd name="T73" fmla="*/ 324 h 2697"/>
                <a:gd name="T74" fmla="*/ 3219 w 4107"/>
                <a:gd name="T75" fmla="*/ 322 h 2697"/>
                <a:gd name="T76" fmla="*/ 3435 w 4107"/>
                <a:gd name="T77" fmla="*/ 285 h 2697"/>
                <a:gd name="T78" fmla="*/ 3690 w 4107"/>
                <a:gd name="T79" fmla="*/ 164 h 2697"/>
                <a:gd name="T80" fmla="*/ 3994 w 4107"/>
                <a:gd name="T81" fmla="*/ 11 h 2697"/>
                <a:gd name="T82" fmla="*/ 4074 w 4107"/>
                <a:gd name="T83" fmla="*/ 26 h 2697"/>
                <a:gd name="T84" fmla="*/ 4106 w 4107"/>
                <a:gd name="T85" fmla="*/ 170 h 2697"/>
                <a:gd name="T86" fmla="*/ 4090 w 4107"/>
                <a:gd name="T87" fmla="*/ 313 h 2697"/>
                <a:gd name="T88" fmla="*/ 3993 w 4107"/>
                <a:gd name="T89" fmla="*/ 387 h 2697"/>
                <a:gd name="T90" fmla="*/ 3899 w 4107"/>
                <a:gd name="T91" fmla="*/ 549 h 2697"/>
                <a:gd name="T92" fmla="*/ 3792 w 4107"/>
                <a:gd name="T93" fmla="*/ 727 h 2697"/>
                <a:gd name="T94" fmla="*/ 3712 w 4107"/>
                <a:gd name="T95" fmla="*/ 911 h 2697"/>
                <a:gd name="T96" fmla="*/ 3709 w 4107"/>
                <a:gd name="T97" fmla="*/ 1067 h 2697"/>
                <a:gd name="T98" fmla="*/ 3721 w 4107"/>
                <a:gd name="T99" fmla="*/ 1196 h 2697"/>
                <a:gd name="T100" fmla="*/ 3650 w 4107"/>
                <a:gd name="T101" fmla="*/ 1339 h 2697"/>
                <a:gd name="T102" fmla="*/ 3614 w 4107"/>
                <a:gd name="T103" fmla="*/ 1454 h 2697"/>
                <a:gd name="T104" fmla="*/ 3746 w 4107"/>
                <a:gd name="T105" fmla="*/ 1726 h 2697"/>
                <a:gd name="T106" fmla="*/ 3857 w 4107"/>
                <a:gd name="T107" fmla="*/ 2022 h 2697"/>
                <a:gd name="T108" fmla="*/ 3872 w 4107"/>
                <a:gd name="T109" fmla="*/ 2185 h 2697"/>
                <a:gd name="T110" fmla="*/ 3819 w 4107"/>
                <a:gd name="T111" fmla="*/ 2235 h 2697"/>
                <a:gd name="T112" fmla="*/ 3732 w 4107"/>
                <a:gd name="T113" fmla="*/ 2290 h 2697"/>
                <a:gd name="T114" fmla="*/ 3693 w 4107"/>
                <a:gd name="T115" fmla="*/ 2409 h 2697"/>
                <a:gd name="T116" fmla="*/ 3642 w 4107"/>
                <a:gd name="T117" fmla="*/ 2606 h 2697"/>
                <a:gd name="T118" fmla="*/ 3549 w 4107"/>
                <a:gd name="T119" fmla="*/ 2678 h 2697"/>
                <a:gd name="T120" fmla="*/ 3399 w 4107"/>
                <a:gd name="T121" fmla="*/ 2697 h 2697"/>
                <a:gd name="T122" fmla="*/ 3210 w 4107"/>
                <a:gd name="T123" fmla="*/ 2634 h 26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107"/>
                <a:gd name="T187" fmla="*/ 0 h 2697"/>
                <a:gd name="T188" fmla="*/ 4107 w 4107"/>
                <a:gd name="T189" fmla="*/ 2697 h 269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107" h="2697">
                  <a:moveTo>
                    <a:pt x="3057" y="2578"/>
                  </a:moveTo>
                  <a:lnTo>
                    <a:pt x="3042" y="2576"/>
                  </a:lnTo>
                  <a:lnTo>
                    <a:pt x="3027" y="2575"/>
                  </a:lnTo>
                  <a:lnTo>
                    <a:pt x="3013" y="2575"/>
                  </a:lnTo>
                  <a:lnTo>
                    <a:pt x="2999" y="2576"/>
                  </a:lnTo>
                  <a:lnTo>
                    <a:pt x="2971" y="2578"/>
                  </a:lnTo>
                  <a:lnTo>
                    <a:pt x="2942" y="2583"/>
                  </a:lnTo>
                  <a:lnTo>
                    <a:pt x="2925" y="2584"/>
                  </a:lnTo>
                  <a:lnTo>
                    <a:pt x="2910" y="2584"/>
                  </a:lnTo>
                  <a:lnTo>
                    <a:pt x="2894" y="2582"/>
                  </a:lnTo>
                  <a:lnTo>
                    <a:pt x="2879" y="2579"/>
                  </a:lnTo>
                  <a:lnTo>
                    <a:pt x="2866" y="2574"/>
                  </a:lnTo>
                  <a:lnTo>
                    <a:pt x="2853" y="2567"/>
                  </a:lnTo>
                  <a:lnTo>
                    <a:pt x="2841" y="2560"/>
                  </a:lnTo>
                  <a:lnTo>
                    <a:pt x="2829" y="2552"/>
                  </a:lnTo>
                  <a:lnTo>
                    <a:pt x="2818" y="2541"/>
                  </a:lnTo>
                  <a:lnTo>
                    <a:pt x="2807" y="2531"/>
                  </a:lnTo>
                  <a:lnTo>
                    <a:pt x="2797" y="2518"/>
                  </a:lnTo>
                  <a:lnTo>
                    <a:pt x="2788" y="2506"/>
                  </a:lnTo>
                  <a:lnTo>
                    <a:pt x="2778" y="2492"/>
                  </a:lnTo>
                  <a:lnTo>
                    <a:pt x="2770" y="2478"/>
                  </a:lnTo>
                  <a:lnTo>
                    <a:pt x="2763" y="2463"/>
                  </a:lnTo>
                  <a:lnTo>
                    <a:pt x="2755" y="2448"/>
                  </a:lnTo>
                  <a:lnTo>
                    <a:pt x="2742" y="2415"/>
                  </a:lnTo>
                  <a:lnTo>
                    <a:pt x="2730" y="2382"/>
                  </a:lnTo>
                  <a:lnTo>
                    <a:pt x="2720" y="2348"/>
                  </a:lnTo>
                  <a:lnTo>
                    <a:pt x="2711" y="2314"/>
                  </a:lnTo>
                  <a:lnTo>
                    <a:pt x="2703" y="2282"/>
                  </a:lnTo>
                  <a:lnTo>
                    <a:pt x="2697" y="2251"/>
                  </a:lnTo>
                  <a:lnTo>
                    <a:pt x="2692" y="2222"/>
                  </a:lnTo>
                  <a:lnTo>
                    <a:pt x="2687" y="2196"/>
                  </a:lnTo>
                  <a:lnTo>
                    <a:pt x="2663" y="2182"/>
                  </a:lnTo>
                  <a:lnTo>
                    <a:pt x="2639" y="2170"/>
                  </a:lnTo>
                  <a:lnTo>
                    <a:pt x="2615" y="2157"/>
                  </a:lnTo>
                  <a:lnTo>
                    <a:pt x="2592" y="2147"/>
                  </a:lnTo>
                  <a:lnTo>
                    <a:pt x="2569" y="2136"/>
                  </a:lnTo>
                  <a:lnTo>
                    <a:pt x="2546" y="2127"/>
                  </a:lnTo>
                  <a:lnTo>
                    <a:pt x="2524" y="2119"/>
                  </a:lnTo>
                  <a:lnTo>
                    <a:pt x="2502" y="2110"/>
                  </a:lnTo>
                  <a:lnTo>
                    <a:pt x="2480" y="2103"/>
                  </a:lnTo>
                  <a:lnTo>
                    <a:pt x="2458" y="2097"/>
                  </a:lnTo>
                  <a:lnTo>
                    <a:pt x="2437" y="2091"/>
                  </a:lnTo>
                  <a:lnTo>
                    <a:pt x="2415" y="2085"/>
                  </a:lnTo>
                  <a:lnTo>
                    <a:pt x="2371" y="2076"/>
                  </a:lnTo>
                  <a:lnTo>
                    <a:pt x="2327" y="2069"/>
                  </a:lnTo>
                  <a:lnTo>
                    <a:pt x="2282" y="2063"/>
                  </a:lnTo>
                  <a:lnTo>
                    <a:pt x="2238" y="2060"/>
                  </a:lnTo>
                  <a:lnTo>
                    <a:pt x="2191" y="2057"/>
                  </a:lnTo>
                  <a:lnTo>
                    <a:pt x="2143" y="2056"/>
                  </a:lnTo>
                  <a:lnTo>
                    <a:pt x="2094" y="2055"/>
                  </a:lnTo>
                  <a:lnTo>
                    <a:pt x="2042" y="2055"/>
                  </a:lnTo>
                  <a:lnTo>
                    <a:pt x="1988" y="2055"/>
                  </a:lnTo>
                  <a:lnTo>
                    <a:pt x="1930" y="2055"/>
                  </a:lnTo>
                  <a:lnTo>
                    <a:pt x="1918" y="2037"/>
                  </a:lnTo>
                  <a:lnTo>
                    <a:pt x="1904" y="2021"/>
                  </a:lnTo>
                  <a:lnTo>
                    <a:pt x="1890" y="2006"/>
                  </a:lnTo>
                  <a:lnTo>
                    <a:pt x="1875" y="1992"/>
                  </a:lnTo>
                  <a:lnTo>
                    <a:pt x="1861" y="1978"/>
                  </a:lnTo>
                  <a:lnTo>
                    <a:pt x="1845" y="1966"/>
                  </a:lnTo>
                  <a:lnTo>
                    <a:pt x="1829" y="1953"/>
                  </a:lnTo>
                  <a:lnTo>
                    <a:pt x="1814" y="1943"/>
                  </a:lnTo>
                  <a:lnTo>
                    <a:pt x="1780" y="1922"/>
                  </a:lnTo>
                  <a:lnTo>
                    <a:pt x="1746" y="1902"/>
                  </a:lnTo>
                  <a:lnTo>
                    <a:pt x="1712" y="1884"/>
                  </a:lnTo>
                  <a:lnTo>
                    <a:pt x="1677" y="1868"/>
                  </a:lnTo>
                  <a:lnTo>
                    <a:pt x="1642" y="1850"/>
                  </a:lnTo>
                  <a:lnTo>
                    <a:pt x="1606" y="1833"/>
                  </a:lnTo>
                  <a:lnTo>
                    <a:pt x="1572" y="1815"/>
                  </a:lnTo>
                  <a:lnTo>
                    <a:pt x="1539" y="1795"/>
                  </a:lnTo>
                  <a:lnTo>
                    <a:pt x="1522" y="1784"/>
                  </a:lnTo>
                  <a:lnTo>
                    <a:pt x="1506" y="1773"/>
                  </a:lnTo>
                  <a:lnTo>
                    <a:pt x="1490" y="1762"/>
                  </a:lnTo>
                  <a:lnTo>
                    <a:pt x="1474" y="1749"/>
                  </a:lnTo>
                  <a:lnTo>
                    <a:pt x="1459" y="1736"/>
                  </a:lnTo>
                  <a:lnTo>
                    <a:pt x="1445" y="1721"/>
                  </a:lnTo>
                  <a:lnTo>
                    <a:pt x="1430" y="1706"/>
                  </a:lnTo>
                  <a:lnTo>
                    <a:pt x="1417" y="1690"/>
                  </a:lnTo>
                  <a:lnTo>
                    <a:pt x="1399" y="1668"/>
                  </a:lnTo>
                  <a:lnTo>
                    <a:pt x="1380" y="1646"/>
                  </a:lnTo>
                  <a:lnTo>
                    <a:pt x="1363" y="1626"/>
                  </a:lnTo>
                  <a:lnTo>
                    <a:pt x="1344" y="1605"/>
                  </a:lnTo>
                  <a:lnTo>
                    <a:pt x="1324" y="1586"/>
                  </a:lnTo>
                  <a:lnTo>
                    <a:pt x="1305" y="1567"/>
                  </a:lnTo>
                  <a:lnTo>
                    <a:pt x="1286" y="1548"/>
                  </a:lnTo>
                  <a:lnTo>
                    <a:pt x="1265" y="1530"/>
                  </a:lnTo>
                  <a:lnTo>
                    <a:pt x="1245" y="1513"/>
                  </a:lnTo>
                  <a:lnTo>
                    <a:pt x="1224" y="1496"/>
                  </a:lnTo>
                  <a:lnTo>
                    <a:pt x="1203" y="1481"/>
                  </a:lnTo>
                  <a:lnTo>
                    <a:pt x="1181" y="1465"/>
                  </a:lnTo>
                  <a:lnTo>
                    <a:pt x="1159" y="1450"/>
                  </a:lnTo>
                  <a:lnTo>
                    <a:pt x="1138" y="1436"/>
                  </a:lnTo>
                  <a:lnTo>
                    <a:pt x="1115" y="1422"/>
                  </a:lnTo>
                  <a:lnTo>
                    <a:pt x="1092" y="1410"/>
                  </a:lnTo>
                  <a:lnTo>
                    <a:pt x="1069" y="1397"/>
                  </a:lnTo>
                  <a:lnTo>
                    <a:pt x="1046" y="1386"/>
                  </a:lnTo>
                  <a:lnTo>
                    <a:pt x="1022" y="1374"/>
                  </a:lnTo>
                  <a:lnTo>
                    <a:pt x="998" y="1364"/>
                  </a:lnTo>
                  <a:lnTo>
                    <a:pt x="973" y="1355"/>
                  </a:lnTo>
                  <a:lnTo>
                    <a:pt x="948" y="1346"/>
                  </a:lnTo>
                  <a:lnTo>
                    <a:pt x="923" y="1338"/>
                  </a:lnTo>
                  <a:lnTo>
                    <a:pt x="898" y="1331"/>
                  </a:lnTo>
                  <a:lnTo>
                    <a:pt x="872" y="1323"/>
                  </a:lnTo>
                  <a:lnTo>
                    <a:pt x="846" y="1317"/>
                  </a:lnTo>
                  <a:lnTo>
                    <a:pt x="819" y="1312"/>
                  </a:lnTo>
                  <a:lnTo>
                    <a:pt x="793" y="1307"/>
                  </a:lnTo>
                  <a:lnTo>
                    <a:pt x="765" y="1304"/>
                  </a:lnTo>
                  <a:lnTo>
                    <a:pt x="738" y="1300"/>
                  </a:lnTo>
                  <a:lnTo>
                    <a:pt x="709" y="1297"/>
                  </a:lnTo>
                  <a:lnTo>
                    <a:pt x="681" y="1296"/>
                  </a:lnTo>
                  <a:lnTo>
                    <a:pt x="656" y="1293"/>
                  </a:lnTo>
                  <a:lnTo>
                    <a:pt x="631" y="1290"/>
                  </a:lnTo>
                  <a:lnTo>
                    <a:pt x="607" y="1285"/>
                  </a:lnTo>
                  <a:lnTo>
                    <a:pt x="583" y="1279"/>
                  </a:lnTo>
                  <a:lnTo>
                    <a:pt x="562" y="1271"/>
                  </a:lnTo>
                  <a:lnTo>
                    <a:pt x="540" y="1262"/>
                  </a:lnTo>
                  <a:lnTo>
                    <a:pt x="518" y="1253"/>
                  </a:lnTo>
                  <a:lnTo>
                    <a:pt x="497" y="1242"/>
                  </a:lnTo>
                  <a:lnTo>
                    <a:pt x="477" y="1231"/>
                  </a:lnTo>
                  <a:lnTo>
                    <a:pt x="457" y="1219"/>
                  </a:lnTo>
                  <a:lnTo>
                    <a:pt x="439" y="1207"/>
                  </a:lnTo>
                  <a:lnTo>
                    <a:pt x="420" y="1193"/>
                  </a:lnTo>
                  <a:lnTo>
                    <a:pt x="382" y="1165"/>
                  </a:lnTo>
                  <a:lnTo>
                    <a:pt x="346" y="1135"/>
                  </a:lnTo>
                  <a:lnTo>
                    <a:pt x="310" y="1105"/>
                  </a:lnTo>
                  <a:lnTo>
                    <a:pt x="274" y="1073"/>
                  </a:lnTo>
                  <a:lnTo>
                    <a:pt x="238" y="1043"/>
                  </a:lnTo>
                  <a:lnTo>
                    <a:pt x="200" y="1014"/>
                  </a:lnTo>
                  <a:lnTo>
                    <a:pt x="180" y="1000"/>
                  </a:lnTo>
                  <a:lnTo>
                    <a:pt x="160" y="986"/>
                  </a:lnTo>
                  <a:lnTo>
                    <a:pt x="141" y="973"/>
                  </a:lnTo>
                  <a:lnTo>
                    <a:pt x="120" y="960"/>
                  </a:lnTo>
                  <a:lnTo>
                    <a:pt x="98" y="949"/>
                  </a:lnTo>
                  <a:lnTo>
                    <a:pt x="76" y="937"/>
                  </a:lnTo>
                  <a:lnTo>
                    <a:pt x="53" y="927"/>
                  </a:lnTo>
                  <a:lnTo>
                    <a:pt x="30" y="917"/>
                  </a:lnTo>
                  <a:lnTo>
                    <a:pt x="21" y="913"/>
                  </a:lnTo>
                  <a:lnTo>
                    <a:pt x="14" y="907"/>
                  </a:lnTo>
                  <a:lnTo>
                    <a:pt x="7" y="900"/>
                  </a:lnTo>
                  <a:lnTo>
                    <a:pt x="3" y="892"/>
                  </a:lnTo>
                  <a:lnTo>
                    <a:pt x="1" y="884"/>
                  </a:lnTo>
                  <a:lnTo>
                    <a:pt x="0" y="874"/>
                  </a:lnTo>
                  <a:lnTo>
                    <a:pt x="0" y="864"/>
                  </a:lnTo>
                  <a:lnTo>
                    <a:pt x="1" y="853"/>
                  </a:lnTo>
                  <a:lnTo>
                    <a:pt x="4" y="841"/>
                  </a:lnTo>
                  <a:lnTo>
                    <a:pt x="7" y="829"/>
                  </a:lnTo>
                  <a:lnTo>
                    <a:pt x="12" y="816"/>
                  </a:lnTo>
                  <a:lnTo>
                    <a:pt x="18" y="803"/>
                  </a:lnTo>
                  <a:lnTo>
                    <a:pt x="30" y="776"/>
                  </a:lnTo>
                  <a:lnTo>
                    <a:pt x="46" y="748"/>
                  </a:lnTo>
                  <a:lnTo>
                    <a:pt x="80" y="691"/>
                  </a:lnTo>
                  <a:lnTo>
                    <a:pt x="115" y="638"/>
                  </a:lnTo>
                  <a:lnTo>
                    <a:pt x="130" y="613"/>
                  </a:lnTo>
                  <a:lnTo>
                    <a:pt x="144" y="592"/>
                  </a:lnTo>
                  <a:lnTo>
                    <a:pt x="155" y="573"/>
                  </a:lnTo>
                  <a:lnTo>
                    <a:pt x="163" y="557"/>
                  </a:lnTo>
                  <a:lnTo>
                    <a:pt x="167" y="536"/>
                  </a:lnTo>
                  <a:lnTo>
                    <a:pt x="170" y="517"/>
                  </a:lnTo>
                  <a:lnTo>
                    <a:pt x="172" y="496"/>
                  </a:lnTo>
                  <a:lnTo>
                    <a:pt x="173" y="475"/>
                  </a:lnTo>
                  <a:lnTo>
                    <a:pt x="174" y="433"/>
                  </a:lnTo>
                  <a:lnTo>
                    <a:pt x="173" y="392"/>
                  </a:lnTo>
                  <a:lnTo>
                    <a:pt x="173" y="371"/>
                  </a:lnTo>
                  <a:lnTo>
                    <a:pt x="174" y="350"/>
                  </a:lnTo>
                  <a:lnTo>
                    <a:pt x="175" y="329"/>
                  </a:lnTo>
                  <a:lnTo>
                    <a:pt x="176" y="308"/>
                  </a:lnTo>
                  <a:lnTo>
                    <a:pt x="179" y="288"/>
                  </a:lnTo>
                  <a:lnTo>
                    <a:pt x="183" y="268"/>
                  </a:lnTo>
                  <a:lnTo>
                    <a:pt x="189" y="248"/>
                  </a:lnTo>
                  <a:lnTo>
                    <a:pt x="196" y="228"/>
                  </a:lnTo>
                  <a:lnTo>
                    <a:pt x="203" y="215"/>
                  </a:lnTo>
                  <a:lnTo>
                    <a:pt x="212" y="203"/>
                  </a:lnTo>
                  <a:lnTo>
                    <a:pt x="221" y="193"/>
                  </a:lnTo>
                  <a:lnTo>
                    <a:pt x="230" y="183"/>
                  </a:lnTo>
                  <a:lnTo>
                    <a:pt x="242" y="176"/>
                  </a:lnTo>
                  <a:lnTo>
                    <a:pt x="253" y="169"/>
                  </a:lnTo>
                  <a:lnTo>
                    <a:pt x="265" y="163"/>
                  </a:lnTo>
                  <a:lnTo>
                    <a:pt x="277" y="157"/>
                  </a:lnTo>
                  <a:lnTo>
                    <a:pt x="291" y="153"/>
                  </a:lnTo>
                  <a:lnTo>
                    <a:pt x="303" y="149"/>
                  </a:lnTo>
                  <a:lnTo>
                    <a:pt x="317" y="147"/>
                  </a:lnTo>
                  <a:lnTo>
                    <a:pt x="331" y="145"/>
                  </a:lnTo>
                  <a:lnTo>
                    <a:pt x="345" y="144"/>
                  </a:lnTo>
                  <a:lnTo>
                    <a:pt x="359" y="143"/>
                  </a:lnTo>
                  <a:lnTo>
                    <a:pt x="373" y="144"/>
                  </a:lnTo>
                  <a:lnTo>
                    <a:pt x="388" y="145"/>
                  </a:lnTo>
                  <a:lnTo>
                    <a:pt x="408" y="149"/>
                  </a:lnTo>
                  <a:lnTo>
                    <a:pt x="428" y="155"/>
                  </a:lnTo>
                  <a:lnTo>
                    <a:pt x="448" y="163"/>
                  </a:lnTo>
                  <a:lnTo>
                    <a:pt x="468" y="171"/>
                  </a:lnTo>
                  <a:lnTo>
                    <a:pt x="487" y="181"/>
                  </a:lnTo>
                  <a:lnTo>
                    <a:pt x="505" y="192"/>
                  </a:lnTo>
                  <a:lnTo>
                    <a:pt x="524" y="203"/>
                  </a:lnTo>
                  <a:lnTo>
                    <a:pt x="543" y="215"/>
                  </a:lnTo>
                  <a:lnTo>
                    <a:pt x="578" y="240"/>
                  </a:lnTo>
                  <a:lnTo>
                    <a:pt x="614" y="265"/>
                  </a:lnTo>
                  <a:lnTo>
                    <a:pt x="630" y="276"/>
                  </a:lnTo>
                  <a:lnTo>
                    <a:pt x="648" y="288"/>
                  </a:lnTo>
                  <a:lnTo>
                    <a:pt x="665" y="298"/>
                  </a:lnTo>
                  <a:lnTo>
                    <a:pt x="681" y="307"/>
                  </a:lnTo>
                  <a:lnTo>
                    <a:pt x="698" y="316"/>
                  </a:lnTo>
                  <a:lnTo>
                    <a:pt x="714" y="323"/>
                  </a:lnTo>
                  <a:lnTo>
                    <a:pt x="730" y="328"/>
                  </a:lnTo>
                  <a:lnTo>
                    <a:pt x="747" y="332"/>
                  </a:lnTo>
                  <a:lnTo>
                    <a:pt x="763" y="334"/>
                  </a:lnTo>
                  <a:lnTo>
                    <a:pt x="778" y="334"/>
                  </a:lnTo>
                  <a:lnTo>
                    <a:pt x="794" y="332"/>
                  </a:lnTo>
                  <a:lnTo>
                    <a:pt x="811" y="327"/>
                  </a:lnTo>
                  <a:lnTo>
                    <a:pt x="826" y="320"/>
                  </a:lnTo>
                  <a:lnTo>
                    <a:pt x="842" y="310"/>
                  </a:lnTo>
                  <a:lnTo>
                    <a:pt x="857" y="297"/>
                  </a:lnTo>
                  <a:lnTo>
                    <a:pt x="873" y="281"/>
                  </a:lnTo>
                  <a:lnTo>
                    <a:pt x="889" y="262"/>
                  </a:lnTo>
                  <a:lnTo>
                    <a:pt x="904" y="239"/>
                  </a:lnTo>
                  <a:lnTo>
                    <a:pt x="921" y="212"/>
                  </a:lnTo>
                  <a:lnTo>
                    <a:pt x="937" y="181"/>
                  </a:lnTo>
                  <a:lnTo>
                    <a:pt x="940" y="176"/>
                  </a:lnTo>
                  <a:lnTo>
                    <a:pt x="945" y="172"/>
                  </a:lnTo>
                  <a:lnTo>
                    <a:pt x="950" y="169"/>
                  </a:lnTo>
                  <a:lnTo>
                    <a:pt x="955" y="165"/>
                  </a:lnTo>
                  <a:lnTo>
                    <a:pt x="969" y="159"/>
                  </a:lnTo>
                  <a:lnTo>
                    <a:pt x="983" y="154"/>
                  </a:lnTo>
                  <a:lnTo>
                    <a:pt x="1000" y="150"/>
                  </a:lnTo>
                  <a:lnTo>
                    <a:pt x="1019" y="148"/>
                  </a:lnTo>
                  <a:lnTo>
                    <a:pt x="1038" y="146"/>
                  </a:lnTo>
                  <a:lnTo>
                    <a:pt x="1056" y="145"/>
                  </a:lnTo>
                  <a:lnTo>
                    <a:pt x="1096" y="144"/>
                  </a:lnTo>
                  <a:lnTo>
                    <a:pt x="1133" y="144"/>
                  </a:lnTo>
                  <a:lnTo>
                    <a:pt x="1166" y="145"/>
                  </a:lnTo>
                  <a:lnTo>
                    <a:pt x="1191" y="145"/>
                  </a:lnTo>
                  <a:lnTo>
                    <a:pt x="1213" y="146"/>
                  </a:lnTo>
                  <a:lnTo>
                    <a:pt x="1233" y="147"/>
                  </a:lnTo>
                  <a:lnTo>
                    <a:pt x="1253" y="149"/>
                  </a:lnTo>
                  <a:lnTo>
                    <a:pt x="1272" y="152"/>
                  </a:lnTo>
                  <a:lnTo>
                    <a:pt x="1289" y="156"/>
                  </a:lnTo>
                  <a:lnTo>
                    <a:pt x="1305" y="162"/>
                  </a:lnTo>
                  <a:lnTo>
                    <a:pt x="1322" y="167"/>
                  </a:lnTo>
                  <a:lnTo>
                    <a:pt x="1337" y="173"/>
                  </a:lnTo>
                  <a:lnTo>
                    <a:pt x="1351" y="180"/>
                  </a:lnTo>
                  <a:lnTo>
                    <a:pt x="1365" y="188"/>
                  </a:lnTo>
                  <a:lnTo>
                    <a:pt x="1377" y="196"/>
                  </a:lnTo>
                  <a:lnTo>
                    <a:pt x="1391" y="204"/>
                  </a:lnTo>
                  <a:lnTo>
                    <a:pt x="1415" y="223"/>
                  </a:lnTo>
                  <a:lnTo>
                    <a:pt x="1438" y="243"/>
                  </a:lnTo>
                  <a:lnTo>
                    <a:pt x="1482" y="288"/>
                  </a:lnTo>
                  <a:lnTo>
                    <a:pt x="1528" y="333"/>
                  </a:lnTo>
                  <a:lnTo>
                    <a:pt x="1553" y="356"/>
                  </a:lnTo>
                  <a:lnTo>
                    <a:pt x="1581" y="379"/>
                  </a:lnTo>
                  <a:lnTo>
                    <a:pt x="1596" y="391"/>
                  </a:lnTo>
                  <a:lnTo>
                    <a:pt x="1611" y="401"/>
                  </a:lnTo>
                  <a:lnTo>
                    <a:pt x="1627" y="412"/>
                  </a:lnTo>
                  <a:lnTo>
                    <a:pt x="1644" y="422"/>
                  </a:lnTo>
                  <a:lnTo>
                    <a:pt x="1687" y="446"/>
                  </a:lnTo>
                  <a:lnTo>
                    <a:pt x="1729" y="467"/>
                  </a:lnTo>
                  <a:lnTo>
                    <a:pt x="1751" y="477"/>
                  </a:lnTo>
                  <a:lnTo>
                    <a:pt x="1773" y="485"/>
                  </a:lnTo>
                  <a:lnTo>
                    <a:pt x="1795" y="494"/>
                  </a:lnTo>
                  <a:lnTo>
                    <a:pt x="1817" y="500"/>
                  </a:lnTo>
                  <a:lnTo>
                    <a:pt x="1839" y="506"/>
                  </a:lnTo>
                  <a:lnTo>
                    <a:pt x="1861" y="510"/>
                  </a:lnTo>
                  <a:lnTo>
                    <a:pt x="1883" y="513"/>
                  </a:lnTo>
                  <a:lnTo>
                    <a:pt x="1906" y="516"/>
                  </a:lnTo>
                  <a:lnTo>
                    <a:pt x="1929" y="517"/>
                  </a:lnTo>
                  <a:lnTo>
                    <a:pt x="1953" y="514"/>
                  </a:lnTo>
                  <a:lnTo>
                    <a:pt x="1978" y="512"/>
                  </a:lnTo>
                  <a:lnTo>
                    <a:pt x="2003" y="507"/>
                  </a:lnTo>
                  <a:lnTo>
                    <a:pt x="2025" y="503"/>
                  </a:lnTo>
                  <a:lnTo>
                    <a:pt x="2049" y="499"/>
                  </a:lnTo>
                  <a:lnTo>
                    <a:pt x="2074" y="496"/>
                  </a:lnTo>
                  <a:lnTo>
                    <a:pt x="2101" y="493"/>
                  </a:lnTo>
                  <a:lnTo>
                    <a:pt x="2158" y="488"/>
                  </a:lnTo>
                  <a:lnTo>
                    <a:pt x="2220" y="484"/>
                  </a:lnTo>
                  <a:lnTo>
                    <a:pt x="2285" y="482"/>
                  </a:lnTo>
                  <a:lnTo>
                    <a:pt x="2351" y="480"/>
                  </a:lnTo>
                  <a:lnTo>
                    <a:pt x="2419" y="477"/>
                  </a:lnTo>
                  <a:lnTo>
                    <a:pt x="2487" y="473"/>
                  </a:lnTo>
                  <a:lnTo>
                    <a:pt x="2520" y="471"/>
                  </a:lnTo>
                  <a:lnTo>
                    <a:pt x="2552" y="468"/>
                  </a:lnTo>
                  <a:lnTo>
                    <a:pt x="2586" y="465"/>
                  </a:lnTo>
                  <a:lnTo>
                    <a:pt x="2617" y="460"/>
                  </a:lnTo>
                  <a:lnTo>
                    <a:pt x="2648" y="456"/>
                  </a:lnTo>
                  <a:lnTo>
                    <a:pt x="2678" y="451"/>
                  </a:lnTo>
                  <a:lnTo>
                    <a:pt x="2707" y="445"/>
                  </a:lnTo>
                  <a:lnTo>
                    <a:pt x="2736" y="437"/>
                  </a:lnTo>
                  <a:lnTo>
                    <a:pt x="2763" y="430"/>
                  </a:lnTo>
                  <a:lnTo>
                    <a:pt x="2788" y="421"/>
                  </a:lnTo>
                  <a:lnTo>
                    <a:pt x="2812" y="411"/>
                  </a:lnTo>
                  <a:lnTo>
                    <a:pt x="2833" y="400"/>
                  </a:lnTo>
                  <a:lnTo>
                    <a:pt x="2854" y="389"/>
                  </a:lnTo>
                  <a:lnTo>
                    <a:pt x="2872" y="375"/>
                  </a:lnTo>
                  <a:lnTo>
                    <a:pt x="2889" y="360"/>
                  </a:lnTo>
                  <a:lnTo>
                    <a:pt x="2902" y="344"/>
                  </a:lnTo>
                  <a:lnTo>
                    <a:pt x="2908" y="340"/>
                  </a:lnTo>
                  <a:lnTo>
                    <a:pt x="2915" y="335"/>
                  </a:lnTo>
                  <a:lnTo>
                    <a:pt x="2922" y="332"/>
                  </a:lnTo>
                  <a:lnTo>
                    <a:pt x="2930" y="329"/>
                  </a:lnTo>
                  <a:lnTo>
                    <a:pt x="2949" y="324"/>
                  </a:lnTo>
                  <a:lnTo>
                    <a:pt x="2970" y="320"/>
                  </a:lnTo>
                  <a:lnTo>
                    <a:pt x="2993" y="318"/>
                  </a:lnTo>
                  <a:lnTo>
                    <a:pt x="3018" y="316"/>
                  </a:lnTo>
                  <a:lnTo>
                    <a:pt x="3043" y="316"/>
                  </a:lnTo>
                  <a:lnTo>
                    <a:pt x="3070" y="316"/>
                  </a:lnTo>
                  <a:lnTo>
                    <a:pt x="3123" y="318"/>
                  </a:lnTo>
                  <a:lnTo>
                    <a:pt x="3174" y="320"/>
                  </a:lnTo>
                  <a:lnTo>
                    <a:pt x="3219" y="322"/>
                  </a:lnTo>
                  <a:lnTo>
                    <a:pt x="3254" y="323"/>
                  </a:lnTo>
                  <a:lnTo>
                    <a:pt x="3281" y="321"/>
                  </a:lnTo>
                  <a:lnTo>
                    <a:pt x="3307" y="317"/>
                  </a:lnTo>
                  <a:lnTo>
                    <a:pt x="3335" y="313"/>
                  </a:lnTo>
                  <a:lnTo>
                    <a:pt x="3360" y="307"/>
                  </a:lnTo>
                  <a:lnTo>
                    <a:pt x="3385" y="301"/>
                  </a:lnTo>
                  <a:lnTo>
                    <a:pt x="3410" y="294"/>
                  </a:lnTo>
                  <a:lnTo>
                    <a:pt x="3435" y="285"/>
                  </a:lnTo>
                  <a:lnTo>
                    <a:pt x="3459" y="277"/>
                  </a:lnTo>
                  <a:lnTo>
                    <a:pt x="3482" y="268"/>
                  </a:lnTo>
                  <a:lnTo>
                    <a:pt x="3506" y="258"/>
                  </a:lnTo>
                  <a:lnTo>
                    <a:pt x="3529" y="248"/>
                  </a:lnTo>
                  <a:lnTo>
                    <a:pt x="3553" y="237"/>
                  </a:lnTo>
                  <a:lnTo>
                    <a:pt x="3599" y="214"/>
                  </a:lnTo>
                  <a:lnTo>
                    <a:pt x="3645" y="189"/>
                  </a:lnTo>
                  <a:lnTo>
                    <a:pt x="3690" y="164"/>
                  </a:lnTo>
                  <a:lnTo>
                    <a:pt x="3736" y="138"/>
                  </a:lnTo>
                  <a:lnTo>
                    <a:pt x="3781" y="113"/>
                  </a:lnTo>
                  <a:lnTo>
                    <a:pt x="3827" y="88"/>
                  </a:lnTo>
                  <a:lnTo>
                    <a:pt x="3873" y="64"/>
                  </a:lnTo>
                  <a:lnTo>
                    <a:pt x="3921" y="41"/>
                  </a:lnTo>
                  <a:lnTo>
                    <a:pt x="3945" y="30"/>
                  </a:lnTo>
                  <a:lnTo>
                    <a:pt x="3969" y="20"/>
                  </a:lnTo>
                  <a:lnTo>
                    <a:pt x="3994" y="11"/>
                  </a:lnTo>
                  <a:lnTo>
                    <a:pt x="4019" y="2"/>
                  </a:lnTo>
                  <a:lnTo>
                    <a:pt x="4028" y="0"/>
                  </a:lnTo>
                  <a:lnTo>
                    <a:pt x="4038" y="0"/>
                  </a:lnTo>
                  <a:lnTo>
                    <a:pt x="4046" y="2"/>
                  </a:lnTo>
                  <a:lnTo>
                    <a:pt x="4054" y="6"/>
                  </a:lnTo>
                  <a:lnTo>
                    <a:pt x="4062" y="12"/>
                  </a:lnTo>
                  <a:lnTo>
                    <a:pt x="4068" y="19"/>
                  </a:lnTo>
                  <a:lnTo>
                    <a:pt x="4074" y="26"/>
                  </a:lnTo>
                  <a:lnTo>
                    <a:pt x="4079" y="36"/>
                  </a:lnTo>
                  <a:lnTo>
                    <a:pt x="4085" y="46"/>
                  </a:lnTo>
                  <a:lnTo>
                    <a:pt x="4089" y="57"/>
                  </a:lnTo>
                  <a:lnTo>
                    <a:pt x="4093" y="70"/>
                  </a:lnTo>
                  <a:lnTo>
                    <a:pt x="4096" y="83"/>
                  </a:lnTo>
                  <a:lnTo>
                    <a:pt x="4101" y="111"/>
                  </a:lnTo>
                  <a:lnTo>
                    <a:pt x="4104" y="140"/>
                  </a:lnTo>
                  <a:lnTo>
                    <a:pt x="4106" y="170"/>
                  </a:lnTo>
                  <a:lnTo>
                    <a:pt x="4107" y="199"/>
                  </a:lnTo>
                  <a:lnTo>
                    <a:pt x="4106" y="228"/>
                  </a:lnTo>
                  <a:lnTo>
                    <a:pt x="4104" y="253"/>
                  </a:lnTo>
                  <a:lnTo>
                    <a:pt x="4101" y="276"/>
                  </a:lnTo>
                  <a:lnTo>
                    <a:pt x="4097" y="295"/>
                  </a:lnTo>
                  <a:lnTo>
                    <a:pt x="4095" y="302"/>
                  </a:lnTo>
                  <a:lnTo>
                    <a:pt x="4093" y="308"/>
                  </a:lnTo>
                  <a:lnTo>
                    <a:pt x="4090" y="313"/>
                  </a:lnTo>
                  <a:lnTo>
                    <a:pt x="4088" y="316"/>
                  </a:lnTo>
                  <a:lnTo>
                    <a:pt x="4071" y="325"/>
                  </a:lnTo>
                  <a:lnTo>
                    <a:pt x="4055" y="334"/>
                  </a:lnTo>
                  <a:lnTo>
                    <a:pt x="4041" y="345"/>
                  </a:lnTo>
                  <a:lnTo>
                    <a:pt x="4027" y="355"/>
                  </a:lnTo>
                  <a:lnTo>
                    <a:pt x="4015" y="366"/>
                  </a:lnTo>
                  <a:lnTo>
                    <a:pt x="4003" y="376"/>
                  </a:lnTo>
                  <a:lnTo>
                    <a:pt x="3993" y="387"/>
                  </a:lnTo>
                  <a:lnTo>
                    <a:pt x="3982" y="399"/>
                  </a:lnTo>
                  <a:lnTo>
                    <a:pt x="3973" y="410"/>
                  </a:lnTo>
                  <a:lnTo>
                    <a:pt x="3965" y="422"/>
                  </a:lnTo>
                  <a:lnTo>
                    <a:pt x="3956" y="434"/>
                  </a:lnTo>
                  <a:lnTo>
                    <a:pt x="3949" y="446"/>
                  </a:lnTo>
                  <a:lnTo>
                    <a:pt x="3935" y="471"/>
                  </a:lnTo>
                  <a:lnTo>
                    <a:pt x="3922" y="496"/>
                  </a:lnTo>
                  <a:lnTo>
                    <a:pt x="3899" y="549"/>
                  </a:lnTo>
                  <a:lnTo>
                    <a:pt x="3874" y="602"/>
                  </a:lnTo>
                  <a:lnTo>
                    <a:pt x="3860" y="629"/>
                  </a:lnTo>
                  <a:lnTo>
                    <a:pt x="3844" y="656"/>
                  </a:lnTo>
                  <a:lnTo>
                    <a:pt x="3835" y="670"/>
                  </a:lnTo>
                  <a:lnTo>
                    <a:pt x="3825" y="683"/>
                  </a:lnTo>
                  <a:lnTo>
                    <a:pt x="3816" y="697"/>
                  </a:lnTo>
                  <a:lnTo>
                    <a:pt x="3804" y="710"/>
                  </a:lnTo>
                  <a:lnTo>
                    <a:pt x="3792" y="727"/>
                  </a:lnTo>
                  <a:lnTo>
                    <a:pt x="3778" y="746"/>
                  </a:lnTo>
                  <a:lnTo>
                    <a:pt x="3767" y="766"/>
                  </a:lnTo>
                  <a:lnTo>
                    <a:pt x="3755" y="788"/>
                  </a:lnTo>
                  <a:lnTo>
                    <a:pt x="3744" y="811"/>
                  </a:lnTo>
                  <a:lnTo>
                    <a:pt x="3735" y="835"/>
                  </a:lnTo>
                  <a:lnTo>
                    <a:pt x="3725" y="860"/>
                  </a:lnTo>
                  <a:lnTo>
                    <a:pt x="3718" y="885"/>
                  </a:lnTo>
                  <a:lnTo>
                    <a:pt x="3712" y="911"/>
                  </a:lnTo>
                  <a:lnTo>
                    <a:pt x="3706" y="936"/>
                  </a:lnTo>
                  <a:lnTo>
                    <a:pt x="3702" y="962"/>
                  </a:lnTo>
                  <a:lnTo>
                    <a:pt x="3701" y="987"/>
                  </a:lnTo>
                  <a:lnTo>
                    <a:pt x="3700" y="1011"/>
                  </a:lnTo>
                  <a:lnTo>
                    <a:pt x="3702" y="1035"/>
                  </a:lnTo>
                  <a:lnTo>
                    <a:pt x="3703" y="1045"/>
                  </a:lnTo>
                  <a:lnTo>
                    <a:pt x="3705" y="1057"/>
                  </a:lnTo>
                  <a:lnTo>
                    <a:pt x="3709" y="1067"/>
                  </a:lnTo>
                  <a:lnTo>
                    <a:pt x="3712" y="1078"/>
                  </a:lnTo>
                  <a:lnTo>
                    <a:pt x="3718" y="1097"/>
                  </a:lnTo>
                  <a:lnTo>
                    <a:pt x="3722" y="1115"/>
                  </a:lnTo>
                  <a:lnTo>
                    <a:pt x="3724" y="1133"/>
                  </a:lnTo>
                  <a:lnTo>
                    <a:pt x="3726" y="1149"/>
                  </a:lnTo>
                  <a:lnTo>
                    <a:pt x="3725" y="1166"/>
                  </a:lnTo>
                  <a:lnTo>
                    <a:pt x="3724" y="1182"/>
                  </a:lnTo>
                  <a:lnTo>
                    <a:pt x="3721" y="1196"/>
                  </a:lnTo>
                  <a:lnTo>
                    <a:pt x="3718" y="1211"/>
                  </a:lnTo>
                  <a:lnTo>
                    <a:pt x="3713" y="1225"/>
                  </a:lnTo>
                  <a:lnTo>
                    <a:pt x="3707" y="1239"/>
                  </a:lnTo>
                  <a:lnTo>
                    <a:pt x="3701" y="1253"/>
                  </a:lnTo>
                  <a:lnTo>
                    <a:pt x="3695" y="1265"/>
                  </a:lnTo>
                  <a:lnTo>
                    <a:pt x="3680" y="1290"/>
                  </a:lnTo>
                  <a:lnTo>
                    <a:pt x="3666" y="1315"/>
                  </a:lnTo>
                  <a:lnTo>
                    <a:pt x="3650" y="1339"/>
                  </a:lnTo>
                  <a:lnTo>
                    <a:pt x="3637" y="1363"/>
                  </a:lnTo>
                  <a:lnTo>
                    <a:pt x="3631" y="1375"/>
                  </a:lnTo>
                  <a:lnTo>
                    <a:pt x="3625" y="1388"/>
                  </a:lnTo>
                  <a:lnTo>
                    <a:pt x="3621" y="1400"/>
                  </a:lnTo>
                  <a:lnTo>
                    <a:pt x="3618" y="1414"/>
                  </a:lnTo>
                  <a:lnTo>
                    <a:pt x="3615" y="1426"/>
                  </a:lnTo>
                  <a:lnTo>
                    <a:pt x="3614" y="1440"/>
                  </a:lnTo>
                  <a:lnTo>
                    <a:pt x="3614" y="1454"/>
                  </a:lnTo>
                  <a:lnTo>
                    <a:pt x="3615" y="1469"/>
                  </a:lnTo>
                  <a:lnTo>
                    <a:pt x="3618" y="1484"/>
                  </a:lnTo>
                  <a:lnTo>
                    <a:pt x="3623" y="1499"/>
                  </a:lnTo>
                  <a:lnTo>
                    <a:pt x="3629" y="1515"/>
                  </a:lnTo>
                  <a:lnTo>
                    <a:pt x="3638" y="1532"/>
                  </a:lnTo>
                  <a:lnTo>
                    <a:pt x="3682" y="1611"/>
                  </a:lnTo>
                  <a:lnTo>
                    <a:pt x="3725" y="1688"/>
                  </a:lnTo>
                  <a:lnTo>
                    <a:pt x="3746" y="1726"/>
                  </a:lnTo>
                  <a:lnTo>
                    <a:pt x="3765" y="1764"/>
                  </a:lnTo>
                  <a:lnTo>
                    <a:pt x="3784" y="1802"/>
                  </a:lnTo>
                  <a:lnTo>
                    <a:pt x="3800" y="1841"/>
                  </a:lnTo>
                  <a:lnTo>
                    <a:pt x="3816" y="1879"/>
                  </a:lnTo>
                  <a:lnTo>
                    <a:pt x="3829" y="1919"/>
                  </a:lnTo>
                  <a:lnTo>
                    <a:pt x="3842" y="1959"/>
                  </a:lnTo>
                  <a:lnTo>
                    <a:pt x="3852" y="2000"/>
                  </a:lnTo>
                  <a:lnTo>
                    <a:pt x="3857" y="2022"/>
                  </a:lnTo>
                  <a:lnTo>
                    <a:pt x="3862" y="2043"/>
                  </a:lnTo>
                  <a:lnTo>
                    <a:pt x="3865" y="2065"/>
                  </a:lnTo>
                  <a:lnTo>
                    <a:pt x="3868" y="2086"/>
                  </a:lnTo>
                  <a:lnTo>
                    <a:pt x="3870" y="2108"/>
                  </a:lnTo>
                  <a:lnTo>
                    <a:pt x="3872" y="2131"/>
                  </a:lnTo>
                  <a:lnTo>
                    <a:pt x="3873" y="2154"/>
                  </a:lnTo>
                  <a:lnTo>
                    <a:pt x="3874" y="2178"/>
                  </a:lnTo>
                  <a:lnTo>
                    <a:pt x="3872" y="2185"/>
                  </a:lnTo>
                  <a:lnTo>
                    <a:pt x="3870" y="2193"/>
                  </a:lnTo>
                  <a:lnTo>
                    <a:pt x="3866" y="2199"/>
                  </a:lnTo>
                  <a:lnTo>
                    <a:pt x="3861" y="2205"/>
                  </a:lnTo>
                  <a:lnTo>
                    <a:pt x="3855" y="2211"/>
                  </a:lnTo>
                  <a:lnTo>
                    <a:pt x="3849" y="2217"/>
                  </a:lnTo>
                  <a:lnTo>
                    <a:pt x="3842" y="2222"/>
                  </a:lnTo>
                  <a:lnTo>
                    <a:pt x="3835" y="2227"/>
                  </a:lnTo>
                  <a:lnTo>
                    <a:pt x="3819" y="2235"/>
                  </a:lnTo>
                  <a:lnTo>
                    <a:pt x="3803" y="2243"/>
                  </a:lnTo>
                  <a:lnTo>
                    <a:pt x="3789" y="2249"/>
                  </a:lnTo>
                  <a:lnTo>
                    <a:pt x="3775" y="2254"/>
                  </a:lnTo>
                  <a:lnTo>
                    <a:pt x="3765" y="2259"/>
                  </a:lnTo>
                  <a:lnTo>
                    <a:pt x="3755" y="2265"/>
                  </a:lnTo>
                  <a:lnTo>
                    <a:pt x="3747" y="2273"/>
                  </a:lnTo>
                  <a:lnTo>
                    <a:pt x="3740" y="2281"/>
                  </a:lnTo>
                  <a:lnTo>
                    <a:pt x="3732" y="2290"/>
                  </a:lnTo>
                  <a:lnTo>
                    <a:pt x="3726" y="2301"/>
                  </a:lnTo>
                  <a:lnTo>
                    <a:pt x="3721" y="2312"/>
                  </a:lnTo>
                  <a:lnTo>
                    <a:pt x="3716" y="2324"/>
                  </a:lnTo>
                  <a:lnTo>
                    <a:pt x="3711" y="2337"/>
                  </a:lnTo>
                  <a:lnTo>
                    <a:pt x="3706" y="2351"/>
                  </a:lnTo>
                  <a:lnTo>
                    <a:pt x="3703" y="2364"/>
                  </a:lnTo>
                  <a:lnTo>
                    <a:pt x="3699" y="2379"/>
                  </a:lnTo>
                  <a:lnTo>
                    <a:pt x="3693" y="2409"/>
                  </a:lnTo>
                  <a:lnTo>
                    <a:pt x="3688" y="2440"/>
                  </a:lnTo>
                  <a:lnTo>
                    <a:pt x="3681" y="2472"/>
                  </a:lnTo>
                  <a:lnTo>
                    <a:pt x="3675" y="2504"/>
                  </a:lnTo>
                  <a:lnTo>
                    <a:pt x="3668" y="2535"/>
                  </a:lnTo>
                  <a:lnTo>
                    <a:pt x="3660" y="2564"/>
                  </a:lnTo>
                  <a:lnTo>
                    <a:pt x="3654" y="2579"/>
                  </a:lnTo>
                  <a:lnTo>
                    <a:pt x="3648" y="2593"/>
                  </a:lnTo>
                  <a:lnTo>
                    <a:pt x="3642" y="2606"/>
                  </a:lnTo>
                  <a:lnTo>
                    <a:pt x="3635" y="2619"/>
                  </a:lnTo>
                  <a:lnTo>
                    <a:pt x="3627" y="2631"/>
                  </a:lnTo>
                  <a:lnTo>
                    <a:pt x="3618" y="2642"/>
                  </a:lnTo>
                  <a:lnTo>
                    <a:pt x="3609" y="2653"/>
                  </a:lnTo>
                  <a:lnTo>
                    <a:pt x="3598" y="2662"/>
                  </a:lnTo>
                  <a:lnTo>
                    <a:pt x="3582" y="2668"/>
                  </a:lnTo>
                  <a:lnTo>
                    <a:pt x="3566" y="2674"/>
                  </a:lnTo>
                  <a:lnTo>
                    <a:pt x="3549" y="2678"/>
                  </a:lnTo>
                  <a:lnTo>
                    <a:pt x="3532" y="2681"/>
                  </a:lnTo>
                  <a:lnTo>
                    <a:pt x="3498" y="2687"/>
                  </a:lnTo>
                  <a:lnTo>
                    <a:pt x="3465" y="2693"/>
                  </a:lnTo>
                  <a:lnTo>
                    <a:pt x="3451" y="2695"/>
                  </a:lnTo>
                  <a:lnTo>
                    <a:pt x="3438" y="2696"/>
                  </a:lnTo>
                  <a:lnTo>
                    <a:pt x="3425" y="2697"/>
                  </a:lnTo>
                  <a:lnTo>
                    <a:pt x="3412" y="2697"/>
                  </a:lnTo>
                  <a:lnTo>
                    <a:pt x="3399" y="2697"/>
                  </a:lnTo>
                  <a:lnTo>
                    <a:pt x="3387" y="2695"/>
                  </a:lnTo>
                  <a:lnTo>
                    <a:pt x="3373" y="2693"/>
                  </a:lnTo>
                  <a:lnTo>
                    <a:pt x="3361" y="2691"/>
                  </a:lnTo>
                  <a:lnTo>
                    <a:pt x="3336" y="2685"/>
                  </a:lnTo>
                  <a:lnTo>
                    <a:pt x="3311" y="2677"/>
                  </a:lnTo>
                  <a:lnTo>
                    <a:pt x="3286" y="2667"/>
                  </a:lnTo>
                  <a:lnTo>
                    <a:pt x="3261" y="2657"/>
                  </a:lnTo>
                  <a:lnTo>
                    <a:pt x="3210" y="2634"/>
                  </a:lnTo>
                  <a:lnTo>
                    <a:pt x="3160" y="2612"/>
                  </a:lnTo>
                  <a:lnTo>
                    <a:pt x="3135" y="2602"/>
                  </a:lnTo>
                  <a:lnTo>
                    <a:pt x="3108" y="2592"/>
                  </a:lnTo>
                  <a:lnTo>
                    <a:pt x="3083" y="2584"/>
                  </a:lnTo>
                  <a:lnTo>
                    <a:pt x="3057" y="25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8" name="Freeform 25"/>
            <p:cNvSpPr>
              <a:spLocks/>
            </p:cNvSpPr>
            <p:nvPr/>
          </p:nvSpPr>
          <p:spPr bwMode="auto">
            <a:xfrm>
              <a:off x="1985128" y="3815750"/>
              <a:ext cx="597425" cy="1059755"/>
            </a:xfrm>
            <a:custGeom>
              <a:avLst/>
              <a:gdLst/>
              <a:ahLst/>
              <a:cxnLst>
                <a:cxn ang="0">
                  <a:pos x="1297" y="3348"/>
                </a:cxn>
                <a:cxn ang="0">
                  <a:pos x="1408" y="3328"/>
                </a:cxn>
                <a:cxn ang="0">
                  <a:pos x="1792" y="3491"/>
                </a:cxn>
                <a:cxn ang="0">
                  <a:pos x="1899" y="3467"/>
                </a:cxn>
                <a:cxn ang="0">
                  <a:pos x="1916" y="3143"/>
                </a:cxn>
                <a:cxn ang="0">
                  <a:pos x="1921" y="2899"/>
                </a:cxn>
                <a:cxn ang="0">
                  <a:pos x="1992" y="2474"/>
                </a:cxn>
                <a:cxn ang="0">
                  <a:pos x="1998" y="2116"/>
                </a:cxn>
                <a:cxn ang="0">
                  <a:pos x="2019" y="1648"/>
                </a:cxn>
                <a:cxn ang="0">
                  <a:pos x="2178" y="1431"/>
                </a:cxn>
                <a:cxn ang="0">
                  <a:pos x="2243" y="1290"/>
                </a:cxn>
                <a:cxn ang="0">
                  <a:pos x="2240" y="1130"/>
                </a:cxn>
                <a:cxn ang="0">
                  <a:pos x="2177" y="986"/>
                </a:cxn>
                <a:cxn ang="0">
                  <a:pos x="2098" y="842"/>
                </a:cxn>
                <a:cxn ang="0">
                  <a:pos x="2066" y="608"/>
                </a:cxn>
                <a:cxn ang="0">
                  <a:pos x="1952" y="279"/>
                </a:cxn>
                <a:cxn ang="0">
                  <a:pos x="1841" y="185"/>
                </a:cxn>
                <a:cxn ang="0">
                  <a:pos x="1691" y="17"/>
                </a:cxn>
                <a:cxn ang="0">
                  <a:pos x="1522" y="9"/>
                </a:cxn>
                <a:cxn ang="0">
                  <a:pos x="1359" y="61"/>
                </a:cxn>
                <a:cxn ang="0">
                  <a:pos x="1216" y="190"/>
                </a:cxn>
                <a:cxn ang="0">
                  <a:pos x="886" y="382"/>
                </a:cxn>
                <a:cxn ang="0">
                  <a:pos x="700" y="462"/>
                </a:cxn>
                <a:cxn ang="0">
                  <a:pos x="589" y="447"/>
                </a:cxn>
                <a:cxn ang="0">
                  <a:pos x="524" y="351"/>
                </a:cxn>
                <a:cxn ang="0">
                  <a:pos x="485" y="268"/>
                </a:cxn>
                <a:cxn ang="0">
                  <a:pos x="286" y="212"/>
                </a:cxn>
                <a:cxn ang="0">
                  <a:pos x="171" y="388"/>
                </a:cxn>
                <a:cxn ang="0">
                  <a:pos x="170" y="611"/>
                </a:cxn>
                <a:cxn ang="0">
                  <a:pos x="125" y="683"/>
                </a:cxn>
                <a:cxn ang="0">
                  <a:pos x="22" y="745"/>
                </a:cxn>
                <a:cxn ang="0">
                  <a:pos x="28" y="830"/>
                </a:cxn>
                <a:cxn ang="0">
                  <a:pos x="230" y="923"/>
                </a:cxn>
                <a:cxn ang="0">
                  <a:pos x="334" y="1018"/>
                </a:cxn>
                <a:cxn ang="0">
                  <a:pos x="361" y="1235"/>
                </a:cxn>
                <a:cxn ang="0">
                  <a:pos x="460" y="1524"/>
                </a:cxn>
                <a:cxn ang="0">
                  <a:pos x="462" y="1724"/>
                </a:cxn>
                <a:cxn ang="0">
                  <a:pos x="394" y="1875"/>
                </a:cxn>
                <a:cxn ang="0">
                  <a:pos x="365" y="1981"/>
                </a:cxn>
                <a:cxn ang="0">
                  <a:pos x="468" y="2021"/>
                </a:cxn>
                <a:cxn ang="0">
                  <a:pos x="734" y="2003"/>
                </a:cxn>
                <a:cxn ang="0">
                  <a:pos x="791" y="2164"/>
                </a:cxn>
                <a:cxn ang="0">
                  <a:pos x="814" y="2378"/>
                </a:cxn>
                <a:cxn ang="0">
                  <a:pos x="765" y="2558"/>
                </a:cxn>
                <a:cxn ang="0">
                  <a:pos x="634" y="2617"/>
                </a:cxn>
                <a:cxn ang="0">
                  <a:pos x="513" y="2591"/>
                </a:cxn>
                <a:cxn ang="0">
                  <a:pos x="426" y="2705"/>
                </a:cxn>
                <a:cxn ang="0">
                  <a:pos x="476" y="2857"/>
                </a:cxn>
                <a:cxn ang="0">
                  <a:pos x="463" y="3049"/>
                </a:cxn>
                <a:cxn ang="0">
                  <a:pos x="350" y="3240"/>
                </a:cxn>
                <a:cxn ang="0">
                  <a:pos x="324" y="3449"/>
                </a:cxn>
                <a:cxn ang="0">
                  <a:pos x="443" y="3617"/>
                </a:cxn>
                <a:cxn ang="0">
                  <a:pos x="680" y="3755"/>
                </a:cxn>
                <a:cxn ang="0">
                  <a:pos x="806" y="3832"/>
                </a:cxn>
                <a:cxn ang="0">
                  <a:pos x="899" y="3971"/>
                </a:cxn>
                <a:cxn ang="0">
                  <a:pos x="975" y="4001"/>
                </a:cxn>
                <a:cxn ang="0">
                  <a:pos x="1023" y="3800"/>
                </a:cxn>
                <a:cxn ang="0">
                  <a:pos x="976" y="3658"/>
                </a:cxn>
                <a:cxn ang="0">
                  <a:pos x="1009" y="3567"/>
                </a:cxn>
                <a:cxn ang="0">
                  <a:pos x="1184" y="3457"/>
                </a:cxn>
              </a:cxnLst>
              <a:rect l="0" t="0" r="r" b="b"/>
              <a:pathLst>
                <a:path w="2249" h="4001">
                  <a:moveTo>
                    <a:pt x="1207" y="3441"/>
                  </a:moveTo>
                  <a:lnTo>
                    <a:pt x="1217" y="3431"/>
                  </a:lnTo>
                  <a:lnTo>
                    <a:pt x="1227" y="3420"/>
                  </a:lnTo>
                  <a:lnTo>
                    <a:pt x="1237" y="3411"/>
                  </a:lnTo>
                  <a:lnTo>
                    <a:pt x="1246" y="3400"/>
                  </a:lnTo>
                  <a:lnTo>
                    <a:pt x="1263" y="3382"/>
                  </a:lnTo>
                  <a:lnTo>
                    <a:pt x="1278" y="3364"/>
                  </a:lnTo>
                  <a:lnTo>
                    <a:pt x="1288" y="3356"/>
                  </a:lnTo>
                  <a:lnTo>
                    <a:pt x="1297" y="3348"/>
                  </a:lnTo>
                  <a:lnTo>
                    <a:pt x="1307" y="3341"/>
                  </a:lnTo>
                  <a:lnTo>
                    <a:pt x="1318" y="3335"/>
                  </a:lnTo>
                  <a:lnTo>
                    <a:pt x="1329" y="3330"/>
                  </a:lnTo>
                  <a:lnTo>
                    <a:pt x="1344" y="3326"/>
                  </a:lnTo>
                  <a:lnTo>
                    <a:pt x="1359" y="3322"/>
                  </a:lnTo>
                  <a:lnTo>
                    <a:pt x="1376" y="3320"/>
                  </a:lnTo>
                  <a:lnTo>
                    <a:pt x="1385" y="3321"/>
                  </a:lnTo>
                  <a:lnTo>
                    <a:pt x="1395" y="3323"/>
                  </a:lnTo>
                  <a:lnTo>
                    <a:pt x="1408" y="3328"/>
                  </a:lnTo>
                  <a:lnTo>
                    <a:pt x="1422" y="3332"/>
                  </a:lnTo>
                  <a:lnTo>
                    <a:pt x="1454" y="3345"/>
                  </a:lnTo>
                  <a:lnTo>
                    <a:pt x="1492" y="3362"/>
                  </a:lnTo>
                  <a:lnTo>
                    <a:pt x="1576" y="3403"/>
                  </a:lnTo>
                  <a:lnTo>
                    <a:pt x="1666" y="3444"/>
                  </a:lnTo>
                  <a:lnTo>
                    <a:pt x="1711" y="3463"/>
                  </a:lnTo>
                  <a:lnTo>
                    <a:pt x="1753" y="3479"/>
                  </a:lnTo>
                  <a:lnTo>
                    <a:pt x="1773" y="3486"/>
                  </a:lnTo>
                  <a:lnTo>
                    <a:pt x="1792" y="3491"/>
                  </a:lnTo>
                  <a:lnTo>
                    <a:pt x="1811" y="3495"/>
                  </a:lnTo>
                  <a:lnTo>
                    <a:pt x="1827" y="3497"/>
                  </a:lnTo>
                  <a:lnTo>
                    <a:pt x="1843" y="3499"/>
                  </a:lnTo>
                  <a:lnTo>
                    <a:pt x="1857" y="3498"/>
                  </a:lnTo>
                  <a:lnTo>
                    <a:pt x="1869" y="3496"/>
                  </a:lnTo>
                  <a:lnTo>
                    <a:pt x="1879" y="3492"/>
                  </a:lnTo>
                  <a:lnTo>
                    <a:pt x="1888" y="3486"/>
                  </a:lnTo>
                  <a:lnTo>
                    <a:pt x="1895" y="3477"/>
                  </a:lnTo>
                  <a:lnTo>
                    <a:pt x="1899" y="3467"/>
                  </a:lnTo>
                  <a:lnTo>
                    <a:pt x="1901" y="3454"/>
                  </a:lnTo>
                  <a:lnTo>
                    <a:pt x="1904" y="3415"/>
                  </a:lnTo>
                  <a:lnTo>
                    <a:pt x="1908" y="3377"/>
                  </a:lnTo>
                  <a:lnTo>
                    <a:pt x="1911" y="3338"/>
                  </a:lnTo>
                  <a:lnTo>
                    <a:pt x="1914" y="3298"/>
                  </a:lnTo>
                  <a:lnTo>
                    <a:pt x="1916" y="3260"/>
                  </a:lnTo>
                  <a:lnTo>
                    <a:pt x="1917" y="3220"/>
                  </a:lnTo>
                  <a:lnTo>
                    <a:pt x="1918" y="3182"/>
                  </a:lnTo>
                  <a:lnTo>
                    <a:pt x="1916" y="3143"/>
                  </a:lnTo>
                  <a:lnTo>
                    <a:pt x="1914" y="3117"/>
                  </a:lnTo>
                  <a:lnTo>
                    <a:pt x="1913" y="3092"/>
                  </a:lnTo>
                  <a:lnTo>
                    <a:pt x="1912" y="3067"/>
                  </a:lnTo>
                  <a:lnTo>
                    <a:pt x="1911" y="3043"/>
                  </a:lnTo>
                  <a:lnTo>
                    <a:pt x="1912" y="3018"/>
                  </a:lnTo>
                  <a:lnTo>
                    <a:pt x="1913" y="2994"/>
                  </a:lnTo>
                  <a:lnTo>
                    <a:pt x="1914" y="2971"/>
                  </a:lnTo>
                  <a:lnTo>
                    <a:pt x="1916" y="2947"/>
                  </a:lnTo>
                  <a:lnTo>
                    <a:pt x="1921" y="2899"/>
                  </a:lnTo>
                  <a:lnTo>
                    <a:pt x="1928" y="2852"/>
                  </a:lnTo>
                  <a:lnTo>
                    <a:pt x="1937" y="2805"/>
                  </a:lnTo>
                  <a:lnTo>
                    <a:pt x="1945" y="2758"/>
                  </a:lnTo>
                  <a:lnTo>
                    <a:pt x="1954" y="2712"/>
                  </a:lnTo>
                  <a:lnTo>
                    <a:pt x="1963" y="2666"/>
                  </a:lnTo>
                  <a:lnTo>
                    <a:pt x="1971" y="2619"/>
                  </a:lnTo>
                  <a:lnTo>
                    <a:pt x="1979" y="2571"/>
                  </a:lnTo>
                  <a:lnTo>
                    <a:pt x="1987" y="2523"/>
                  </a:lnTo>
                  <a:lnTo>
                    <a:pt x="1992" y="2474"/>
                  </a:lnTo>
                  <a:lnTo>
                    <a:pt x="1993" y="2450"/>
                  </a:lnTo>
                  <a:lnTo>
                    <a:pt x="1995" y="2425"/>
                  </a:lnTo>
                  <a:lnTo>
                    <a:pt x="1996" y="2400"/>
                  </a:lnTo>
                  <a:lnTo>
                    <a:pt x="1996" y="2375"/>
                  </a:lnTo>
                  <a:lnTo>
                    <a:pt x="1996" y="2323"/>
                  </a:lnTo>
                  <a:lnTo>
                    <a:pt x="1997" y="2271"/>
                  </a:lnTo>
                  <a:lnTo>
                    <a:pt x="1997" y="2220"/>
                  </a:lnTo>
                  <a:lnTo>
                    <a:pt x="1997" y="2168"/>
                  </a:lnTo>
                  <a:lnTo>
                    <a:pt x="1998" y="2116"/>
                  </a:lnTo>
                  <a:lnTo>
                    <a:pt x="1999" y="2064"/>
                  </a:lnTo>
                  <a:lnTo>
                    <a:pt x="2000" y="2012"/>
                  </a:lnTo>
                  <a:lnTo>
                    <a:pt x="2001" y="1960"/>
                  </a:lnTo>
                  <a:lnTo>
                    <a:pt x="2003" y="1908"/>
                  </a:lnTo>
                  <a:lnTo>
                    <a:pt x="2005" y="1856"/>
                  </a:lnTo>
                  <a:lnTo>
                    <a:pt x="2008" y="1804"/>
                  </a:lnTo>
                  <a:lnTo>
                    <a:pt x="2011" y="1752"/>
                  </a:lnTo>
                  <a:lnTo>
                    <a:pt x="2015" y="1701"/>
                  </a:lnTo>
                  <a:lnTo>
                    <a:pt x="2019" y="1648"/>
                  </a:lnTo>
                  <a:lnTo>
                    <a:pt x="2024" y="1597"/>
                  </a:lnTo>
                  <a:lnTo>
                    <a:pt x="2030" y="1545"/>
                  </a:lnTo>
                  <a:lnTo>
                    <a:pt x="2059" y="1528"/>
                  </a:lnTo>
                  <a:lnTo>
                    <a:pt x="2087" y="1508"/>
                  </a:lnTo>
                  <a:lnTo>
                    <a:pt x="2114" y="1488"/>
                  </a:lnTo>
                  <a:lnTo>
                    <a:pt x="2141" y="1468"/>
                  </a:lnTo>
                  <a:lnTo>
                    <a:pt x="2154" y="1457"/>
                  </a:lnTo>
                  <a:lnTo>
                    <a:pt x="2167" y="1444"/>
                  </a:lnTo>
                  <a:lnTo>
                    <a:pt x="2178" y="1431"/>
                  </a:lnTo>
                  <a:lnTo>
                    <a:pt x="2189" y="1417"/>
                  </a:lnTo>
                  <a:lnTo>
                    <a:pt x="2199" y="1403"/>
                  </a:lnTo>
                  <a:lnTo>
                    <a:pt x="2208" y="1388"/>
                  </a:lnTo>
                  <a:lnTo>
                    <a:pt x="2216" y="1373"/>
                  </a:lnTo>
                  <a:lnTo>
                    <a:pt x="2223" y="1357"/>
                  </a:lnTo>
                  <a:lnTo>
                    <a:pt x="2229" y="1340"/>
                  </a:lnTo>
                  <a:lnTo>
                    <a:pt x="2235" y="1324"/>
                  </a:lnTo>
                  <a:lnTo>
                    <a:pt x="2239" y="1307"/>
                  </a:lnTo>
                  <a:lnTo>
                    <a:pt x="2243" y="1290"/>
                  </a:lnTo>
                  <a:lnTo>
                    <a:pt x="2246" y="1273"/>
                  </a:lnTo>
                  <a:lnTo>
                    <a:pt x="2248" y="1255"/>
                  </a:lnTo>
                  <a:lnTo>
                    <a:pt x="2249" y="1237"/>
                  </a:lnTo>
                  <a:lnTo>
                    <a:pt x="2249" y="1220"/>
                  </a:lnTo>
                  <a:lnTo>
                    <a:pt x="2249" y="1202"/>
                  </a:lnTo>
                  <a:lnTo>
                    <a:pt x="2248" y="1183"/>
                  </a:lnTo>
                  <a:lnTo>
                    <a:pt x="2246" y="1165"/>
                  </a:lnTo>
                  <a:lnTo>
                    <a:pt x="2244" y="1148"/>
                  </a:lnTo>
                  <a:lnTo>
                    <a:pt x="2240" y="1130"/>
                  </a:lnTo>
                  <a:lnTo>
                    <a:pt x="2237" y="1113"/>
                  </a:lnTo>
                  <a:lnTo>
                    <a:pt x="2232" y="1096"/>
                  </a:lnTo>
                  <a:lnTo>
                    <a:pt x="2226" y="1079"/>
                  </a:lnTo>
                  <a:lnTo>
                    <a:pt x="2219" y="1062"/>
                  </a:lnTo>
                  <a:lnTo>
                    <a:pt x="2213" y="1047"/>
                  </a:lnTo>
                  <a:lnTo>
                    <a:pt x="2204" y="1030"/>
                  </a:lnTo>
                  <a:lnTo>
                    <a:pt x="2196" y="1016"/>
                  </a:lnTo>
                  <a:lnTo>
                    <a:pt x="2188" y="1000"/>
                  </a:lnTo>
                  <a:lnTo>
                    <a:pt x="2177" y="986"/>
                  </a:lnTo>
                  <a:lnTo>
                    <a:pt x="2167" y="972"/>
                  </a:lnTo>
                  <a:lnTo>
                    <a:pt x="2157" y="959"/>
                  </a:lnTo>
                  <a:lnTo>
                    <a:pt x="2145" y="943"/>
                  </a:lnTo>
                  <a:lnTo>
                    <a:pt x="2136" y="926"/>
                  </a:lnTo>
                  <a:lnTo>
                    <a:pt x="2126" y="909"/>
                  </a:lnTo>
                  <a:lnTo>
                    <a:pt x="2118" y="893"/>
                  </a:lnTo>
                  <a:lnTo>
                    <a:pt x="2111" y="876"/>
                  </a:lnTo>
                  <a:lnTo>
                    <a:pt x="2103" y="859"/>
                  </a:lnTo>
                  <a:lnTo>
                    <a:pt x="2098" y="842"/>
                  </a:lnTo>
                  <a:lnTo>
                    <a:pt x="2092" y="824"/>
                  </a:lnTo>
                  <a:lnTo>
                    <a:pt x="2088" y="806"/>
                  </a:lnTo>
                  <a:lnTo>
                    <a:pt x="2084" y="789"/>
                  </a:lnTo>
                  <a:lnTo>
                    <a:pt x="2079" y="771"/>
                  </a:lnTo>
                  <a:lnTo>
                    <a:pt x="2076" y="753"/>
                  </a:lnTo>
                  <a:lnTo>
                    <a:pt x="2071" y="718"/>
                  </a:lnTo>
                  <a:lnTo>
                    <a:pt x="2068" y="681"/>
                  </a:lnTo>
                  <a:lnTo>
                    <a:pt x="2067" y="645"/>
                  </a:lnTo>
                  <a:lnTo>
                    <a:pt x="2066" y="608"/>
                  </a:lnTo>
                  <a:lnTo>
                    <a:pt x="2066" y="571"/>
                  </a:lnTo>
                  <a:lnTo>
                    <a:pt x="2067" y="535"/>
                  </a:lnTo>
                  <a:lnTo>
                    <a:pt x="2069" y="461"/>
                  </a:lnTo>
                  <a:lnTo>
                    <a:pt x="2071" y="387"/>
                  </a:lnTo>
                  <a:lnTo>
                    <a:pt x="2039" y="354"/>
                  </a:lnTo>
                  <a:lnTo>
                    <a:pt x="2005" y="323"/>
                  </a:lnTo>
                  <a:lnTo>
                    <a:pt x="1988" y="308"/>
                  </a:lnTo>
                  <a:lnTo>
                    <a:pt x="1971" y="293"/>
                  </a:lnTo>
                  <a:lnTo>
                    <a:pt x="1952" y="279"/>
                  </a:lnTo>
                  <a:lnTo>
                    <a:pt x="1935" y="266"/>
                  </a:lnTo>
                  <a:lnTo>
                    <a:pt x="1920" y="258"/>
                  </a:lnTo>
                  <a:lnTo>
                    <a:pt x="1907" y="248"/>
                  </a:lnTo>
                  <a:lnTo>
                    <a:pt x="1894" y="239"/>
                  </a:lnTo>
                  <a:lnTo>
                    <a:pt x="1883" y="229"/>
                  </a:lnTo>
                  <a:lnTo>
                    <a:pt x="1871" y="218"/>
                  </a:lnTo>
                  <a:lnTo>
                    <a:pt x="1861" y="208"/>
                  </a:lnTo>
                  <a:lnTo>
                    <a:pt x="1850" y="196"/>
                  </a:lnTo>
                  <a:lnTo>
                    <a:pt x="1841" y="185"/>
                  </a:lnTo>
                  <a:lnTo>
                    <a:pt x="1807" y="139"/>
                  </a:lnTo>
                  <a:lnTo>
                    <a:pt x="1774" y="94"/>
                  </a:lnTo>
                  <a:lnTo>
                    <a:pt x="1758" y="73"/>
                  </a:lnTo>
                  <a:lnTo>
                    <a:pt x="1741" y="55"/>
                  </a:lnTo>
                  <a:lnTo>
                    <a:pt x="1732" y="45"/>
                  </a:lnTo>
                  <a:lnTo>
                    <a:pt x="1722" y="37"/>
                  </a:lnTo>
                  <a:lnTo>
                    <a:pt x="1713" y="30"/>
                  </a:lnTo>
                  <a:lnTo>
                    <a:pt x="1702" y="22"/>
                  </a:lnTo>
                  <a:lnTo>
                    <a:pt x="1691" y="17"/>
                  </a:lnTo>
                  <a:lnTo>
                    <a:pt x="1679" y="11"/>
                  </a:lnTo>
                  <a:lnTo>
                    <a:pt x="1667" y="7"/>
                  </a:lnTo>
                  <a:lnTo>
                    <a:pt x="1654" y="4"/>
                  </a:lnTo>
                  <a:lnTo>
                    <a:pt x="1641" y="1"/>
                  </a:lnTo>
                  <a:lnTo>
                    <a:pt x="1626" y="0"/>
                  </a:lnTo>
                  <a:lnTo>
                    <a:pt x="1611" y="0"/>
                  </a:lnTo>
                  <a:lnTo>
                    <a:pt x="1594" y="0"/>
                  </a:lnTo>
                  <a:lnTo>
                    <a:pt x="1559" y="4"/>
                  </a:lnTo>
                  <a:lnTo>
                    <a:pt x="1522" y="9"/>
                  </a:lnTo>
                  <a:lnTo>
                    <a:pt x="1502" y="12"/>
                  </a:lnTo>
                  <a:lnTo>
                    <a:pt x="1484" y="16"/>
                  </a:lnTo>
                  <a:lnTo>
                    <a:pt x="1465" y="20"/>
                  </a:lnTo>
                  <a:lnTo>
                    <a:pt x="1446" y="26"/>
                  </a:lnTo>
                  <a:lnTo>
                    <a:pt x="1427" y="31"/>
                  </a:lnTo>
                  <a:lnTo>
                    <a:pt x="1410" y="37"/>
                  </a:lnTo>
                  <a:lnTo>
                    <a:pt x="1392" y="44"/>
                  </a:lnTo>
                  <a:lnTo>
                    <a:pt x="1375" y="53"/>
                  </a:lnTo>
                  <a:lnTo>
                    <a:pt x="1359" y="61"/>
                  </a:lnTo>
                  <a:lnTo>
                    <a:pt x="1344" y="71"/>
                  </a:lnTo>
                  <a:lnTo>
                    <a:pt x="1330" y="82"/>
                  </a:lnTo>
                  <a:lnTo>
                    <a:pt x="1318" y="94"/>
                  </a:lnTo>
                  <a:lnTo>
                    <a:pt x="1305" y="108"/>
                  </a:lnTo>
                  <a:lnTo>
                    <a:pt x="1294" y="121"/>
                  </a:lnTo>
                  <a:lnTo>
                    <a:pt x="1282" y="134"/>
                  </a:lnTo>
                  <a:lnTo>
                    <a:pt x="1269" y="146"/>
                  </a:lnTo>
                  <a:lnTo>
                    <a:pt x="1243" y="169"/>
                  </a:lnTo>
                  <a:lnTo>
                    <a:pt x="1216" y="190"/>
                  </a:lnTo>
                  <a:lnTo>
                    <a:pt x="1188" y="210"/>
                  </a:lnTo>
                  <a:lnTo>
                    <a:pt x="1160" y="229"/>
                  </a:lnTo>
                  <a:lnTo>
                    <a:pt x="1129" y="247"/>
                  </a:lnTo>
                  <a:lnTo>
                    <a:pt x="1099" y="264"/>
                  </a:lnTo>
                  <a:lnTo>
                    <a:pt x="1039" y="296"/>
                  </a:lnTo>
                  <a:lnTo>
                    <a:pt x="977" y="330"/>
                  </a:lnTo>
                  <a:lnTo>
                    <a:pt x="946" y="346"/>
                  </a:lnTo>
                  <a:lnTo>
                    <a:pt x="916" y="363"/>
                  </a:lnTo>
                  <a:lnTo>
                    <a:pt x="886" y="382"/>
                  </a:lnTo>
                  <a:lnTo>
                    <a:pt x="856" y="400"/>
                  </a:lnTo>
                  <a:lnTo>
                    <a:pt x="833" y="415"/>
                  </a:lnTo>
                  <a:lnTo>
                    <a:pt x="808" y="427"/>
                  </a:lnTo>
                  <a:lnTo>
                    <a:pt x="781" y="440"/>
                  </a:lnTo>
                  <a:lnTo>
                    <a:pt x="754" y="449"/>
                  </a:lnTo>
                  <a:lnTo>
                    <a:pt x="741" y="453"/>
                  </a:lnTo>
                  <a:lnTo>
                    <a:pt x="727" y="457"/>
                  </a:lnTo>
                  <a:lnTo>
                    <a:pt x="714" y="460"/>
                  </a:lnTo>
                  <a:lnTo>
                    <a:pt x="700" y="462"/>
                  </a:lnTo>
                  <a:lnTo>
                    <a:pt x="687" y="463"/>
                  </a:lnTo>
                  <a:lnTo>
                    <a:pt x="673" y="464"/>
                  </a:lnTo>
                  <a:lnTo>
                    <a:pt x="661" y="464"/>
                  </a:lnTo>
                  <a:lnTo>
                    <a:pt x="647" y="463"/>
                  </a:lnTo>
                  <a:lnTo>
                    <a:pt x="635" y="462"/>
                  </a:lnTo>
                  <a:lnTo>
                    <a:pt x="623" y="460"/>
                  </a:lnTo>
                  <a:lnTo>
                    <a:pt x="611" y="457"/>
                  </a:lnTo>
                  <a:lnTo>
                    <a:pt x="600" y="452"/>
                  </a:lnTo>
                  <a:lnTo>
                    <a:pt x="589" y="447"/>
                  </a:lnTo>
                  <a:lnTo>
                    <a:pt x="579" y="441"/>
                  </a:lnTo>
                  <a:lnTo>
                    <a:pt x="570" y="434"/>
                  </a:lnTo>
                  <a:lnTo>
                    <a:pt x="561" y="425"/>
                  </a:lnTo>
                  <a:lnTo>
                    <a:pt x="552" y="416"/>
                  </a:lnTo>
                  <a:lnTo>
                    <a:pt x="545" y="406"/>
                  </a:lnTo>
                  <a:lnTo>
                    <a:pt x="539" y="394"/>
                  </a:lnTo>
                  <a:lnTo>
                    <a:pt x="533" y="381"/>
                  </a:lnTo>
                  <a:lnTo>
                    <a:pt x="528" y="367"/>
                  </a:lnTo>
                  <a:lnTo>
                    <a:pt x="524" y="351"/>
                  </a:lnTo>
                  <a:lnTo>
                    <a:pt x="521" y="335"/>
                  </a:lnTo>
                  <a:lnTo>
                    <a:pt x="520" y="317"/>
                  </a:lnTo>
                  <a:lnTo>
                    <a:pt x="518" y="309"/>
                  </a:lnTo>
                  <a:lnTo>
                    <a:pt x="515" y="301"/>
                  </a:lnTo>
                  <a:lnTo>
                    <a:pt x="511" y="294"/>
                  </a:lnTo>
                  <a:lnTo>
                    <a:pt x="505" y="287"/>
                  </a:lnTo>
                  <a:lnTo>
                    <a:pt x="499" y="281"/>
                  </a:lnTo>
                  <a:lnTo>
                    <a:pt x="493" y="274"/>
                  </a:lnTo>
                  <a:lnTo>
                    <a:pt x="485" y="268"/>
                  </a:lnTo>
                  <a:lnTo>
                    <a:pt x="476" y="263"/>
                  </a:lnTo>
                  <a:lnTo>
                    <a:pt x="456" y="254"/>
                  </a:lnTo>
                  <a:lnTo>
                    <a:pt x="435" y="244"/>
                  </a:lnTo>
                  <a:lnTo>
                    <a:pt x="412" y="237"/>
                  </a:lnTo>
                  <a:lnTo>
                    <a:pt x="387" y="231"/>
                  </a:lnTo>
                  <a:lnTo>
                    <a:pt x="362" y="224"/>
                  </a:lnTo>
                  <a:lnTo>
                    <a:pt x="336" y="219"/>
                  </a:lnTo>
                  <a:lnTo>
                    <a:pt x="311" y="216"/>
                  </a:lnTo>
                  <a:lnTo>
                    <a:pt x="286" y="212"/>
                  </a:lnTo>
                  <a:lnTo>
                    <a:pt x="241" y="207"/>
                  </a:lnTo>
                  <a:lnTo>
                    <a:pt x="206" y="203"/>
                  </a:lnTo>
                  <a:lnTo>
                    <a:pt x="200" y="231"/>
                  </a:lnTo>
                  <a:lnTo>
                    <a:pt x="194" y="260"/>
                  </a:lnTo>
                  <a:lnTo>
                    <a:pt x="187" y="288"/>
                  </a:lnTo>
                  <a:lnTo>
                    <a:pt x="180" y="316"/>
                  </a:lnTo>
                  <a:lnTo>
                    <a:pt x="176" y="345"/>
                  </a:lnTo>
                  <a:lnTo>
                    <a:pt x="172" y="373"/>
                  </a:lnTo>
                  <a:lnTo>
                    <a:pt x="171" y="388"/>
                  </a:lnTo>
                  <a:lnTo>
                    <a:pt x="171" y="402"/>
                  </a:lnTo>
                  <a:lnTo>
                    <a:pt x="171" y="417"/>
                  </a:lnTo>
                  <a:lnTo>
                    <a:pt x="172" y="432"/>
                  </a:lnTo>
                  <a:lnTo>
                    <a:pt x="176" y="481"/>
                  </a:lnTo>
                  <a:lnTo>
                    <a:pt x="178" y="528"/>
                  </a:lnTo>
                  <a:lnTo>
                    <a:pt x="178" y="550"/>
                  </a:lnTo>
                  <a:lnTo>
                    <a:pt x="176" y="571"/>
                  </a:lnTo>
                  <a:lnTo>
                    <a:pt x="174" y="592"/>
                  </a:lnTo>
                  <a:lnTo>
                    <a:pt x="170" y="611"/>
                  </a:lnTo>
                  <a:lnTo>
                    <a:pt x="167" y="620"/>
                  </a:lnTo>
                  <a:lnTo>
                    <a:pt x="164" y="628"/>
                  </a:lnTo>
                  <a:lnTo>
                    <a:pt x="160" y="637"/>
                  </a:lnTo>
                  <a:lnTo>
                    <a:pt x="155" y="645"/>
                  </a:lnTo>
                  <a:lnTo>
                    <a:pt x="150" y="653"/>
                  </a:lnTo>
                  <a:lnTo>
                    <a:pt x="145" y="662"/>
                  </a:lnTo>
                  <a:lnTo>
                    <a:pt x="139" y="669"/>
                  </a:lnTo>
                  <a:lnTo>
                    <a:pt x="133" y="676"/>
                  </a:lnTo>
                  <a:lnTo>
                    <a:pt x="125" y="683"/>
                  </a:lnTo>
                  <a:lnTo>
                    <a:pt x="117" y="690"/>
                  </a:lnTo>
                  <a:lnTo>
                    <a:pt x="108" y="696"/>
                  </a:lnTo>
                  <a:lnTo>
                    <a:pt x="98" y="702"/>
                  </a:lnTo>
                  <a:lnTo>
                    <a:pt x="88" y="708"/>
                  </a:lnTo>
                  <a:lnTo>
                    <a:pt x="76" y="714"/>
                  </a:lnTo>
                  <a:lnTo>
                    <a:pt x="64" y="719"/>
                  </a:lnTo>
                  <a:lnTo>
                    <a:pt x="51" y="724"/>
                  </a:lnTo>
                  <a:lnTo>
                    <a:pt x="35" y="734"/>
                  </a:lnTo>
                  <a:lnTo>
                    <a:pt x="22" y="745"/>
                  </a:lnTo>
                  <a:lnTo>
                    <a:pt x="12" y="755"/>
                  </a:lnTo>
                  <a:lnTo>
                    <a:pt x="5" y="765"/>
                  </a:lnTo>
                  <a:lnTo>
                    <a:pt x="1" y="775"/>
                  </a:lnTo>
                  <a:lnTo>
                    <a:pt x="0" y="784"/>
                  </a:lnTo>
                  <a:lnTo>
                    <a:pt x="2" y="794"/>
                  </a:lnTo>
                  <a:lnTo>
                    <a:pt x="5" y="803"/>
                  </a:lnTo>
                  <a:lnTo>
                    <a:pt x="12" y="813"/>
                  </a:lnTo>
                  <a:lnTo>
                    <a:pt x="19" y="821"/>
                  </a:lnTo>
                  <a:lnTo>
                    <a:pt x="28" y="830"/>
                  </a:lnTo>
                  <a:lnTo>
                    <a:pt x="40" y="839"/>
                  </a:lnTo>
                  <a:lnTo>
                    <a:pt x="52" y="847"/>
                  </a:lnTo>
                  <a:lnTo>
                    <a:pt x="66" y="854"/>
                  </a:lnTo>
                  <a:lnTo>
                    <a:pt x="80" y="863"/>
                  </a:lnTo>
                  <a:lnTo>
                    <a:pt x="96" y="870"/>
                  </a:lnTo>
                  <a:lnTo>
                    <a:pt x="129" y="884"/>
                  </a:lnTo>
                  <a:lnTo>
                    <a:pt x="164" y="898"/>
                  </a:lnTo>
                  <a:lnTo>
                    <a:pt x="198" y="911"/>
                  </a:lnTo>
                  <a:lnTo>
                    <a:pt x="230" y="923"/>
                  </a:lnTo>
                  <a:lnTo>
                    <a:pt x="260" y="934"/>
                  </a:lnTo>
                  <a:lnTo>
                    <a:pt x="286" y="944"/>
                  </a:lnTo>
                  <a:lnTo>
                    <a:pt x="296" y="949"/>
                  </a:lnTo>
                  <a:lnTo>
                    <a:pt x="304" y="953"/>
                  </a:lnTo>
                  <a:lnTo>
                    <a:pt x="312" y="957"/>
                  </a:lnTo>
                  <a:lnTo>
                    <a:pt x="316" y="961"/>
                  </a:lnTo>
                  <a:lnTo>
                    <a:pt x="323" y="979"/>
                  </a:lnTo>
                  <a:lnTo>
                    <a:pt x="329" y="999"/>
                  </a:lnTo>
                  <a:lnTo>
                    <a:pt x="334" y="1018"/>
                  </a:lnTo>
                  <a:lnTo>
                    <a:pt x="337" y="1036"/>
                  </a:lnTo>
                  <a:lnTo>
                    <a:pt x="341" y="1076"/>
                  </a:lnTo>
                  <a:lnTo>
                    <a:pt x="343" y="1115"/>
                  </a:lnTo>
                  <a:lnTo>
                    <a:pt x="344" y="1135"/>
                  </a:lnTo>
                  <a:lnTo>
                    <a:pt x="346" y="1156"/>
                  </a:lnTo>
                  <a:lnTo>
                    <a:pt x="348" y="1176"/>
                  </a:lnTo>
                  <a:lnTo>
                    <a:pt x="351" y="1196"/>
                  </a:lnTo>
                  <a:lnTo>
                    <a:pt x="355" y="1215"/>
                  </a:lnTo>
                  <a:lnTo>
                    <a:pt x="361" y="1235"/>
                  </a:lnTo>
                  <a:lnTo>
                    <a:pt x="368" y="1255"/>
                  </a:lnTo>
                  <a:lnTo>
                    <a:pt x="377" y="1275"/>
                  </a:lnTo>
                  <a:lnTo>
                    <a:pt x="393" y="1303"/>
                  </a:lnTo>
                  <a:lnTo>
                    <a:pt x="406" y="1335"/>
                  </a:lnTo>
                  <a:lnTo>
                    <a:pt x="420" y="1369"/>
                  </a:lnTo>
                  <a:lnTo>
                    <a:pt x="433" y="1406"/>
                  </a:lnTo>
                  <a:lnTo>
                    <a:pt x="443" y="1444"/>
                  </a:lnTo>
                  <a:lnTo>
                    <a:pt x="452" y="1484"/>
                  </a:lnTo>
                  <a:lnTo>
                    <a:pt x="460" y="1524"/>
                  </a:lnTo>
                  <a:lnTo>
                    <a:pt x="465" y="1565"/>
                  </a:lnTo>
                  <a:lnTo>
                    <a:pt x="467" y="1585"/>
                  </a:lnTo>
                  <a:lnTo>
                    <a:pt x="468" y="1606"/>
                  </a:lnTo>
                  <a:lnTo>
                    <a:pt x="468" y="1626"/>
                  </a:lnTo>
                  <a:lnTo>
                    <a:pt x="468" y="1646"/>
                  </a:lnTo>
                  <a:lnTo>
                    <a:pt x="468" y="1666"/>
                  </a:lnTo>
                  <a:lnTo>
                    <a:pt x="466" y="1686"/>
                  </a:lnTo>
                  <a:lnTo>
                    <a:pt x="464" y="1706"/>
                  </a:lnTo>
                  <a:lnTo>
                    <a:pt x="462" y="1724"/>
                  </a:lnTo>
                  <a:lnTo>
                    <a:pt x="458" y="1743"/>
                  </a:lnTo>
                  <a:lnTo>
                    <a:pt x="453" y="1761"/>
                  </a:lnTo>
                  <a:lnTo>
                    <a:pt x="448" y="1779"/>
                  </a:lnTo>
                  <a:lnTo>
                    <a:pt x="442" y="1795"/>
                  </a:lnTo>
                  <a:lnTo>
                    <a:pt x="436" y="1812"/>
                  </a:lnTo>
                  <a:lnTo>
                    <a:pt x="427" y="1828"/>
                  </a:lnTo>
                  <a:lnTo>
                    <a:pt x="419" y="1843"/>
                  </a:lnTo>
                  <a:lnTo>
                    <a:pt x="410" y="1857"/>
                  </a:lnTo>
                  <a:lnTo>
                    <a:pt x="394" y="1875"/>
                  </a:lnTo>
                  <a:lnTo>
                    <a:pt x="377" y="1896"/>
                  </a:lnTo>
                  <a:lnTo>
                    <a:pt x="369" y="1908"/>
                  </a:lnTo>
                  <a:lnTo>
                    <a:pt x="362" y="1918"/>
                  </a:lnTo>
                  <a:lnTo>
                    <a:pt x="356" y="1930"/>
                  </a:lnTo>
                  <a:lnTo>
                    <a:pt x="352" y="1940"/>
                  </a:lnTo>
                  <a:lnTo>
                    <a:pt x="353" y="1952"/>
                  </a:lnTo>
                  <a:lnTo>
                    <a:pt x="355" y="1963"/>
                  </a:lnTo>
                  <a:lnTo>
                    <a:pt x="359" y="1972"/>
                  </a:lnTo>
                  <a:lnTo>
                    <a:pt x="365" y="1981"/>
                  </a:lnTo>
                  <a:lnTo>
                    <a:pt x="371" y="1989"/>
                  </a:lnTo>
                  <a:lnTo>
                    <a:pt x="379" y="1995"/>
                  </a:lnTo>
                  <a:lnTo>
                    <a:pt x="390" y="2001"/>
                  </a:lnTo>
                  <a:lnTo>
                    <a:pt x="400" y="2007"/>
                  </a:lnTo>
                  <a:lnTo>
                    <a:pt x="412" y="2011"/>
                  </a:lnTo>
                  <a:lnTo>
                    <a:pt x="425" y="2014"/>
                  </a:lnTo>
                  <a:lnTo>
                    <a:pt x="439" y="2017"/>
                  </a:lnTo>
                  <a:lnTo>
                    <a:pt x="453" y="2019"/>
                  </a:lnTo>
                  <a:lnTo>
                    <a:pt x="468" y="2021"/>
                  </a:lnTo>
                  <a:lnTo>
                    <a:pt x="484" y="2022"/>
                  </a:lnTo>
                  <a:lnTo>
                    <a:pt x="500" y="2023"/>
                  </a:lnTo>
                  <a:lnTo>
                    <a:pt x="517" y="2023"/>
                  </a:lnTo>
                  <a:lnTo>
                    <a:pt x="549" y="2022"/>
                  </a:lnTo>
                  <a:lnTo>
                    <a:pt x="583" y="2020"/>
                  </a:lnTo>
                  <a:lnTo>
                    <a:pt x="615" y="2018"/>
                  </a:lnTo>
                  <a:lnTo>
                    <a:pt x="646" y="2014"/>
                  </a:lnTo>
                  <a:lnTo>
                    <a:pt x="698" y="2008"/>
                  </a:lnTo>
                  <a:lnTo>
                    <a:pt x="734" y="2003"/>
                  </a:lnTo>
                  <a:lnTo>
                    <a:pt x="740" y="2016"/>
                  </a:lnTo>
                  <a:lnTo>
                    <a:pt x="747" y="2029"/>
                  </a:lnTo>
                  <a:lnTo>
                    <a:pt x="754" y="2045"/>
                  </a:lnTo>
                  <a:lnTo>
                    <a:pt x="761" y="2062"/>
                  </a:lnTo>
                  <a:lnTo>
                    <a:pt x="767" y="2080"/>
                  </a:lnTo>
                  <a:lnTo>
                    <a:pt x="774" y="2100"/>
                  </a:lnTo>
                  <a:lnTo>
                    <a:pt x="779" y="2120"/>
                  </a:lnTo>
                  <a:lnTo>
                    <a:pt x="786" y="2142"/>
                  </a:lnTo>
                  <a:lnTo>
                    <a:pt x="791" y="2164"/>
                  </a:lnTo>
                  <a:lnTo>
                    <a:pt x="796" y="2187"/>
                  </a:lnTo>
                  <a:lnTo>
                    <a:pt x="800" y="2210"/>
                  </a:lnTo>
                  <a:lnTo>
                    <a:pt x="804" y="2233"/>
                  </a:lnTo>
                  <a:lnTo>
                    <a:pt x="808" y="2257"/>
                  </a:lnTo>
                  <a:lnTo>
                    <a:pt x="810" y="2282"/>
                  </a:lnTo>
                  <a:lnTo>
                    <a:pt x="812" y="2306"/>
                  </a:lnTo>
                  <a:lnTo>
                    <a:pt x="814" y="2330"/>
                  </a:lnTo>
                  <a:lnTo>
                    <a:pt x="814" y="2355"/>
                  </a:lnTo>
                  <a:lnTo>
                    <a:pt x="814" y="2378"/>
                  </a:lnTo>
                  <a:lnTo>
                    <a:pt x="813" y="2402"/>
                  </a:lnTo>
                  <a:lnTo>
                    <a:pt x="810" y="2425"/>
                  </a:lnTo>
                  <a:lnTo>
                    <a:pt x="806" y="2447"/>
                  </a:lnTo>
                  <a:lnTo>
                    <a:pt x="802" y="2468"/>
                  </a:lnTo>
                  <a:lnTo>
                    <a:pt x="797" y="2489"/>
                  </a:lnTo>
                  <a:lnTo>
                    <a:pt x="791" y="2507"/>
                  </a:lnTo>
                  <a:lnTo>
                    <a:pt x="784" y="2526"/>
                  </a:lnTo>
                  <a:lnTo>
                    <a:pt x="774" y="2543"/>
                  </a:lnTo>
                  <a:lnTo>
                    <a:pt x="765" y="2558"/>
                  </a:lnTo>
                  <a:lnTo>
                    <a:pt x="753" y="2572"/>
                  </a:lnTo>
                  <a:lnTo>
                    <a:pt x="740" y="2584"/>
                  </a:lnTo>
                  <a:lnTo>
                    <a:pt x="726" y="2595"/>
                  </a:lnTo>
                  <a:lnTo>
                    <a:pt x="711" y="2603"/>
                  </a:lnTo>
                  <a:lnTo>
                    <a:pt x="693" y="2609"/>
                  </a:lnTo>
                  <a:lnTo>
                    <a:pt x="677" y="2612"/>
                  </a:lnTo>
                  <a:lnTo>
                    <a:pt x="663" y="2615"/>
                  </a:lnTo>
                  <a:lnTo>
                    <a:pt x="648" y="2616"/>
                  </a:lnTo>
                  <a:lnTo>
                    <a:pt x="634" y="2617"/>
                  </a:lnTo>
                  <a:lnTo>
                    <a:pt x="619" y="2617"/>
                  </a:lnTo>
                  <a:lnTo>
                    <a:pt x="605" y="2617"/>
                  </a:lnTo>
                  <a:lnTo>
                    <a:pt x="592" y="2615"/>
                  </a:lnTo>
                  <a:lnTo>
                    <a:pt x="578" y="2612"/>
                  </a:lnTo>
                  <a:lnTo>
                    <a:pt x="565" y="2610"/>
                  </a:lnTo>
                  <a:lnTo>
                    <a:pt x="551" y="2606"/>
                  </a:lnTo>
                  <a:lnTo>
                    <a:pt x="539" y="2602"/>
                  </a:lnTo>
                  <a:lnTo>
                    <a:pt x="525" y="2597"/>
                  </a:lnTo>
                  <a:lnTo>
                    <a:pt x="513" y="2591"/>
                  </a:lnTo>
                  <a:lnTo>
                    <a:pt x="499" y="2583"/>
                  </a:lnTo>
                  <a:lnTo>
                    <a:pt x="487" y="2575"/>
                  </a:lnTo>
                  <a:lnTo>
                    <a:pt x="474" y="2567"/>
                  </a:lnTo>
                  <a:lnTo>
                    <a:pt x="464" y="2591"/>
                  </a:lnTo>
                  <a:lnTo>
                    <a:pt x="452" y="2617"/>
                  </a:lnTo>
                  <a:lnTo>
                    <a:pt x="442" y="2646"/>
                  </a:lnTo>
                  <a:lnTo>
                    <a:pt x="433" y="2675"/>
                  </a:lnTo>
                  <a:lnTo>
                    <a:pt x="429" y="2689"/>
                  </a:lnTo>
                  <a:lnTo>
                    <a:pt x="426" y="2705"/>
                  </a:lnTo>
                  <a:lnTo>
                    <a:pt x="424" y="2720"/>
                  </a:lnTo>
                  <a:lnTo>
                    <a:pt x="424" y="2734"/>
                  </a:lnTo>
                  <a:lnTo>
                    <a:pt x="424" y="2748"/>
                  </a:lnTo>
                  <a:lnTo>
                    <a:pt x="426" y="2761"/>
                  </a:lnTo>
                  <a:lnTo>
                    <a:pt x="429" y="2774"/>
                  </a:lnTo>
                  <a:lnTo>
                    <a:pt x="435" y="2785"/>
                  </a:lnTo>
                  <a:lnTo>
                    <a:pt x="449" y="2809"/>
                  </a:lnTo>
                  <a:lnTo>
                    <a:pt x="463" y="2833"/>
                  </a:lnTo>
                  <a:lnTo>
                    <a:pt x="476" y="2857"/>
                  </a:lnTo>
                  <a:lnTo>
                    <a:pt x="488" y="2881"/>
                  </a:lnTo>
                  <a:lnTo>
                    <a:pt x="499" y="2906"/>
                  </a:lnTo>
                  <a:lnTo>
                    <a:pt x="509" y="2931"/>
                  </a:lnTo>
                  <a:lnTo>
                    <a:pt x="518" y="2957"/>
                  </a:lnTo>
                  <a:lnTo>
                    <a:pt x="525" y="2984"/>
                  </a:lnTo>
                  <a:lnTo>
                    <a:pt x="510" y="2998"/>
                  </a:lnTo>
                  <a:lnTo>
                    <a:pt x="494" y="3013"/>
                  </a:lnTo>
                  <a:lnTo>
                    <a:pt x="478" y="3031"/>
                  </a:lnTo>
                  <a:lnTo>
                    <a:pt x="463" y="3049"/>
                  </a:lnTo>
                  <a:lnTo>
                    <a:pt x="448" y="3067"/>
                  </a:lnTo>
                  <a:lnTo>
                    <a:pt x="434" y="3086"/>
                  </a:lnTo>
                  <a:lnTo>
                    <a:pt x="420" y="3107"/>
                  </a:lnTo>
                  <a:lnTo>
                    <a:pt x="406" y="3128"/>
                  </a:lnTo>
                  <a:lnTo>
                    <a:pt x="394" y="3150"/>
                  </a:lnTo>
                  <a:lnTo>
                    <a:pt x="381" y="3171"/>
                  </a:lnTo>
                  <a:lnTo>
                    <a:pt x="370" y="3194"/>
                  </a:lnTo>
                  <a:lnTo>
                    <a:pt x="360" y="3217"/>
                  </a:lnTo>
                  <a:lnTo>
                    <a:pt x="350" y="3240"/>
                  </a:lnTo>
                  <a:lnTo>
                    <a:pt x="343" y="3264"/>
                  </a:lnTo>
                  <a:lnTo>
                    <a:pt x="336" y="3288"/>
                  </a:lnTo>
                  <a:lnTo>
                    <a:pt x="329" y="3311"/>
                  </a:lnTo>
                  <a:lnTo>
                    <a:pt x="325" y="3335"/>
                  </a:lnTo>
                  <a:lnTo>
                    <a:pt x="322" y="3359"/>
                  </a:lnTo>
                  <a:lnTo>
                    <a:pt x="320" y="3382"/>
                  </a:lnTo>
                  <a:lnTo>
                    <a:pt x="320" y="3405"/>
                  </a:lnTo>
                  <a:lnTo>
                    <a:pt x="321" y="3428"/>
                  </a:lnTo>
                  <a:lnTo>
                    <a:pt x="324" y="3449"/>
                  </a:lnTo>
                  <a:lnTo>
                    <a:pt x="329" y="3471"/>
                  </a:lnTo>
                  <a:lnTo>
                    <a:pt x="337" y="3492"/>
                  </a:lnTo>
                  <a:lnTo>
                    <a:pt x="345" y="3513"/>
                  </a:lnTo>
                  <a:lnTo>
                    <a:pt x="355" y="3533"/>
                  </a:lnTo>
                  <a:lnTo>
                    <a:pt x="369" y="3551"/>
                  </a:lnTo>
                  <a:lnTo>
                    <a:pt x="384" y="3569"/>
                  </a:lnTo>
                  <a:lnTo>
                    <a:pt x="401" y="3587"/>
                  </a:lnTo>
                  <a:lnTo>
                    <a:pt x="421" y="3602"/>
                  </a:lnTo>
                  <a:lnTo>
                    <a:pt x="443" y="3617"/>
                  </a:lnTo>
                  <a:lnTo>
                    <a:pt x="468" y="3629"/>
                  </a:lnTo>
                  <a:lnTo>
                    <a:pt x="500" y="3647"/>
                  </a:lnTo>
                  <a:lnTo>
                    <a:pt x="531" y="3665"/>
                  </a:lnTo>
                  <a:lnTo>
                    <a:pt x="562" y="3684"/>
                  </a:lnTo>
                  <a:lnTo>
                    <a:pt x="591" y="3702"/>
                  </a:lnTo>
                  <a:lnTo>
                    <a:pt x="620" y="3721"/>
                  </a:lnTo>
                  <a:lnTo>
                    <a:pt x="649" y="3740"/>
                  </a:lnTo>
                  <a:lnTo>
                    <a:pt x="665" y="3748"/>
                  </a:lnTo>
                  <a:lnTo>
                    <a:pt x="680" y="3755"/>
                  </a:lnTo>
                  <a:lnTo>
                    <a:pt x="696" y="3764"/>
                  </a:lnTo>
                  <a:lnTo>
                    <a:pt x="713" y="3770"/>
                  </a:lnTo>
                  <a:lnTo>
                    <a:pt x="728" y="3777"/>
                  </a:lnTo>
                  <a:lnTo>
                    <a:pt x="743" y="3785"/>
                  </a:lnTo>
                  <a:lnTo>
                    <a:pt x="756" y="3793"/>
                  </a:lnTo>
                  <a:lnTo>
                    <a:pt x="770" y="3802"/>
                  </a:lnTo>
                  <a:lnTo>
                    <a:pt x="783" y="3812"/>
                  </a:lnTo>
                  <a:lnTo>
                    <a:pt x="794" y="3821"/>
                  </a:lnTo>
                  <a:lnTo>
                    <a:pt x="806" y="3832"/>
                  </a:lnTo>
                  <a:lnTo>
                    <a:pt x="818" y="3845"/>
                  </a:lnTo>
                  <a:lnTo>
                    <a:pt x="827" y="3857"/>
                  </a:lnTo>
                  <a:lnTo>
                    <a:pt x="836" y="3871"/>
                  </a:lnTo>
                  <a:lnTo>
                    <a:pt x="844" y="3885"/>
                  </a:lnTo>
                  <a:lnTo>
                    <a:pt x="851" y="3898"/>
                  </a:lnTo>
                  <a:lnTo>
                    <a:pt x="866" y="3925"/>
                  </a:lnTo>
                  <a:lnTo>
                    <a:pt x="881" y="3949"/>
                  </a:lnTo>
                  <a:lnTo>
                    <a:pt x="890" y="3961"/>
                  </a:lnTo>
                  <a:lnTo>
                    <a:pt x="899" y="3971"/>
                  </a:lnTo>
                  <a:lnTo>
                    <a:pt x="910" y="3979"/>
                  </a:lnTo>
                  <a:lnTo>
                    <a:pt x="922" y="3988"/>
                  </a:lnTo>
                  <a:lnTo>
                    <a:pt x="928" y="3991"/>
                  </a:lnTo>
                  <a:lnTo>
                    <a:pt x="935" y="3994"/>
                  </a:lnTo>
                  <a:lnTo>
                    <a:pt x="942" y="3996"/>
                  </a:lnTo>
                  <a:lnTo>
                    <a:pt x="950" y="3998"/>
                  </a:lnTo>
                  <a:lnTo>
                    <a:pt x="958" y="4000"/>
                  </a:lnTo>
                  <a:lnTo>
                    <a:pt x="967" y="4001"/>
                  </a:lnTo>
                  <a:lnTo>
                    <a:pt x="975" y="4001"/>
                  </a:lnTo>
                  <a:lnTo>
                    <a:pt x="986" y="4001"/>
                  </a:lnTo>
                  <a:lnTo>
                    <a:pt x="995" y="3965"/>
                  </a:lnTo>
                  <a:lnTo>
                    <a:pt x="1005" y="3930"/>
                  </a:lnTo>
                  <a:lnTo>
                    <a:pt x="1015" y="3898"/>
                  </a:lnTo>
                  <a:lnTo>
                    <a:pt x="1021" y="3866"/>
                  </a:lnTo>
                  <a:lnTo>
                    <a:pt x="1023" y="3850"/>
                  </a:lnTo>
                  <a:lnTo>
                    <a:pt x="1024" y="3834"/>
                  </a:lnTo>
                  <a:lnTo>
                    <a:pt x="1024" y="3817"/>
                  </a:lnTo>
                  <a:lnTo>
                    <a:pt x="1023" y="3800"/>
                  </a:lnTo>
                  <a:lnTo>
                    <a:pt x="1020" y="3784"/>
                  </a:lnTo>
                  <a:lnTo>
                    <a:pt x="1015" y="3767"/>
                  </a:lnTo>
                  <a:lnTo>
                    <a:pt x="1009" y="3748"/>
                  </a:lnTo>
                  <a:lnTo>
                    <a:pt x="1000" y="3730"/>
                  </a:lnTo>
                  <a:lnTo>
                    <a:pt x="992" y="3714"/>
                  </a:lnTo>
                  <a:lnTo>
                    <a:pt x="986" y="3698"/>
                  </a:lnTo>
                  <a:lnTo>
                    <a:pt x="981" y="3684"/>
                  </a:lnTo>
                  <a:lnTo>
                    <a:pt x="978" y="3670"/>
                  </a:lnTo>
                  <a:lnTo>
                    <a:pt x="976" y="3658"/>
                  </a:lnTo>
                  <a:lnTo>
                    <a:pt x="975" y="3645"/>
                  </a:lnTo>
                  <a:lnTo>
                    <a:pt x="976" y="3634"/>
                  </a:lnTo>
                  <a:lnTo>
                    <a:pt x="977" y="3622"/>
                  </a:lnTo>
                  <a:lnTo>
                    <a:pt x="980" y="3612"/>
                  </a:lnTo>
                  <a:lnTo>
                    <a:pt x="984" y="3601"/>
                  </a:lnTo>
                  <a:lnTo>
                    <a:pt x="989" y="3592"/>
                  </a:lnTo>
                  <a:lnTo>
                    <a:pt x="994" y="3584"/>
                  </a:lnTo>
                  <a:lnTo>
                    <a:pt x="1001" y="3575"/>
                  </a:lnTo>
                  <a:lnTo>
                    <a:pt x="1009" y="3567"/>
                  </a:lnTo>
                  <a:lnTo>
                    <a:pt x="1017" y="3559"/>
                  </a:lnTo>
                  <a:lnTo>
                    <a:pt x="1025" y="3551"/>
                  </a:lnTo>
                  <a:lnTo>
                    <a:pt x="1044" y="3538"/>
                  </a:lnTo>
                  <a:lnTo>
                    <a:pt x="1066" y="3524"/>
                  </a:lnTo>
                  <a:lnTo>
                    <a:pt x="1088" y="3511"/>
                  </a:lnTo>
                  <a:lnTo>
                    <a:pt x="1112" y="3498"/>
                  </a:lnTo>
                  <a:lnTo>
                    <a:pt x="1136" y="3485"/>
                  </a:lnTo>
                  <a:lnTo>
                    <a:pt x="1160" y="3471"/>
                  </a:lnTo>
                  <a:lnTo>
                    <a:pt x="1184" y="3457"/>
                  </a:lnTo>
                  <a:lnTo>
                    <a:pt x="1207" y="3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39" name="Freeform 26"/>
            <p:cNvSpPr>
              <a:spLocks/>
            </p:cNvSpPr>
            <p:nvPr/>
          </p:nvSpPr>
          <p:spPr bwMode="auto">
            <a:xfrm>
              <a:off x="3558002" y="1968962"/>
              <a:ext cx="383954" cy="409080"/>
            </a:xfrm>
            <a:custGeom>
              <a:avLst/>
              <a:gdLst/>
              <a:ahLst/>
              <a:cxnLst>
                <a:cxn ang="0">
                  <a:pos x="1068" y="248"/>
                </a:cxn>
                <a:cxn ang="0">
                  <a:pos x="1066" y="295"/>
                </a:cxn>
                <a:cxn ang="0">
                  <a:pos x="1015" y="340"/>
                </a:cxn>
                <a:cxn ang="0">
                  <a:pos x="969" y="399"/>
                </a:cxn>
                <a:cxn ang="0">
                  <a:pos x="948" y="463"/>
                </a:cxn>
                <a:cxn ang="0">
                  <a:pos x="959" y="516"/>
                </a:cxn>
                <a:cxn ang="0">
                  <a:pos x="1008" y="544"/>
                </a:cxn>
                <a:cxn ang="0">
                  <a:pos x="1088" y="547"/>
                </a:cxn>
                <a:cxn ang="0">
                  <a:pos x="1096" y="611"/>
                </a:cxn>
                <a:cxn ang="0">
                  <a:pos x="1069" y="735"/>
                </a:cxn>
                <a:cxn ang="0">
                  <a:pos x="1054" y="828"/>
                </a:cxn>
                <a:cxn ang="0">
                  <a:pos x="1071" y="890"/>
                </a:cxn>
                <a:cxn ang="0">
                  <a:pos x="1084" y="1037"/>
                </a:cxn>
                <a:cxn ang="0">
                  <a:pos x="1155" y="1132"/>
                </a:cxn>
                <a:cxn ang="0">
                  <a:pos x="1359" y="1288"/>
                </a:cxn>
                <a:cxn ang="0">
                  <a:pos x="1445" y="1378"/>
                </a:cxn>
                <a:cxn ang="0">
                  <a:pos x="1438" y="1461"/>
                </a:cxn>
                <a:cxn ang="0">
                  <a:pos x="1329" y="1521"/>
                </a:cxn>
                <a:cxn ang="0">
                  <a:pos x="1239" y="1543"/>
                </a:cxn>
                <a:cxn ang="0">
                  <a:pos x="1220" y="1519"/>
                </a:cxn>
                <a:cxn ang="0">
                  <a:pos x="1196" y="1448"/>
                </a:cxn>
                <a:cxn ang="0">
                  <a:pos x="1156" y="1400"/>
                </a:cxn>
                <a:cxn ang="0">
                  <a:pos x="1071" y="1360"/>
                </a:cxn>
                <a:cxn ang="0">
                  <a:pos x="943" y="1341"/>
                </a:cxn>
                <a:cxn ang="0">
                  <a:pos x="882" y="1356"/>
                </a:cxn>
                <a:cxn ang="0">
                  <a:pos x="760" y="1436"/>
                </a:cxn>
                <a:cxn ang="0">
                  <a:pos x="651" y="1496"/>
                </a:cxn>
                <a:cxn ang="0">
                  <a:pos x="609" y="1491"/>
                </a:cxn>
                <a:cxn ang="0">
                  <a:pos x="558" y="1378"/>
                </a:cxn>
                <a:cxn ang="0">
                  <a:pos x="564" y="1221"/>
                </a:cxn>
                <a:cxn ang="0">
                  <a:pos x="541" y="1149"/>
                </a:cxn>
                <a:cxn ang="0">
                  <a:pos x="478" y="1092"/>
                </a:cxn>
                <a:cxn ang="0">
                  <a:pos x="398" y="1069"/>
                </a:cxn>
                <a:cxn ang="0">
                  <a:pos x="335" y="1093"/>
                </a:cxn>
                <a:cxn ang="0">
                  <a:pos x="281" y="1136"/>
                </a:cxn>
                <a:cxn ang="0">
                  <a:pos x="225" y="1145"/>
                </a:cxn>
                <a:cxn ang="0">
                  <a:pos x="186" y="1110"/>
                </a:cxn>
                <a:cxn ang="0">
                  <a:pos x="180" y="982"/>
                </a:cxn>
                <a:cxn ang="0">
                  <a:pos x="150" y="932"/>
                </a:cxn>
                <a:cxn ang="0">
                  <a:pos x="89" y="894"/>
                </a:cxn>
                <a:cxn ang="0">
                  <a:pos x="15" y="805"/>
                </a:cxn>
                <a:cxn ang="0">
                  <a:pos x="20" y="703"/>
                </a:cxn>
                <a:cxn ang="0">
                  <a:pos x="24" y="543"/>
                </a:cxn>
                <a:cxn ang="0">
                  <a:pos x="41" y="402"/>
                </a:cxn>
                <a:cxn ang="0">
                  <a:pos x="76" y="337"/>
                </a:cxn>
                <a:cxn ang="0">
                  <a:pos x="173" y="246"/>
                </a:cxn>
                <a:cxn ang="0">
                  <a:pos x="225" y="161"/>
                </a:cxn>
                <a:cxn ang="0">
                  <a:pos x="258" y="31"/>
                </a:cxn>
                <a:cxn ang="0">
                  <a:pos x="318" y="31"/>
                </a:cxn>
                <a:cxn ang="0">
                  <a:pos x="456" y="50"/>
                </a:cxn>
                <a:cxn ang="0">
                  <a:pos x="538" y="68"/>
                </a:cxn>
                <a:cxn ang="0">
                  <a:pos x="595" y="143"/>
                </a:cxn>
                <a:cxn ang="0">
                  <a:pos x="669" y="179"/>
                </a:cxn>
                <a:cxn ang="0">
                  <a:pos x="873" y="190"/>
                </a:cxn>
              </a:cxnLst>
              <a:rect l="0" t="0" r="r" b="b"/>
              <a:pathLst>
                <a:path w="1457" h="1543">
                  <a:moveTo>
                    <a:pt x="1033" y="192"/>
                  </a:moveTo>
                  <a:lnTo>
                    <a:pt x="1044" y="208"/>
                  </a:lnTo>
                  <a:lnTo>
                    <a:pt x="1056" y="224"/>
                  </a:lnTo>
                  <a:lnTo>
                    <a:pt x="1060" y="232"/>
                  </a:lnTo>
                  <a:lnTo>
                    <a:pt x="1065" y="240"/>
                  </a:lnTo>
                  <a:lnTo>
                    <a:pt x="1068" y="248"/>
                  </a:lnTo>
                  <a:lnTo>
                    <a:pt x="1071" y="256"/>
                  </a:lnTo>
                  <a:lnTo>
                    <a:pt x="1072" y="264"/>
                  </a:lnTo>
                  <a:lnTo>
                    <a:pt x="1073" y="272"/>
                  </a:lnTo>
                  <a:lnTo>
                    <a:pt x="1072" y="279"/>
                  </a:lnTo>
                  <a:lnTo>
                    <a:pt x="1070" y="287"/>
                  </a:lnTo>
                  <a:lnTo>
                    <a:pt x="1066" y="295"/>
                  </a:lnTo>
                  <a:lnTo>
                    <a:pt x="1061" y="302"/>
                  </a:lnTo>
                  <a:lnTo>
                    <a:pt x="1054" y="310"/>
                  </a:lnTo>
                  <a:lnTo>
                    <a:pt x="1045" y="317"/>
                  </a:lnTo>
                  <a:lnTo>
                    <a:pt x="1035" y="324"/>
                  </a:lnTo>
                  <a:lnTo>
                    <a:pt x="1024" y="331"/>
                  </a:lnTo>
                  <a:lnTo>
                    <a:pt x="1015" y="340"/>
                  </a:lnTo>
                  <a:lnTo>
                    <a:pt x="1006" y="348"/>
                  </a:lnTo>
                  <a:lnTo>
                    <a:pt x="997" y="357"/>
                  </a:lnTo>
                  <a:lnTo>
                    <a:pt x="990" y="368"/>
                  </a:lnTo>
                  <a:lnTo>
                    <a:pt x="983" y="377"/>
                  </a:lnTo>
                  <a:lnTo>
                    <a:pt x="975" y="388"/>
                  </a:lnTo>
                  <a:lnTo>
                    <a:pt x="969" y="399"/>
                  </a:lnTo>
                  <a:lnTo>
                    <a:pt x="964" y="409"/>
                  </a:lnTo>
                  <a:lnTo>
                    <a:pt x="960" y="420"/>
                  </a:lnTo>
                  <a:lnTo>
                    <a:pt x="956" y="431"/>
                  </a:lnTo>
                  <a:lnTo>
                    <a:pt x="953" y="442"/>
                  </a:lnTo>
                  <a:lnTo>
                    <a:pt x="950" y="452"/>
                  </a:lnTo>
                  <a:lnTo>
                    <a:pt x="948" y="463"/>
                  </a:lnTo>
                  <a:lnTo>
                    <a:pt x="948" y="473"/>
                  </a:lnTo>
                  <a:lnTo>
                    <a:pt x="948" y="482"/>
                  </a:lnTo>
                  <a:lnTo>
                    <a:pt x="949" y="492"/>
                  </a:lnTo>
                  <a:lnTo>
                    <a:pt x="951" y="500"/>
                  </a:lnTo>
                  <a:lnTo>
                    <a:pt x="955" y="508"/>
                  </a:lnTo>
                  <a:lnTo>
                    <a:pt x="959" y="516"/>
                  </a:lnTo>
                  <a:lnTo>
                    <a:pt x="964" y="523"/>
                  </a:lnTo>
                  <a:lnTo>
                    <a:pt x="971" y="529"/>
                  </a:lnTo>
                  <a:lnTo>
                    <a:pt x="979" y="534"/>
                  </a:lnTo>
                  <a:lnTo>
                    <a:pt x="987" y="539"/>
                  </a:lnTo>
                  <a:lnTo>
                    <a:pt x="997" y="542"/>
                  </a:lnTo>
                  <a:lnTo>
                    <a:pt x="1008" y="544"/>
                  </a:lnTo>
                  <a:lnTo>
                    <a:pt x="1020" y="545"/>
                  </a:lnTo>
                  <a:lnTo>
                    <a:pt x="1035" y="545"/>
                  </a:lnTo>
                  <a:lnTo>
                    <a:pt x="1049" y="543"/>
                  </a:lnTo>
                  <a:lnTo>
                    <a:pt x="1066" y="541"/>
                  </a:lnTo>
                  <a:lnTo>
                    <a:pt x="1084" y="536"/>
                  </a:lnTo>
                  <a:lnTo>
                    <a:pt x="1088" y="547"/>
                  </a:lnTo>
                  <a:lnTo>
                    <a:pt x="1091" y="557"/>
                  </a:lnTo>
                  <a:lnTo>
                    <a:pt x="1094" y="568"/>
                  </a:lnTo>
                  <a:lnTo>
                    <a:pt x="1095" y="579"/>
                  </a:lnTo>
                  <a:lnTo>
                    <a:pt x="1096" y="590"/>
                  </a:lnTo>
                  <a:lnTo>
                    <a:pt x="1096" y="601"/>
                  </a:lnTo>
                  <a:lnTo>
                    <a:pt x="1096" y="611"/>
                  </a:lnTo>
                  <a:lnTo>
                    <a:pt x="1095" y="623"/>
                  </a:lnTo>
                  <a:lnTo>
                    <a:pt x="1092" y="646"/>
                  </a:lnTo>
                  <a:lnTo>
                    <a:pt x="1087" y="668"/>
                  </a:lnTo>
                  <a:lnTo>
                    <a:pt x="1082" y="691"/>
                  </a:lnTo>
                  <a:lnTo>
                    <a:pt x="1075" y="713"/>
                  </a:lnTo>
                  <a:lnTo>
                    <a:pt x="1069" y="735"/>
                  </a:lnTo>
                  <a:lnTo>
                    <a:pt x="1063" y="757"/>
                  </a:lnTo>
                  <a:lnTo>
                    <a:pt x="1059" y="778"/>
                  </a:lnTo>
                  <a:lnTo>
                    <a:pt x="1055" y="799"/>
                  </a:lnTo>
                  <a:lnTo>
                    <a:pt x="1054" y="808"/>
                  </a:lnTo>
                  <a:lnTo>
                    <a:pt x="1054" y="819"/>
                  </a:lnTo>
                  <a:lnTo>
                    <a:pt x="1054" y="828"/>
                  </a:lnTo>
                  <a:lnTo>
                    <a:pt x="1055" y="837"/>
                  </a:lnTo>
                  <a:lnTo>
                    <a:pt x="1056" y="847"/>
                  </a:lnTo>
                  <a:lnTo>
                    <a:pt x="1058" y="855"/>
                  </a:lnTo>
                  <a:lnTo>
                    <a:pt x="1061" y="863"/>
                  </a:lnTo>
                  <a:lnTo>
                    <a:pt x="1065" y="872"/>
                  </a:lnTo>
                  <a:lnTo>
                    <a:pt x="1071" y="890"/>
                  </a:lnTo>
                  <a:lnTo>
                    <a:pt x="1075" y="909"/>
                  </a:lnTo>
                  <a:lnTo>
                    <a:pt x="1078" y="928"/>
                  </a:lnTo>
                  <a:lnTo>
                    <a:pt x="1080" y="947"/>
                  </a:lnTo>
                  <a:lnTo>
                    <a:pt x="1080" y="984"/>
                  </a:lnTo>
                  <a:lnTo>
                    <a:pt x="1081" y="1022"/>
                  </a:lnTo>
                  <a:lnTo>
                    <a:pt x="1084" y="1037"/>
                  </a:lnTo>
                  <a:lnTo>
                    <a:pt x="1090" y="1053"/>
                  </a:lnTo>
                  <a:lnTo>
                    <a:pt x="1098" y="1068"/>
                  </a:lnTo>
                  <a:lnTo>
                    <a:pt x="1110" y="1084"/>
                  </a:lnTo>
                  <a:lnTo>
                    <a:pt x="1123" y="1100"/>
                  </a:lnTo>
                  <a:lnTo>
                    <a:pt x="1138" y="1116"/>
                  </a:lnTo>
                  <a:lnTo>
                    <a:pt x="1155" y="1132"/>
                  </a:lnTo>
                  <a:lnTo>
                    <a:pt x="1173" y="1148"/>
                  </a:lnTo>
                  <a:lnTo>
                    <a:pt x="1213" y="1179"/>
                  </a:lnTo>
                  <a:lnTo>
                    <a:pt x="1255" y="1211"/>
                  </a:lnTo>
                  <a:lnTo>
                    <a:pt x="1298" y="1242"/>
                  </a:lnTo>
                  <a:lnTo>
                    <a:pt x="1339" y="1272"/>
                  </a:lnTo>
                  <a:lnTo>
                    <a:pt x="1359" y="1288"/>
                  </a:lnTo>
                  <a:lnTo>
                    <a:pt x="1378" y="1304"/>
                  </a:lnTo>
                  <a:lnTo>
                    <a:pt x="1395" y="1319"/>
                  </a:lnTo>
                  <a:lnTo>
                    <a:pt x="1411" y="1334"/>
                  </a:lnTo>
                  <a:lnTo>
                    <a:pt x="1424" y="1348"/>
                  </a:lnTo>
                  <a:lnTo>
                    <a:pt x="1436" y="1363"/>
                  </a:lnTo>
                  <a:lnTo>
                    <a:pt x="1445" y="1378"/>
                  </a:lnTo>
                  <a:lnTo>
                    <a:pt x="1453" y="1392"/>
                  </a:lnTo>
                  <a:lnTo>
                    <a:pt x="1456" y="1407"/>
                  </a:lnTo>
                  <a:lnTo>
                    <a:pt x="1457" y="1420"/>
                  </a:lnTo>
                  <a:lnTo>
                    <a:pt x="1455" y="1435"/>
                  </a:lnTo>
                  <a:lnTo>
                    <a:pt x="1448" y="1447"/>
                  </a:lnTo>
                  <a:lnTo>
                    <a:pt x="1438" y="1461"/>
                  </a:lnTo>
                  <a:lnTo>
                    <a:pt x="1424" y="1474"/>
                  </a:lnTo>
                  <a:lnTo>
                    <a:pt x="1406" y="1487"/>
                  </a:lnTo>
                  <a:lnTo>
                    <a:pt x="1384" y="1499"/>
                  </a:lnTo>
                  <a:lnTo>
                    <a:pt x="1372" y="1504"/>
                  </a:lnTo>
                  <a:lnTo>
                    <a:pt x="1354" y="1512"/>
                  </a:lnTo>
                  <a:lnTo>
                    <a:pt x="1329" y="1521"/>
                  </a:lnTo>
                  <a:lnTo>
                    <a:pt x="1300" y="1531"/>
                  </a:lnTo>
                  <a:lnTo>
                    <a:pt x="1287" y="1535"/>
                  </a:lnTo>
                  <a:lnTo>
                    <a:pt x="1273" y="1538"/>
                  </a:lnTo>
                  <a:lnTo>
                    <a:pt x="1261" y="1541"/>
                  </a:lnTo>
                  <a:lnTo>
                    <a:pt x="1249" y="1542"/>
                  </a:lnTo>
                  <a:lnTo>
                    <a:pt x="1239" y="1543"/>
                  </a:lnTo>
                  <a:lnTo>
                    <a:pt x="1232" y="1541"/>
                  </a:lnTo>
                  <a:lnTo>
                    <a:pt x="1229" y="1540"/>
                  </a:lnTo>
                  <a:lnTo>
                    <a:pt x="1225" y="1539"/>
                  </a:lnTo>
                  <a:lnTo>
                    <a:pt x="1223" y="1537"/>
                  </a:lnTo>
                  <a:lnTo>
                    <a:pt x="1222" y="1534"/>
                  </a:lnTo>
                  <a:lnTo>
                    <a:pt x="1220" y="1519"/>
                  </a:lnTo>
                  <a:lnTo>
                    <a:pt x="1217" y="1506"/>
                  </a:lnTo>
                  <a:lnTo>
                    <a:pt x="1214" y="1493"/>
                  </a:lnTo>
                  <a:lnTo>
                    <a:pt x="1211" y="1481"/>
                  </a:lnTo>
                  <a:lnTo>
                    <a:pt x="1207" y="1469"/>
                  </a:lnTo>
                  <a:lnTo>
                    <a:pt x="1202" y="1459"/>
                  </a:lnTo>
                  <a:lnTo>
                    <a:pt x="1196" y="1448"/>
                  </a:lnTo>
                  <a:lnTo>
                    <a:pt x="1191" y="1439"/>
                  </a:lnTo>
                  <a:lnTo>
                    <a:pt x="1185" y="1430"/>
                  </a:lnTo>
                  <a:lnTo>
                    <a:pt x="1178" y="1421"/>
                  </a:lnTo>
                  <a:lnTo>
                    <a:pt x="1171" y="1414"/>
                  </a:lnTo>
                  <a:lnTo>
                    <a:pt x="1164" y="1407"/>
                  </a:lnTo>
                  <a:lnTo>
                    <a:pt x="1156" y="1400"/>
                  </a:lnTo>
                  <a:lnTo>
                    <a:pt x="1147" y="1394"/>
                  </a:lnTo>
                  <a:lnTo>
                    <a:pt x="1139" y="1388"/>
                  </a:lnTo>
                  <a:lnTo>
                    <a:pt x="1131" y="1383"/>
                  </a:lnTo>
                  <a:lnTo>
                    <a:pt x="1112" y="1373"/>
                  </a:lnTo>
                  <a:lnTo>
                    <a:pt x="1092" y="1366"/>
                  </a:lnTo>
                  <a:lnTo>
                    <a:pt x="1071" y="1360"/>
                  </a:lnTo>
                  <a:lnTo>
                    <a:pt x="1049" y="1354"/>
                  </a:lnTo>
                  <a:lnTo>
                    <a:pt x="1027" y="1349"/>
                  </a:lnTo>
                  <a:lnTo>
                    <a:pt x="1003" y="1346"/>
                  </a:lnTo>
                  <a:lnTo>
                    <a:pt x="979" y="1343"/>
                  </a:lnTo>
                  <a:lnTo>
                    <a:pt x="954" y="1341"/>
                  </a:lnTo>
                  <a:lnTo>
                    <a:pt x="943" y="1341"/>
                  </a:lnTo>
                  <a:lnTo>
                    <a:pt x="933" y="1341"/>
                  </a:lnTo>
                  <a:lnTo>
                    <a:pt x="922" y="1343"/>
                  </a:lnTo>
                  <a:lnTo>
                    <a:pt x="912" y="1345"/>
                  </a:lnTo>
                  <a:lnTo>
                    <a:pt x="901" y="1348"/>
                  </a:lnTo>
                  <a:lnTo>
                    <a:pt x="892" y="1352"/>
                  </a:lnTo>
                  <a:lnTo>
                    <a:pt x="882" y="1356"/>
                  </a:lnTo>
                  <a:lnTo>
                    <a:pt x="872" y="1360"/>
                  </a:lnTo>
                  <a:lnTo>
                    <a:pt x="854" y="1370"/>
                  </a:lnTo>
                  <a:lnTo>
                    <a:pt x="835" y="1382"/>
                  </a:lnTo>
                  <a:lnTo>
                    <a:pt x="816" y="1395"/>
                  </a:lnTo>
                  <a:lnTo>
                    <a:pt x="797" y="1409"/>
                  </a:lnTo>
                  <a:lnTo>
                    <a:pt x="760" y="1436"/>
                  </a:lnTo>
                  <a:lnTo>
                    <a:pt x="722" y="1462"/>
                  </a:lnTo>
                  <a:lnTo>
                    <a:pt x="703" y="1473"/>
                  </a:lnTo>
                  <a:lnTo>
                    <a:pt x="683" y="1484"/>
                  </a:lnTo>
                  <a:lnTo>
                    <a:pt x="672" y="1489"/>
                  </a:lnTo>
                  <a:lnTo>
                    <a:pt x="662" y="1492"/>
                  </a:lnTo>
                  <a:lnTo>
                    <a:pt x="651" y="1496"/>
                  </a:lnTo>
                  <a:lnTo>
                    <a:pt x="641" y="1498"/>
                  </a:lnTo>
                  <a:lnTo>
                    <a:pt x="636" y="1498"/>
                  </a:lnTo>
                  <a:lnTo>
                    <a:pt x="631" y="1498"/>
                  </a:lnTo>
                  <a:lnTo>
                    <a:pt x="625" y="1497"/>
                  </a:lnTo>
                  <a:lnTo>
                    <a:pt x="620" y="1495"/>
                  </a:lnTo>
                  <a:lnTo>
                    <a:pt x="609" y="1491"/>
                  </a:lnTo>
                  <a:lnTo>
                    <a:pt x="598" y="1486"/>
                  </a:lnTo>
                  <a:lnTo>
                    <a:pt x="578" y="1473"/>
                  </a:lnTo>
                  <a:lnTo>
                    <a:pt x="557" y="1463"/>
                  </a:lnTo>
                  <a:lnTo>
                    <a:pt x="555" y="1435"/>
                  </a:lnTo>
                  <a:lnTo>
                    <a:pt x="556" y="1407"/>
                  </a:lnTo>
                  <a:lnTo>
                    <a:pt x="558" y="1378"/>
                  </a:lnTo>
                  <a:lnTo>
                    <a:pt x="560" y="1348"/>
                  </a:lnTo>
                  <a:lnTo>
                    <a:pt x="563" y="1319"/>
                  </a:lnTo>
                  <a:lnTo>
                    <a:pt x="565" y="1290"/>
                  </a:lnTo>
                  <a:lnTo>
                    <a:pt x="566" y="1262"/>
                  </a:lnTo>
                  <a:lnTo>
                    <a:pt x="565" y="1235"/>
                  </a:lnTo>
                  <a:lnTo>
                    <a:pt x="564" y="1221"/>
                  </a:lnTo>
                  <a:lnTo>
                    <a:pt x="563" y="1209"/>
                  </a:lnTo>
                  <a:lnTo>
                    <a:pt x="560" y="1195"/>
                  </a:lnTo>
                  <a:lnTo>
                    <a:pt x="557" y="1184"/>
                  </a:lnTo>
                  <a:lnTo>
                    <a:pt x="553" y="1171"/>
                  </a:lnTo>
                  <a:lnTo>
                    <a:pt x="547" y="1160"/>
                  </a:lnTo>
                  <a:lnTo>
                    <a:pt x="541" y="1149"/>
                  </a:lnTo>
                  <a:lnTo>
                    <a:pt x="534" y="1138"/>
                  </a:lnTo>
                  <a:lnTo>
                    <a:pt x="525" y="1128"/>
                  </a:lnTo>
                  <a:lnTo>
                    <a:pt x="515" y="1118"/>
                  </a:lnTo>
                  <a:lnTo>
                    <a:pt x="504" y="1109"/>
                  </a:lnTo>
                  <a:lnTo>
                    <a:pt x="491" y="1100"/>
                  </a:lnTo>
                  <a:lnTo>
                    <a:pt x="478" y="1092"/>
                  </a:lnTo>
                  <a:lnTo>
                    <a:pt x="462" y="1085"/>
                  </a:lnTo>
                  <a:lnTo>
                    <a:pt x="444" y="1078"/>
                  </a:lnTo>
                  <a:lnTo>
                    <a:pt x="424" y="1072"/>
                  </a:lnTo>
                  <a:lnTo>
                    <a:pt x="415" y="1070"/>
                  </a:lnTo>
                  <a:lnTo>
                    <a:pt x="407" y="1069"/>
                  </a:lnTo>
                  <a:lnTo>
                    <a:pt x="398" y="1069"/>
                  </a:lnTo>
                  <a:lnTo>
                    <a:pt x="391" y="1069"/>
                  </a:lnTo>
                  <a:lnTo>
                    <a:pt x="376" y="1072"/>
                  </a:lnTo>
                  <a:lnTo>
                    <a:pt x="365" y="1076"/>
                  </a:lnTo>
                  <a:lnTo>
                    <a:pt x="354" y="1081"/>
                  </a:lnTo>
                  <a:lnTo>
                    <a:pt x="344" y="1087"/>
                  </a:lnTo>
                  <a:lnTo>
                    <a:pt x="335" y="1093"/>
                  </a:lnTo>
                  <a:lnTo>
                    <a:pt x="326" y="1102"/>
                  </a:lnTo>
                  <a:lnTo>
                    <a:pt x="318" y="1109"/>
                  </a:lnTo>
                  <a:lnTo>
                    <a:pt x="310" y="1116"/>
                  </a:lnTo>
                  <a:lnTo>
                    <a:pt x="300" y="1124"/>
                  </a:lnTo>
                  <a:lnTo>
                    <a:pt x="291" y="1131"/>
                  </a:lnTo>
                  <a:lnTo>
                    <a:pt x="281" y="1136"/>
                  </a:lnTo>
                  <a:lnTo>
                    <a:pt x="268" y="1140"/>
                  </a:lnTo>
                  <a:lnTo>
                    <a:pt x="261" y="1142"/>
                  </a:lnTo>
                  <a:lnTo>
                    <a:pt x="255" y="1143"/>
                  </a:lnTo>
                  <a:lnTo>
                    <a:pt x="246" y="1144"/>
                  </a:lnTo>
                  <a:lnTo>
                    <a:pt x="238" y="1144"/>
                  </a:lnTo>
                  <a:lnTo>
                    <a:pt x="225" y="1145"/>
                  </a:lnTo>
                  <a:lnTo>
                    <a:pt x="214" y="1146"/>
                  </a:lnTo>
                  <a:lnTo>
                    <a:pt x="201" y="1148"/>
                  </a:lnTo>
                  <a:lnTo>
                    <a:pt x="189" y="1150"/>
                  </a:lnTo>
                  <a:lnTo>
                    <a:pt x="187" y="1137"/>
                  </a:lnTo>
                  <a:lnTo>
                    <a:pt x="186" y="1125"/>
                  </a:lnTo>
                  <a:lnTo>
                    <a:pt x="186" y="1110"/>
                  </a:lnTo>
                  <a:lnTo>
                    <a:pt x="185" y="1094"/>
                  </a:lnTo>
                  <a:lnTo>
                    <a:pt x="186" y="1062"/>
                  </a:lnTo>
                  <a:lnTo>
                    <a:pt x="185" y="1029"/>
                  </a:lnTo>
                  <a:lnTo>
                    <a:pt x="185" y="1013"/>
                  </a:lnTo>
                  <a:lnTo>
                    <a:pt x="183" y="998"/>
                  </a:lnTo>
                  <a:lnTo>
                    <a:pt x="180" y="982"/>
                  </a:lnTo>
                  <a:lnTo>
                    <a:pt x="176" y="968"/>
                  </a:lnTo>
                  <a:lnTo>
                    <a:pt x="171" y="956"/>
                  </a:lnTo>
                  <a:lnTo>
                    <a:pt x="164" y="945"/>
                  </a:lnTo>
                  <a:lnTo>
                    <a:pt x="160" y="940"/>
                  </a:lnTo>
                  <a:lnTo>
                    <a:pt x="156" y="935"/>
                  </a:lnTo>
                  <a:lnTo>
                    <a:pt x="150" y="932"/>
                  </a:lnTo>
                  <a:lnTo>
                    <a:pt x="145" y="928"/>
                  </a:lnTo>
                  <a:lnTo>
                    <a:pt x="133" y="923"/>
                  </a:lnTo>
                  <a:lnTo>
                    <a:pt x="121" y="915"/>
                  </a:lnTo>
                  <a:lnTo>
                    <a:pt x="110" y="909"/>
                  </a:lnTo>
                  <a:lnTo>
                    <a:pt x="99" y="902"/>
                  </a:lnTo>
                  <a:lnTo>
                    <a:pt x="89" y="894"/>
                  </a:lnTo>
                  <a:lnTo>
                    <a:pt x="80" y="885"/>
                  </a:lnTo>
                  <a:lnTo>
                    <a:pt x="70" y="877"/>
                  </a:lnTo>
                  <a:lnTo>
                    <a:pt x="62" y="869"/>
                  </a:lnTo>
                  <a:lnTo>
                    <a:pt x="45" y="849"/>
                  </a:lnTo>
                  <a:lnTo>
                    <a:pt x="30" y="828"/>
                  </a:lnTo>
                  <a:lnTo>
                    <a:pt x="15" y="805"/>
                  </a:lnTo>
                  <a:lnTo>
                    <a:pt x="0" y="781"/>
                  </a:lnTo>
                  <a:lnTo>
                    <a:pt x="6" y="769"/>
                  </a:lnTo>
                  <a:lnTo>
                    <a:pt x="10" y="755"/>
                  </a:lnTo>
                  <a:lnTo>
                    <a:pt x="13" y="743"/>
                  </a:lnTo>
                  <a:lnTo>
                    <a:pt x="16" y="729"/>
                  </a:lnTo>
                  <a:lnTo>
                    <a:pt x="20" y="703"/>
                  </a:lnTo>
                  <a:lnTo>
                    <a:pt x="23" y="676"/>
                  </a:lnTo>
                  <a:lnTo>
                    <a:pt x="24" y="649"/>
                  </a:lnTo>
                  <a:lnTo>
                    <a:pt x="25" y="623"/>
                  </a:lnTo>
                  <a:lnTo>
                    <a:pt x="25" y="596"/>
                  </a:lnTo>
                  <a:lnTo>
                    <a:pt x="24" y="569"/>
                  </a:lnTo>
                  <a:lnTo>
                    <a:pt x="24" y="543"/>
                  </a:lnTo>
                  <a:lnTo>
                    <a:pt x="24" y="517"/>
                  </a:lnTo>
                  <a:lnTo>
                    <a:pt x="25" y="491"/>
                  </a:lnTo>
                  <a:lnTo>
                    <a:pt x="29" y="465"/>
                  </a:lnTo>
                  <a:lnTo>
                    <a:pt x="32" y="439"/>
                  </a:lnTo>
                  <a:lnTo>
                    <a:pt x="37" y="414"/>
                  </a:lnTo>
                  <a:lnTo>
                    <a:pt x="41" y="402"/>
                  </a:lnTo>
                  <a:lnTo>
                    <a:pt x="45" y="390"/>
                  </a:lnTo>
                  <a:lnTo>
                    <a:pt x="49" y="377"/>
                  </a:lnTo>
                  <a:lnTo>
                    <a:pt x="55" y="366"/>
                  </a:lnTo>
                  <a:lnTo>
                    <a:pt x="62" y="355"/>
                  </a:lnTo>
                  <a:lnTo>
                    <a:pt x="69" y="346"/>
                  </a:lnTo>
                  <a:lnTo>
                    <a:pt x="76" y="337"/>
                  </a:lnTo>
                  <a:lnTo>
                    <a:pt x="85" y="327"/>
                  </a:lnTo>
                  <a:lnTo>
                    <a:pt x="101" y="311"/>
                  </a:lnTo>
                  <a:lnTo>
                    <a:pt x="120" y="295"/>
                  </a:lnTo>
                  <a:lnTo>
                    <a:pt x="138" y="279"/>
                  </a:lnTo>
                  <a:lnTo>
                    <a:pt x="156" y="263"/>
                  </a:lnTo>
                  <a:lnTo>
                    <a:pt x="173" y="246"/>
                  </a:lnTo>
                  <a:lnTo>
                    <a:pt x="189" y="227"/>
                  </a:lnTo>
                  <a:lnTo>
                    <a:pt x="197" y="214"/>
                  </a:lnTo>
                  <a:lnTo>
                    <a:pt x="206" y="201"/>
                  </a:lnTo>
                  <a:lnTo>
                    <a:pt x="213" y="188"/>
                  </a:lnTo>
                  <a:lnTo>
                    <a:pt x="219" y="174"/>
                  </a:lnTo>
                  <a:lnTo>
                    <a:pt x="225" y="161"/>
                  </a:lnTo>
                  <a:lnTo>
                    <a:pt x="231" y="146"/>
                  </a:lnTo>
                  <a:lnTo>
                    <a:pt x="236" y="133"/>
                  </a:lnTo>
                  <a:lnTo>
                    <a:pt x="240" y="118"/>
                  </a:lnTo>
                  <a:lnTo>
                    <a:pt x="247" y="90"/>
                  </a:lnTo>
                  <a:lnTo>
                    <a:pt x="254" y="61"/>
                  </a:lnTo>
                  <a:lnTo>
                    <a:pt x="258" y="31"/>
                  </a:lnTo>
                  <a:lnTo>
                    <a:pt x="262" y="0"/>
                  </a:lnTo>
                  <a:lnTo>
                    <a:pt x="270" y="7"/>
                  </a:lnTo>
                  <a:lnTo>
                    <a:pt x="280" y="12"/>
                  </a:lnTo>
                  <a:lnTo>
                    <a:pt x="288" y="17"/>
                  </a:lnTo>
                  <a:lnTo>
                    <a:pt x="298" y="22"/>
                  </a:lnTo>
                  <a:lnTo>
                    <a:pt x="318" y="31"/>
                  </a:lnTo>
                  <a:lnTo>
                    <a:pt x="339" y="37"/>
                  </a:lnTo>
                  <a:lnTo>
                    <a:pt x="361" y="43"/>
                  </a:lnTo>
                  <a:lnTo>
                    <a:pt x="383" y="46"/>
                  </a:lnTo>
                  <a:lnTo>
                    <a:pt x="405" y="49"/>
                  </a:lnTo>
                  <a:lnTo>
                    <a:pt x="425" y="50"/>
                  </a:lnTo>
                  <a:lnTo>
                    <a:pt x="456" y="50"/>
                  </a:lnTo>
                  <a:lnTo>
                    <a:pt x="481" y="51"/>
                  </a:lnTo>
                  <a:lnTo>
                    <a:pt x="499" y="52"/>
                  </a:lnTo>
                  <a:lnTo>
                    <a:pt x="514" y="56"/>
                  </a:lnTo>
                  <a:lnTo>
                    <a:pt x="525" y="59"/>
                  </a:lnTo>
                  <a:lnTo>
                    <a:pt x="533" y="63"/>
                  </a:lnTo>
                  <a:lnTo>
                    <a:pt x="538" y="68"/>
                  </a:lnTo>
                  <a:lnTo>
                    <a:pt x="543" y="73"/>
                  </a:lnTo>
                  <a:lnTo>
                    <a:pt x="549" y="89"/>
                  </a:lnTo>
                  <a:lnTo>
                    <a:pt x="560" y="107"/>
                  </a:lnTo>
                  <a:lnTo>
                    <a:pt x="568" y="118"/>
                  </a:lnTo>
                  <a:lnTo>
                    <a:pt x="580" y="129"/>
                  </a:lnTo>
                  <a:lnTo>
                    <a:pt x="595" y="143"/>
                  </a:lnTo>
                  <a:lnTo>
                    <a:pt x="615" y="156"/>
                  </a:lnTo>
                  <a:lnTo>
                    <a:pt x="621" y="162"/>
                  </a:lnTo>
                  <a:lnTo>
                    <a:pt x="629" y="166"/>
                  </a:lnTo>
                  <a:lnTo>
                    <a:pt x="638" y="170"/>
                  </a:lnTo>
                  <a:lnTo>
                    <a:pt x="647" y="173"/>
                  </a:lnTo>
                  <a:lnTo>
                    <a:pt x="669" y="179"/>
                  </a:lnTo>
                  <a:lnTo>
                    <a:pt x="693" y="184"/>
                  </a:lnTo>
                  <a:lnTo>
                    <a:pt x="720" y="187"/>
                  </a:lnTo>
                  <a:lnTo>
                    <a:pt x="749" y="189"/>
                  </a:lnTo>
                  <a:lnTo>
                    <a:pt x="780" y="190"/>
                  </a:lnTo>
                  <a:lnTo>
                    <a:pt x="811" y="191"/>
                  </a:lnTo>
                  <a:lnTo>
                    <a:pt x="873" y="190"/>
                  </a:lnTo>
                  <a:lnTo>
                    <a:pt x="934" y="189"/>
                  </a:lnTo>
                  <a:lnTo>
                    <a:pt x="987" y="187"/>
                  </a:lnTo>
                  <a:lnTo>
                    <a:pt x="1029" y="187"/>
                  </a:lnTo>
                  <a:lnTo>
                    <a:pt x="1033" y="1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700" b="0"/>
            </a:p>
          </p:txBody>
        </p:sp>
        <p:sp>
          <p:nvSpPr>
            <p:cNvPr id="440" name="Freeform 27"/>
            <p:cNvSpPr>
              <a:spLocks/>
            </p:cNvSpPr>
            <p:nvPr/>
          </p:nvSpPr>
          <p:spPr bwMode="auto">
            <a:xfrm>
              <a:off x="2896831" y="3422975"/>
              <a:ext cx="59298" cy="65216"/>
            </a:xfrm>
            <a:custGeom>
              <a:avLst/>
              <a:gdLst/>
              <a:ahLst/>
              <a:cxnLst>
                <a:cxn ang="0">
                  <a:pos x="158" y="3"/>
                </a:cxn>
                <a:cxn ang="0">
                  <a:pos x="135" y="0"/>
                </a:cxn>
                <a:cxn ang="0">
                  <a:pos x="111" y="1"/>
                </a:cxn>
                <a:cxn ang="0">
                  <a:pos x="97" y="6"/>
                </a:cxn>
                <a:cxn ang="0">
                  <a:pos x="85" y="16"/>
                </a:cxn>
                <a:cxn ang="0">
                  <a:pos x="78" y="31"/>
                </a:cxn>
                <a:cxn ang="0">
                  <a:pos x="78" y="53"/>
                </a:cxn>
                <a:cxn ang="0">
                  <a:pos x="81" y="73"/>
                </a:cxn>
                <a:cxn ang="0">
                  <a:pos x="92" y="96"/>
                </a:cxn>
                <a:cxn ang="0">
                  <a:pos x="100" y="114"/>
                </a:cxn>
                <a:cxn ang="0">
                  <a:pos x="101" y="122"/>
                </a:cxn>
                <a:cxn ang="0">
                  <a:pos x="97" y="128"/>
                </a:cxn>
                <a:cxn ang="0">
                  <a:pos x="86" y="132"/>
                </a:cxn>
                <a:cxn ang="0">
                  <a:pos x="58" y="137"/>
                </a:cxn>
                <a:cxn ang="0">
                  <a:pos x="29" y="141"/>
                </a:cxn>
                <a:cxn ang="0">
                  <a:pos x="14" y="147"/>
                </a:cxn>
                <a:cxn ang="0">
                  <a:pos x="7" y="153"/>
                </a:cxn>
                <a:cxn ang="0">
                  <a:pos x="3" y="164"/>
                </a:cxn>
                <a:cxn ang="0">
                  <a:pos x="1" y="179"/>
                </a:cxn>
                <a:cxn ang="0">
                  <a:pos x="1" y="206"/>
                </a:cxn>
                <a:cxn ang="0">
                  <a:pos x="3" y="226"/>
                </a:cxn>
                <a:cxn ang="0">
                  <a:pos x="6" y="235"/>
                </a:cxn>
                <a:cxn ang="0">
                  <a:pos x="11" y="242"/>
                </a:cxn>
                <a:cxn ang="0">
                  <a:pos x="19" y="246"/>
                </a:cxn>
                <a:cxn ang="0">
                  <a:pos x="33" y="249"/>
                </a:cxn>
                <a:cxn ang="0">
                  <a:pos x="53" y="249"/>
                </a:cxn>
                <a:cxn ang="0">
                  <a:pos x="61" y="244"/>
                </a:cxn>
                <a:cxn ang="0">
                  <a:pos x="69" y="229"/>
                </a:cxn>
                <a:cxn ang="0">
                  <a:pos x="73" y="212"/>
                </a:cxn>
                <a:cxn ang="0">
                  <a:pos x="77" y="200"/>
                </a:cxn>
                <a:cxn ang="0">
                  <a:pos x="85" y="190"/>
                </a:cxn>
                <a:cxn ang="0">
                  <a:pos x="99" y="182"/>
                </a:cxn>
                <a:cxn ang="0">
                  <a:pos x="118" y="179"/>
                </a:cxn>
                <a:cxn ang="0">
                  <a:pos x="137" y="179"/>
                </a:cxn>
                <a:cxn ang="0">
                  <a:pos x="163" y="182"/>
                </a:cxn>
                <a:cxn ang="0">
                  <a:pos x="184" y="183"/>
                </a:cxn>
                <a:cxn ang="0">
                  <a:pos x="195" y="181"/>
                </a:cxn>
                <a:cxn ang="0">
                  <a:pos x="203" y="176"/>
                </a:cxn>
                <a:cxn ang="0">
                  <a:pos x="207" y="166"/>
                </a:cxn>
                <a:cxn ang="0">
                  <a:pos x="209" y="141"/>
                </a:cxn>
                <a:cxn ang="0">
                  <a:pos x="216" y="114"/>
                </a:cxn>
                <a:cxn ang="0">
                  <a:pos x="219" y="98"/>
                </a:cxn>
                <a:cxn ang="0">
                  <a:pos x="219" y="88"/>
                </a:cxn>
                <a:cxn ang="0">
                  <a:pos x="214" y="78"/>
                </a:cxn>
                <a:cxn ang="0">
                  <a:pos x="206" y="70"/>
                </a:cxn>
                <a:cxn ang="0">
                  <a:pos x="194" y="61"/>
                </a:cxn>
                <a:cxn ang="0">
                  <a:pos x="182" y="51"/>
                </a:cxn>
                <a:cxn ang="0">
                  <a:pos x="171" y="36"/>
                </a:cxn>
                <a:cxn ang="0">
                  <a:pos x="162" y="11"/>
                </a:cxn>
              </a:cxnLst>
              <a:rect l="0" t="0" r="r" b="b"/>
              <a:pathLst>
                <a:path w="219" h="249">
                  <a:moveTo>
                    <a:pt x="161" y="4"/>
                  </a:moveTo>
                  <a:lnTo>
                    <a:pt x="158" y="3"/>
                  </a:lnTo>
                  <a:lnTo>
                    <a:pt x="149" y="1"/>
                  </a:lnTo>
                  <a:lnTo>
                    <a:pt x="135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4" y="3"/>
                  </a:lnTo>
                  <a:lnTo>
                    <a:pt x="97" y="6"/>
                  </a:lnTo>
                  <a:lnTo>
                    <a:pt x="91" y="11"/>
                  </a:lnTo>
                  <a:lnTo>
                    <a:pt x="85" y="16"/>
                  </a:lnTo>
                  <a:lnTo>
                    <a:pt x="81" y="23"/>
                  </a:lnTo>
                  <a:lnTo>
                    <a:pt x="78" y="31"/>
                  </a:lnTo>
                  <a:lnTo>
                    <a:pt x="77" y="42"/>
                  </a:lnTo>
                  <a:lnTo>
                    <a:pt x="78" y="53"/>
                  </a:lnTo>
                  <a:lnTo>
                    <a:pt x="79" y="64"/>
                  </a:lnTo>
                  <a:lnTo>
                    <a:pt x="81" y="73"/>
                  </a:lnTo>
                  <a:lnTo>
                    <a:pt x="84" y="81"/>
                  </a:lnTo>
                  <a:lnTo>
                    <a:pt x="92" y="96"/>
                  </a:lnTo>
                  <a:lnTo>
                    <a:pt x="97" y="108"/>
                  </a:lnTo>
                  <a:lnTo>
                    <a:pt x="100" y="114"/>
                  </a:lnTo>
                  <a:lnTo>
                    <a:pt x="101" y="118"/>
                  </a:lnTo>
                  <a:lnTo>
                    <a:pt x="101" y="122"/>
                  </a:lnTo>
                  <a:lnTo>
                    <a:pt x="100" y="125"/>
                  </a:lnTo>
                  <a:lnTo>
                    <a:pt x="97" y="128"/>
                  </a:lnTo>
                  <a:lnTo>
                    <a:pt x="93" y="130"/>
                  </a:lnTo>
                  <a:lnTo>
                    <a:pt x="86" y="132"/>
                  </a:lnTo>
                  <a:lnTo>
                    <a:pt x="77" y="134"/>
                  </a:lnTo>
                  <a:lnTo>
                    <a:pt x="58" y="137"/>
                  </a:lnTo>
                  <a:lnTo>
                    <a:pt x="43" y="139"/>
                  </a:lnTo>
                  <a:lnTo>
                    <a:pt x="29" y="141"/>
                  </a:lnTo>
                  <a:lnTo>
                    <a:pt x="19" y="144"/>
                  </a:lnTo>
                  <a:lnTo>
                    <a:pt x="14" y="147"/>
                  </a:lnTo>
                  <a:lnTo>
                    <a:pt x="10" y="149"/>
                  </a:lnTo>
                  <a:lnTo>
                    <a:pt x="7" y="153"/>
                  </a:lnTo>
                  <a:lnTo>
                    <a:pt x="5" y="158"/>
                  </a:lnTo>
                  <a:lnTo>
                    <a:pt x="3" y="164"/>
                  </a:lnTo>
                  <a:lnTo>
                    <a:pt x="1" y="171"/>
                  </a:lnTo>
                  <a:lnTo>
                    <a:pt x="1" y="179"/>
                  </a:lnTo>
                  <a:lnTo>
                    <a:pt x="0" y="188"/>
                  </a:lnTo>
                  <a:lnTo>
                    <a:pt x="1" y="206"/>
                  </a:lnTo>
                  <a:lnTo>
                    <a:pt x="2" y="220"/>
                  </a:lnTo>
                  <a:lnTo>
                    <a:pt x="3" y="226"/>
                  </a:lnTo>
                  <a:lnTo>
                    <a:pt x="5" y="231"/>
                  </a:lnTo>
                  <a:lnTo>
                    <a:pt x="6" y="235"/>
                  </a:lnTo>
                  <a:lnTo>
                    <a:pt x="9" y="239"/>
                  </a:lnTo>
                  <a:lnTo>
                    <a:pt x="11" y="242"/>
                  </a:lnTo>
                  <a:lnTo>
                    <a:pt x="14" y="244"/>
                  </a:lnTo>
                  <a:lnTo>
                    <a:pt x="19" y="246"/>
                  </a:lnTo>
                  <a:lnTo>
                    <a:pt x="23" y="248"/>
                  </a:lnTo>
                  <a:lnTo>
                    <a:pt x="33" y="249"/>
                  </a:lnTo>
                  <a:lnTo>
                    <a:pt x="47" y="249"/>
                  </a:lnTo>
                  <a:lnTo>
                    <a:pt x="53" y="249"/>
                  </a:lnTo>
                  <a:lnTo>
                    <a:pt x="58" y="247"/>
                  </a:lnTo>
                  <a:lnTo>
                    <a:pt x="61" y="244"/>
                  </a:lnTo>
                  <a:lnTo>
                    <a:pt x="64" y="240"/>
                  </a:lnTo>
                  <a:lnTo>
                    <a:pt x="69" y="229"/>
                  </a:lnTo>
                  <a:lnTo>
                    <a:pt x="72" y="218"/>
                  </a:lnTo>
                  <a:lnTo>
                    <a:pt x="73" y="212"/>
                  </a:lnTo>
                  <a:lnTo>
                    <a:pt x="75" y="205"/>
                  </a:lnTo>
                  <a:lnTo>
                    <a:pt x="77" y="200"/>
                  </a:lnTo>
                  <a:lnTo>
                    <a:pt x="81" y="195"/>
                  </a:lnTo>
                  <a:lnTo>
                    <a:pt x="85" y="190"/>
                  </a:lnTo>
                  <a:lnTo>
                    <a:pt x="92" y="186"/>
                  </a:lnTo>
                  <a:lnTo>
                    <a:pt x="99" y="182"/>
                  </a:lnTo>
                  <a:lnTo>
                    <a:pt x="108" y="180"/>
                  </a:lnTo>
                  <a:lnTo>
                    <a:pt x="118" y="179"/>
                  </a:lnTo>
                  <a:lnTo>
                    <a:pt x="128" y="179"/>
                  </a:lnTo>
                  <a:lnTo>
                    <a:pt x="137" y="179"/>
                  </a:lnTo>
                  <a:lnTo>
                    <a:pt x="146" y="180"/>
                  </a:lnTo>
                  <a:lnTo>
                    <a:pt x="163" y="182"/>
                  </a:lnTo>
                  <a:lnTo>
                    <a:pt x="178" y="183"/>
                  </a:lnTo>
                  <a:lnTo>
                    <a:pt x="184" y="183"/>
                  </a:lnTo>
                  <a:lnTo>
                    <a:pt x="191" y="183"/>
                  </a:lnTo>
                  <a:lnTo>
                    <a:pt x="195" y="181"/>
                  </a:lnTo>
                  <a:lnTo>
                    <a:pt x="200" y="179"/>
                  </a:lnTo>
                  <a:lnTo>
                    <a:pt x="203" y="176"/>
                  </a:lnTo>
                  <a:lnTo>
                    <a:pt x="205" y="171"/>
                  </a:lnTo>
                  <a:lnTo>
                    <a:pt x="207" y="166"/>
                  </a:lnTo>
                  <a:lnTo>
                    <a:pt x="207" y="157"/>
                  </a:lnTo>
                  <a:lnTo>
                    <a:pt x="209" y="141"/>
                  </a:lnTo>
                  <a:lnTo>
                    <a:pt x="211" y="127"/>
                  </a:lnTo>
                  <a:lnTo>
                    <a:pt x="216" y="114"/>
                  </a:lnTo>
                  <a:lnTo>
                    <a:pt x="219" y="103"/>
                  </a:lnTo>
                  <a:lnTo>
                    <a:pt x="219" y="98"/>
                  </a:lnTo>
                  <a:lnTo>
                    <a:pt x="219" y="93"/>
                  </a:lnTo>
                  <a:lnTo>
                    <a:pt x="219" y="88"/>
                  </a:lnTo>
                  <a:lnTo>
                    <a:pt x="218" y="83"/>
                  </a:lnTo>
                  <a:lnTo>
                    <a:pt x="214" y="78"/>
                  </a:lnTo>
                  <a:lnTo>
                    <a:pt x="211" y="74"/>
                  </a:lnTo>
                  <a:lnTo>
                    <a:pt x="206" y="70"/>
                  </a:lnTo>
                  <a:lnTo>
                    <a:pt x="200" y="66"/>
                  </a:lnTo>
                  <a:lnTo>
                    <a:pt x="194" y="61"/>
                  </a:lnTo>
                  <a:lnTo>
                    <a:pt x="187" y="56"/>
                  </a:lnTo>
                  <a:lnTo>
                    <a:pt x="182" y="51"/>
                  </a:lnTo>
                  <a:lnTo>
                    <a:pt x="178" y="46"/>
                  </a:lnTo>
                  <a:lnTo>
                    <a:pt x="171" y="36"/>
                  </a:lnTo>
                  <a:lnTo>
                    <a:pt x="167" y="26"/>
                  </a:lnTo>
                  <a:lnTo>
                    <a:pt x="162" y="11"/>
                  </a:lnTo>
                  <a:lnTo>
                    <a:pt x="161" y="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0">
                <a:latin typeface="+mn-lt"/>
              </a:endParaRPr>
            </a:p>
          </p:txBody>
        </p:sp>
      </p:grpSp>
      <p:pic>
        <p:nvPicPr>
          <p:cNvPr id="441" name="Immagine 440" descr="Italy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000108"/>
            <a:ext cx="538163" cy="5381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442" name="AutoShape 18"/>
          <p:cNvSpPr>
            <a:spLocks/>
          </p:cNvSpPr>
          <p:nvPr/>
        </p:nvSpPr>
        <p:spPr bwMode="auto">
          <a:xfrm>
            <a:off x="2143108" y="1676391"/>
            <a:ext cx="772298" cy="272413"/>
          </a:xfrm>
          <a:prstGeom prst="wedgeRoundRectCallout">
            <a:avLst>
              <a:gd name="adj1" fmla="val 100869"/>
              <a:gd name="adj2" fmla="val 220306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Chatillon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3" name="AutoShape 18"/>
          <p:cNvSpPr>
            <a:spLocks/>
          </p:cNvSpPr>
          <p:nvPr/>
        </p:nvSpPr>
        <p:spPr bwMode="auto">
          <a:xfrm>
            <a:off x="1500166" y="2390771"/>
            <a:ext cx="1090207" cy="272413"/>
          </a:xfrm>
          <a:prstGeom prst="wedgeRoundRectCallout">
            <a:avLst>
              <a:gd name="adj1" fmla="val 113676"/>
              <a:gd name="adj2" fmla="val 60750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Torino </a:t>
            </a: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Agnelli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4" name="AutoShape 18"/>
          <p:cNvSpPr>
            <a:spLocks/>
          </p:cNvSpPr>
          <p:nvPr/>
        </p:nvSpPr>
        <p:spPr bwMode="auto">
          <a:xfrm>
            <a:off x="977177" y="2698320"/>
            <a:ext cx="1453738" cy="272413"/>
          </a:xfrm>
          <a:prstGeom prst="wedgeRoundRectCallout">
            <a:avLst>
              <a:gd name="adj1" fmla="val 107657"/>
              <a:gd name="adj2" fmla="val -41365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Torino </a:t>
            </a: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Rebaudengo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5" name="AutoShape 18"/>
          <p:cNvSpPr>
            <a:spLocks/>
          </p:cNvSpPr>
          <p:nvPr/>
        </p:nvSpPr>
        <p:spPr bwMode="auto">
          <a:xfrm>
            <a:off x="1071538" y="3248027"/>
            <a:ext cx="729410" cy="272413"/>
          </a:xfrm>
          <a:prstGeom prst="wedgeRoundRectCallout">
            <a:avLst>
              <a:gd name="adj1" fmla="val 249911"/>
              <a:gd name="adj2" fmla="val -175393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Fossano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6" name="AutoShape 18"/>
          <p:cNvSpPr>
            <a:spLocks/>
          </p:cNvSpPr>
          <p:nvPr/>
        </p:nvSpPr>
        <p:spPr bwMode="auto">
          <a:xfrm>
            <a:off x="2143108" y="3533779"/>
            <a:ext cx="699635" cy="272413"/>
          </a:xfrm>
          <a:prstGeom prst="wedgeRoundRectCallout">
            <a:avLst>
              <a:gd name="adj1" fmla="val 201939"/>
              <a:gd name="adj2" fmla="val -226452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Genova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7" name="AutoShape 18"/>
          <p:cNvSpPr>
            <a:spLocks/>
          </p:cNvSpPr>
          <p:nvPr/>
        </p:nvSpPr>
        <p:spPr bwMode="auto">
          <a:xfrm>
            <a:off x="3000364" y="1462077"/>
            <a:ext cx="569764" cy="272413"/>
          </a:xfrm>
          <a:prstGeom prst="wedgeRoundRectCallout">
            <a:avLst>
              <a:gd name="adj1" fmla="val 105207"/>
              <a:gd name="adj2" fmla="val 300085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Arese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8" name="AutoShape 18"/>
          <p:cNvSpPr>
            <a:spLocks/>
          </p:cNvSpPr>
          <p:nvPr/>
        </p:nvSpPr>
        <p:spPr bwMode="auto">
          <a:xfrm>
            <a:off x="3643306" y="1319201"/>
            <a:ext cx="787143" cy="272413"/>
          </a:xfrm>
          <a:prstGeom prst="wedgeRoundRectCallout">
            <a:avLst>
              <a:gd name="adj1" fmla="val -622"/>
              <a:gd name="adj2" fmla="val 303277"/>
              <a:gd name="adj3" fmla="val 16667"/>
            </a:avLst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Bergamo</a:t>
            </a:r>
          </a:p>
        </p:txBody>
      </p:sp>
      <p:sp>
        <p:nvSpPr>
          <p:cNvPr id="449" name="AutoShape 18"/>
          <p:cNvSpPr>
            <a:spLocks/>
          </p:cNvSpPr>
          <p:nvPr/>
        </p:nvSpPr>
        <p:spPr bwMode="auto">
          <a:xfrm>
            <a:off x="4071934" y="1604953"/>
            <a:ext cx="676325" cy="272413"/>
          </a:xfrm>
          <a:prstGeom prst="wedgeRoundRectCallout">
            <a:avLst>
              <a:gd name="adj1" fmla="val -30425"/>
              <a:gd name="adj2" fmla="val 246839"/>
              <a:gd name="adj3" fmla="val 16667"/>
            </a:avLst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Brescia</a:t>
            </a:r>
          </a:p>
        </p:txBody>
      </p:sp>
      <p:sp>
        <p:nvSpPr>
          <p:cNvPr id="450" name="AutoShape 18"/>
          <p:cNvSpPr>
            <a:spLocks/>
          </p:cNvSpPr>
          <p:nvPr/>
        </p:nvSpPr>
        <p:spPr bwMode="auto">
          <a:xfrm>
            <a:off x="5357818" y="1890705"/>
            <a:ext cx="1372813" cy="272413"/>
          </a:xfrm>
          <a:prstGeom prst="wedgeRoundRectCallout">
            <a:avLst>
              <a:gd name="adj1" fmla="val -95469"/>
              <a:gd name="adj2" fmla="val 155483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San </a:t>
            </a: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Donà</a:t>
            </a: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di</a:t>
            </a: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Piave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1" name="AutoShape 18"/>
          <p:cNvSpPr>
            <a:spLocks/>
          </p:cNvSpPr>
          <p:nvPr/>
        </p:nvSpPr>
        <p:spPr bwMode="auto">
          <a:xfrm>
            <a:off x="5929322" y="2676523"/>
            <a:ext cx="484321" cy="272413"/>
          </a:xfrm>
          <a:prstGeom prst="wedgeRoundRectCallout">
            <a:avLst>
              <a:gd name="adj1" fmla="val -305292"/>
              <a:gd name="adj2" fmla="val 32032"/>
              <a:gd name="adj3" fmla="val 16667"/>
            </a:avLst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Forlì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2" name="AutoShape 18"/>
          <p:cNvSpPr>
            <a:spLocks/>
          </p:cNvSpPr>
          <p:nvPr/>
        </p:nvSpPr>
        <p:spPr bwMode="auto">
          <a:xfrm>
            <a:off x="5715008" y="3030026"/>
            <a:ext cx="672995" cy="272413"/>
          </a:xfrm>
          <a:prstGeom prst="wedgeRoundRectCallout">
            <a:avLst>
              <a:gd name="adj1" fmla="val -146504"/>
              <a:gd name="adj2" fmla="val 51179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err="1">
                <a:solidFill>
                  <a:schemeClr val="bg1"/>
                </a:solidFill>
                <a:cs typeface="Arial" pitchFamily="34" charset="0"/>
              </a:rPr>
              <a:t>Foligno</a:t>
            </a:r>
            <a:endParaRPr lang="en-GB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3" name="AutoShape 18"/>
          <p:cNvSpPr>
            <a:spLocks/>
          </p:cNvSpPr>
          <p:nvPr/>
        </p:nvSpPr>
        <p:spPr bwMode="auto">
          <a:xfrm>
            <a:off x="4071934" y="4391035"/>
            <a:ext cx="576424" cy="272413"/>
          </a:xfrm>
          <a:prstGeom prst="wedgeRoundRectCallout">
            <a:avLst>
              <a:gd name="adj1" fmla="val 86953"/>
              <a:gd name="adj2" fmla="val -137098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 smtClean="0">
                <a:solidFill>
                  <a:schemeClr val="bg1"/>
                </a:solidFill>
                <a:cs typeface="Arial" pitchFamily="34" charset="0"/>
              </a:rPr>
              <a:t>Roma</a:t>
            </a:r>
          </a:p>
        </p:txBody>
      </p:sp>
      <p:sp>
        <p:nvSpPr>
          <p:cNvPr id="454" name="AutoShape 18"/>
          <p:cNvSpPr>
            <a:spLocks/>
          </p:cNvSpPr>
          <p:nvPr/>
        </p:nvSpPr>
        <p:spPr bwMode="auto">
          <a:xfrm>
            <a:off x="4000496" y="5176853"/>
            <a:ext cx="729410" cy="272413"/>
          </a:xfrm>
          <a:prstGeom prst="wedgeRoundRectCallout">
            <a:avLst>
              <a:gd name="adj1" fmla="val 66764"/>
              <a:gd name="adj2" fmla="val 121383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Palermo</a:t>
            </a:r>
          </a:p>
        </p:txBody>
      </p:sp>
      <p:sp>
        <p:nvSpPr>
          <p:cNvPr id="455" name="AutoShape 18"/>
          <p:cNvSpPr>
            <a:spLocks/>
          </p:cNvSpPr>
          <p:nvPr/>
        </p:nvSpPr>
        <p:spPr bwMode="auto">
          <a:xfrm>
            <a:off x="2214546" y="4033845"/>
            <a:ext cx="676325" cy="272413"/>
          </a:xfrm>
          <a:prstGeom prst="wedgeRoundRectCallout">
            <a:avLst>
              <a:gd name="adj1" fmla="val 293910"/>
              <a:gd name="adj2" fmla="val -287083"/>
              <a:gd name="adj3" fmla="val 16667"/>
            </a:avLst>
          </a:prstGeom>
          <a:solidFill>
            <a:schemeClr val="tx1">
              <a:lumMod val="95000"/>
              <a:lumOff val="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Firenze</a:t>
            </a:r>
          </a:p>
        </p:txBody>
      </p:sp>
      <p:sp>
        <p:nvSpPr>
          <p:cNvPr id="456" name="AutoShape 18"/>
          <p:cNvSpPr>
            <a:spLocks/>
          </p:cNvSpPr>
          <p:nvPr/>
        </p:nvSpPr>
        <p:spPr bwMode="auto">
          <a:xfrm>
            <a:off x="6929454" y="3890969"/>
            <a:ext cx="465045" cy="272413"/>
          </a:xfrm>
          <a:prstGeom prst="wedgeRoundRectCallout">
            <a:avLst>
              <a:gd name="adj1" fmla="val -205097"/>
              <a:gd name="adj2" fmla="val 115001"/>
              <a:gd name="adj3" fmla="val 16667"/>
            </a:avLst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Bari</a:t>
            </a:r>
          </a:p>
        </p:txBody>
      </p:sp>
      <p:sp>
        <p:nvSpPr>
          <p:cNvPr id="457" name="AutoShape 18"/>
          <p:cNvSpPr>
            <a:spLocks/>
          </p:cNvSpPr>
          <p:nvPr/>
        </p:nvSpPr>
        <p:spPr bwMode="auto">
          <a:xfrm>
            <a:off x="5929322" y="3319465"/>
            <a:ext cx="707966" cy="272413"/>
          </a:xfrm>
          <a:prstGeom prst="wedgeRoundRectCallout">
            <a:avLst>
              <a:gd name="adj1" fmla="val -133939"/>
              <a:gd name="adj2" fmla="val 115275"/>
              <a:gd name="adj3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L’Aquila</a:t>
            </a:r>
          </a:p>
        </p:txBody>
      </p:sp>
      <p:pic>
        <p:nvPicPr>
          <p:cNvPr id="458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0875" y="2293942"/>
            <a:ext cx="2143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9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0875" y="2552705"/>
            <a:ext cx="2143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6913" y="2719392"/>
            <a:ext cx="2143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3013" y="2867030"/>
            <a:ext cx="2143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2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4913" y="2303467"/>
            <a:ext cx="2143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3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8738" y="2144717"/>
            <a:ext cx="214312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4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3900" y="2320930"/>
            <a:ext cx="2143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5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8338" y="2727330"/>
            <a:ext cx="2143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6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5213" y="3143255"/>
            <a:ext cx="2143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7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6513" y="3622680"/>
            <a:ext cx="214312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8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0113" y="3973517"/>
            <a:ext cx="214312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9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0113" y="5487992"/>
            <a:ext cx="214312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2813" y="4195767"/>
            <a:ext cx="2143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2250" y="2312992"/>
            <a:ext cx="2143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" name="AutoShape 18"/>
          <p:cNvSpPr>
            <a:spLocks/>
          </p:cNvSpPr>
          <p:nvPr/>
        </p:nvSpPr>
        <p:spPr bwMode="auto">
          <a:xfrm>
            <a:off x="5072066" y="1462077"/>
            <a:ext cx="574759" cy="272413"/>
          </a:xfrm>
          <a:prstGeom prst="wedgeRoundRectCallout">
            <a:avLst>
              <a:gd name="adj1" fmla="val -46312"/>
              <a:gd name="adj2" fmla="val 218667"/>
              <a:gd name="adj3" fmla="val 16667"/>
            </a:avLst>
          </a:prstGeom>
          <a:solidFill>
            <a:schemeClr val="tx1">
              <a:lumMod val="95000"/>
              <a:lumOff val="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>
              <a:defRPr/>
            </a:pPr>
            <a:r>
              <a:rPr lang="en-GB" sz="1000" dirty="0">
                <a:solidFill>
                  <a:schemeClr val="bg1"/>
                </a:solidFill>
                <a:cs typeface="Arial" pitchFamily="34" charset="0"/>
              </a:rPr>
              <a:t>Udine</a:t>
            </a:r>
          </a:p>
        </p:txBody>
      </p:sp>
      <p:pic>
        <p:nvPicPr>
          <p:cNvPr id="473" name="Picture 264" descr="wh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3451" y="1922402"/>
            <a:ext cx="390793" cy="3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474" name="Picture 264" descr="wh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8354" y="3045808"/>
            <a:ext cx="390793" cy="3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66" name="Freeform 1306"/>
          <p:cNvSpPr>
            <a:spLocks/>
          </p:cNvSpPr>
          <p:nvPr/>
        </p:nvSpPr>
        <p:spPr bwMode="auto">
          <a:xfrm>
            <a:off x="8358329" y="5297507"/>
            <a:ext cx="179387" cy="204788"/>
          </a:xfrm>
          <a:custGeom>
            <a:avLst/>
            <a:gdLst/>
            <a:ahLst/>
            <a:cxnLst>
              <a:cxn ang="0">
                <a:pos x="0" y="133"/>
              </a:cxn>
              <a:cxn ang="0">
                <a:pos x="18" y="97"/>
              </a:cxn>
              <a:cxn ang="0">
                <a:pos x="30" y="79"/>
              </a:cxn>
              <a:cxn ang="0">
                <a:pos x="66" y="60"/>
              </a:cxn>
              <a:cxn ang="0">
                <a:pos x="78" y="54"/>
              </a:cxn>
              <a:cxn ang="0">
                <a:pos x="90" y="30"/>
              </a:cxn>
              <a:cxn ang="0">
                <a:pos x="102" y="0"/>
              </a:cxn>
              <a:cxn ang="0">
                <a:pos x="114" y="12"/>
              </a:cxn>
              <a:cxn ang="0">
                <a:pos x="138" y="18"/>
              </a:cxn>
              <a:cxn ang="0">
                <a:pos x="138" y="36"/>
              </a:cxn>
              <a:cxn ang="0">
                <a:pos x="114" y="54"/>
              </a:cxn>
              <a:cxn ang="0">
                <a:pos x="102" y="67"/>
              </a:cxn>
              <a:cxn ang="0">
                <a:pos x="78" y="91"/>
              </a:cxn>
              <a:cxn ang="0">
                <a:pos x="72" y="115"/>
              </a:cxn>
              <a:cxn ang="0">
                <a:pos x="66" y="151"/>
              </a:cxn>
              <a:cxn ang="0">
                <a:pos x="36" y="157"/>
              </a:cxn>
              <a:cxn ang="0">
                <a:pos x="18" y="151"/>
              </a:cxn>
              <a:cxn ang="0">
                <a:pos x="0" y="133"/>
              </a:cxn>
            </a:cxnLst>
            <a:rect l="0" t="0" r="r" b="b"/>
            <a:pathLst>
              <a:path w="138" h="157">
                <a:moveTo>
                  <a:pt x="0" y="133"/>
                </a:moveTo>
                <a:lnTo>
                  <a:pt x="18" y="97"/>
                </a:lnTo>
                <a:lnTo>
                  <a:pt x="30" y="79"/>
                </a:lnTo>
                <a:lnTo>
                  <a:pt x="66" y="60"/>
                </a:lnTo>
                <a:lnTo>
                  <a:pt x="78" y="54"/>
                </a:lnTo>
                <a:lnTo>
                  <a:pt x="90" y="30"/>
                </a:lnTo>
                <a:lnTo>
                  <a:pt x="102" y="0"/>
                </a:lnTo>
                <a:lnTo>
                  <a:pt x="114" y="12"/>
                </a:lnTo>
                <a:lnTo>
                  <a:pt x="138" y="18"/>
                </a:lnTo>
                <a:lnTo>
                  <a:pt x="138" y="36"/>
                </a:lnTo>
                <a:lnTo>
                  <a:pt x="114" y="54"/>
                </a:lnTo>
                <a:lnTo>
                  <a:pt x="102" y="67"/>
                </a:lnTo>
                <a:lnTo>
                  <a:pt x="78" y="91"/>
                </a:lnTo>
                <a:lnTo>
                  <a:pt x="72" y="115"/>
                </a:lnTo>
                <a:lnTo>
                  <a:pt x="66" y="151"/>
                </a:lnTo>
                <a:lnTo>
                  <a:pt x="36" y="157"/>
                </a:lnTo>
                <a:lnTo>
                  <a:pt x="18" y="151"/>
                </a:lnTo>
                <a:lnTo>
                  <a:pt x="0" y="1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800" b="0"/>
          </a:p>
        </p:txBody>
      </p:sp>
      <p:sp>
        <p:nvSpPr>
          <p:cNvPr id="67" name="Rettangolo arrotondato 66"/>
          <p:cNvSpPr/>
          <p:nvPr/>
        </p:nvSpPr>
        <p:spPr bwMode="auto">
          <a:xfrm>
            <a:off x="8215338" y="5143512"/>
            <a:ext cx="928662" cy="1000132"/>
          </a:xfrm>
          <a:prstGeom prst="roundRect">
            <a:avLst>
              <a:gd name="adj" fmla="val 10921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illSans" pitchFamily="1" charset="0"/>
            </a:endParaRPr>
          </a:p>
        </p:txBody>
      </p:sp>
      <p:sp>
        <p:nvSpPr>
          <p:cNvPr id="68" name="Rettangolo arrotondato 67"/>
          <p:cNvSpPr/>
          <p:nvPr/>
        </p:nvSpPr>
        <p:spPr bwMode="auto">
          <a:xfrm>
            <a:off x="8286776" y="5214950"/>
            <a:ext cx="536417" cy="272413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 marL="0" marR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it-IT" sz="1000" dirty="0" smtClean="0">
                <a:solidFill>
                  <a:schemeClr val="bg1"/>
                </a:solidFill>
                <a:cs typeface="Arial" pitchFamily="34" charset="0"/>
              </a:rPr>
              <a:t>2011</a:t>
            </a:r>
            <a:endParaRPr lang="it-IT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9" name="Rettangolo arrotondato 68"/>
          <p:cNvSpPr/>
          <p:nvPr/>
        </p:nvSpPr>
        <p:spPr bwMode="auto">
          <a:xfrm>
            <a:off x="8286776" y="5500702"/>
            <a:ext cx="536417" cy="27241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 marL="0" marR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it-IT" sz="1000" dirty="0" smtClean="0">
                <a:solidFill>
                  <a:schemeClr val="bg1"/>
                </a:solidFill>
                <a:cs typeface="Arial" pitchFamily="34" charset="0"/>
              </a:rPr>
              <a:t>2010</a:t>
            </a:r>
            <a:endParaRPr lang="it-IT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Rettangolo arrotondato 69"/>
          <p:cNvSpPr/>
          <p:nvPr/>
        </p:nvSpPr>
        <p:spPr bwMode="auto">
          <a:xfrm>
            <a:off x="8286776" y="5786454"/>
            <a:ext cx="536417" cy="27241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254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38" tIns="45719" rIns="91438" bIns="45719" anchor="ctr">
            <a:spAutoFit/>
            <a:flatTx/>
          </a:bodyPr>
          <a:lstStyle/>
          <a:p>
            <a:pPr marL="0" marR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it-IT" sz="1000" dirty="0" smtClean="0">
                <a:solidFill>
                  <a:schemeClr val="bg1"/>
                </a:solidFill>
                <a:cs typeface="Arial" pitchFamily="34" charset="0"/>
              </a:rPr>
              <a:t>2009</a:t>
            </a:r>
            <a:endParaRPr lang="it-IT" sz="10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1" name="Gruppo 70"/>
          <p:cNvGrpSpPr/>
          <p:nvPr/>
        </p:nvGrpSpPr>
        <p:grpSpPr>
          <a:xfrm>
            <a:off x="71438" y="5143512"/>
            <a:ext cx="1500166" cy="1000132"/>
            <a:chOff x="71438" y="5357826"/>
            <a:chExt cx="1500166" cy="1000132"/>
          </a:xfrm>
        </p:grpSpPr>
        <p:sp>
          <p:nvSpPr>
            <p:cNvPr id="72" name="Rettangolo arrotondato 71"/>
            <p:cNvSpPr/>
            <p:nvPr/>
          </p:nvSpPr>
          <p:spPr bwMode="auto">
            <a:xfrm>
              <a:off x="71438" y="5357826"/>
              <a:ext cx="1500166" cy="1000132"/>
            </a:xfrm>
            <a:prstGeom prst="roundRect">
              <a:avLst>
                <a:gd name="adj" fmla="val 10921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illSans" pitchFamily="1" charset="0"/>
              </a:endParaRPr>
            </a:p>
          </p:txBody>
        </p:sp>
        <p:sp>
          <p:nvSpPr>
            <p:cNvPr id="73" name="Rettangolo arrotondato 72"/>
            <p:cNvSpPr/>
            <p:nvPr/>
          </p:nvSpPr>
          <p:spPr bwMode="auto">
            <a:xfrm>
              <a:off x="358635" y="5429264"/>
              <a:ext cx="1003605" cy="272413"/>
            </a:xfrm>
            <a:prstGeom prst="roundRect">
              <a:avLst/>
            </a:prstGeom>
            <a:solidFill>
              <a:srgbClr val="708C37"/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Stato finale:</a:t>
              </a:r>
              <a:endParaRPr lang="it-IT" sz="1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4" name="Rettangolo arrotondato 73"/>
            <p:cNvSpPr/>
            <p:nvPr/>
          </p:nvSpPr>
          <p:spPr bwMode="auto">
            <a:xfrm>
              <a:off x="358635" y="5715016"/>
              <a:ext cx="924053" cy="272413"/>
            </a:xfrm>
            <a:prstGeom prst="roundRect">
              <a:avLst/>
            </a:prstGeom>
            <a:solidFill>
              <a:srgbClr val="708C37">
                <a:alpha val="75000"/>
              </a:srgbClr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Scuole: </a:t>
              </a:r>
              <a:r>
                <a:rPr lang="it-IT" sz="1000" b="1" dirty="0" smtClean="0">
                  <a:solidFill>
                    <a:schemeClr val="bg1"/>
                  </a:solidFill>
                  <a:cs typeface="Arial" pitchFamily="34" charset="0"/>
                </a:rPr>
                <a:t>17</a:t>
              </a:r>
              <a:endParaRPr lang="it-IT" sz="1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5" name="Rettangolo arrotondato 74"/>
            <p:cNvSpPr/>
            <p:nvPr/>
          </p:nvSpPr>
          <p:spPr bwMode="auto">
            <a:xfrm>
              <a:off x="358635" y="6000768"/>
              <a:ext cx="961120" cy="272413"/>
            </a:xfrm>
            <a:prstGeom prst="roundRect">
              <a:avLst/>
            </a:prstGeom>
            <a:solidFill>
              <a:srgbClr val="708C37">
                <a:alpha val="50000"/>
              </a:srgbClr>
            </a:solidFill>
            <a:ln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25400" h="254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lIns="91438" tIns="45719" rIns="91438" bIns="45719" anchor="ctr">
              <a:spAutoFit/>
              <a:flatTx/>
            </a:bodyPr>
            <a:lstStyle/>
            <a:p>
              <a:pPr marL="0" marR="0" indent="0" defTabSz="914400" latinLnBrk="0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it-IT" sz="1000" dirty="0" smtClean="0">
                  <a:solidFill>
                    <a:schemeClr val="bg1"/>
                  </a:solidFill>
                  <a:cs typeface="Arial" pitchFamily="34" charset="0"/>
                </a:rPr>
                <a:t>Allievi: </a:t>
              </a:r>
              <a:r>
                <a:rPr lang="it-IT" sz="1000" b="1" dirty="0" smtClean="0">
                  <a:solidFill>
                    <a:schemeClr val="bg1"/>
                  </a:solidFill>
                  <a:cs typeface="Arial" pitchFamily="34" charset="0"/>
                </a:rPr>
                <a:t>597</a:t>
              </a:r>
              <a:endParaRPr lang="it-IT" sz="1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pic>
        <p:nvPicPr>
          <p:cNvPr id="76" name="Immagine 75" descr="back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2528" y="6215082"/>
            <a:ext cx="428652" cy="4286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80000"/>
              </a:prst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34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2008, 2009, 2010 Fiat Group Sustainability</a:t>
            </a:r>
            <a:r>
              <a:rPr lang="en-GB" b="0" dirty="0" smtClean="0"/>
              <a:t> </a:t>
            </a:r>
            <a:r>
              <a:rPr lang="en-GB" dirty="0" smtClean="0"/>
              <a:t>Report</a:t>
            </a:r>
          </a:p>
        </p:txBody>
      </p:sp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6929438" y="2214563"/>
            <a:ext cx="19288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BD2E16"/>
              </a:buClr>
              <a:buSzPct val="150000"/>
            </a:pPr>
            <a:r>
              <a:rPr lang="en-GB" sz="1600" b="0">
                <a:solidFill>
                  <a:srgbClr val="1C1C1C"/>
                </a:solidFill>
              </a:rPr>
              <a:t>TechPro2 è presente nel </a:t>
            </a:r>
            <a:r>
              <a:rPr lang="en-GB" sz="1600"/>
              <a:t>Fiat Group Sustainability Report</a:t>
            </a:r>
            <a:r>
              <a:rPr lang="en-GB" sz="1600" b="0"/>
              <a:t> per il suo importante ruolo sociale</a:t>
            </a:r>
            <a:endParaRPr lang="en-GB" sz="1600" b="0">
              <a:solidFill>
                <a:srgbClr val="1C1C1C"/>
              </a:solidFill>
            </a:endParaRPr>
          </a:p>
        </p:txBody>
      </p:sp>
      <p:pic>
        <p:nvPicPr>
          <p:cNvPr id="532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6625" y="1014413"/>
            <a:ext cx="4651375" cy="1024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u111491\Desktop\Immagin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736"/>
            <a:ext cx="4704987" cy="4700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magine 7" descr="ingranagg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4671" y="1214423"/>
            <a:ext cx="335247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Ovale 8"/>
          <p:cNvGrpSpPr>
            <a:grpSpLocks/>
          </p:cNvGrpSpPr>
          <p:nvPr/>
        </p:nvGrpSpPr>
        <p:grpSpPr bwMode="auto">
          <a:xfrm>
            <a:off x="7143768" y="4252926"/>
            <a:ext cx="1187450" cy="1176338"/>
            <a:chOff x="4643" y="2588"/>
            <a:chExt cx="748" cy="741"/>
          </a:xfrm>
        </p:grpSpPr>
        <p:pic>
          <p:nvPicPr>
            <p:cNvPr id="19468" name="Oval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" y="2588"/>
              <a:ext cx="748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9" name="Text Box 5"/>
            <p:cNvSpPr txBox="1">
              <a:spLocks noChangeArrowheads="1"/>
            </p:cNvSpPr>
            <p:nvPr/>
          </p:nvSpPr>
          <p:spPr bwMode="auto">
            <a:xfrm>
              <a:off x="4779" y="2709"/>
              <a:ext cx="477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endParaRPr lang="en-US" sz="1400" b="0"/>
            </a:p>
          </p:txBody>
        </p:sp>
      </p:grpSp>
      <p:sp>
        <p:nvSpPr>
          <p:cNvPr id="1946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Presupposti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2505" y="4502170"/>
            <a:ext cx="10715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314325" y="1212850"/>
            <a:ext cx="5972187" cy="287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it-IT" sz="1600" b="0" dirty="0">
                <a:solidFill>
                  <a:srgbClr val="1C1C1C"/>
                </a:solidFill>
              </a:rPr>
              <a:t>Il miglioramento della </a:t>
            </a:r>
            <a:r>
              <a:rPr lang="it-IT" sz="1600" dirty="0">
                <a:solidFill>
                  <a:srgbClr val="1C1C1C"/>
                </a:solidFill>
              </a:rPr>
              <a:t>capacità </a:t>
            </a:r>
            <a:r>
              <a:rPr lang="it-IT" sz="1600" dirty="0" err="1">
                <a:solidFill>
                  <a:srgbClr val="1C1C1C"/>
                </a:solidFill>
              </a:rPr>
              <a:t>riparativa</a:t>
            </a:r>
            <a:r>
              <a:rPr lang="it-IT" sz="1600" dirty="0">
                <a:solidFill>
                  <a:srgbClr val="1C1C1C"/>
                </a:solidFill>
              </a:rPr>
              <a:t> dei dealer e delle officine autorizzate</a:t>
            </a:r>
            <a:r>
              <a:rPr lang="it-IT" sz="1600" b="0" dirty="0">
                <a:solidFill>
                  <a:srgbClr val="1C1C1C"/>
                </a:solidFill>
              </a:rPr>
              <a:t> rappresenta uno dei fattori chiave di successo del settore </a:t>
            </a:r>
            <a:r>
              <a:rPr lang="it-IT" sz="1600" b="0" dirty="0" err="1">
                <a:solidFill>
                  <a:srgbClr val="1C1C1C"/>
                </a:solidFill>
              </a:rPr>
              <a:t>automotive</a:t>
            </a:r>
            <a:r>
              <a:rPr lang="it-IT" sz="1600" b="0" dirty="0">
                <a:solidFill>
                  <a:srgbClr val="1C1C1C"/>
                </a:solidFill>
              </a:rPr>
              <a:t> nei prossimi 4/5 anni.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it-IT" sz="1600" b="0" dirty="0">
                <a:solidFill>
                  <a:srgbClr val="1C1C1C"/>
                </a:solidFill>
              </a:rPr>
              <a:t>Il crescente livello medio di scolarità (laurea, master etc.) non copre la necessità di manodopera qualificata e specializzata delle officine 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it-IT" sz="1600" b="0" dirty="0">
                <a:solidFill>
                  <a:srgbClr val="1C1C1C"/>
                </a:solidFill>
              </a:rPr>
              <a:t>Le aziende </a:t>
            </a:r>
            <a:r>
              <a:rPr lang="it-IT" sz="1600" b="0" dirty="0" err="1">
                <a:solidFill>
                  <a:srgbClr val="1C1C1C"/>
                </a:solidFill>
              </a:rPr>
              <a:t>automotive</a:t>
            </a:r>
            <a:r>
              <a:rPr lang="it-IT" sz="1600" b="0" dirty="0">
                <a:solidFill>
                  <a:srgbClr val="1C1C1C"/>
                </a:solidFill>
              </a:rPr>
              <a:t> dovranno reperire e selezionare  risorse adeguate alle attività tecnico/operative favorendo lo sviluppo di giovani preparati e motivati a svolgere tali mansioni.</a:t>
            </a:r>
          </a:p>
        </p:txBody>
      </p:sp>
      <p:sp>
        <p:nvSpPr>
          <p:cNvPr id="19463" name="AutoShape 2"/>
          <p:cNvSpPr>
            <a:spLocks noChangeArrowheads="1"/>
          </p:cNvSpPr>
          <p:nvPr/>
        </p:nvSpPr>
        <p:spPr bwMode="auto">
          <a:xfrm>
            <a:off x="714348" y="4214818"/>
            <a:ext cx="5357850" cy="1600200"/>
          </a:xfrm>
          <a:prstGeom prst="roundRect">
            <a:avLst>
              <a:gd name="adj" fmla="val 16667"/>
            </a:avLst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77800" defTabSz="915988"/>
            <a:r>
              <a:rPr lang="it-IT" sz="1600">
                <a:solidFill>
                  <a:schemeClr val="bg1"/>
                </a:solidFill>
                <a:latin typeface="Helvetica" pitchFamily="2" charset="0"/>
              </a:rPr>
              <a:t>E’ necessario gestire questo processo di evoluzione incrementando il reperimento, lo sviluppo professionale e l’inserimento nel mondo  del  lavoro di risorse adeguate al fabbisogno della Rete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magine 7" descr="ingranagg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4671" y="1214423"/>
            <a:ext cx="335247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err="1" smtClean="0"/>
              <a:t>Contenuti</a:t>
            </a:r>
            <a:endParaRPr lang="en-GB" dirty="0" smtClean="0"/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285720" y="1212850"/>
            <a:ext cx="6000792" cy="299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buClrTx/>
              <a:buSzTx/>
              <a:buFontTx/>
              <a:buNone/>
            </a:pPr>
            <a:r>
              <a:rPr lang="it-IT" sz="1600" dirty="0" smtClean="0">
                <a:cs typeface="Arial" charset="0"/>
              </a:rPr>
              <a:t>TechPro2 nasce da un importante accordo tra Fiat Group Automobiles ed i Salesiani, con l’obiettivo di creare un vivaio di nuovi Tecnici altamente qualificati a disposizione della propria Rete di Assistenza. </a:t>
            </a:r>
            <a:br>
              <a:rPr lang="it-IT" sz="1600" dirty="0" smtClean="0">
                <a:cs typeface="Arial" charset="0"/>
              </a:rPr>
            </a:br>
            <a:r>
              <a:rPr lang="it-IT" sz="1600" dirty="0" smtClean="0">
                <a:cs typeface="Arial" charset="0"/>
              </a:rPr>
              <a:t>Attraverso:</a:t>
            </a:r>
            <a:endParaRPr lang="it-IT" sz="1600" dirty="0" smtClean="0"/>
          </a:p>
          <a:p>
            <a:pPr marL="0" indent="0">
              <a:lnSpc>
                <a:spcPct val="110000"/>
              </a:lnSpc>
              <a:buClrTx/>
              <a:buSzTx/>
              <a:buFontTx/>
              <a:buNone/>
            </a:pPr>
            <a:r>
              <a:rPr lang="it-IT" sz="1600" dirty="0" smtClean="0"/>
              <a:t>	- Il reperimento</a:t>
            </a:r>
          </a:p>
          <a:p>
            <a:pPr marL="0" indent="0">
              <a:lnSpc>
                <a:spcPct val="110000"/>
              </a:lnSpc>
              <a:buClrTx/>
              <a:buSzTx/>
              <a:buFontTx/>
              <a:buNone/>
            </a:pPr>
            <a:r>
              <a:rPr lang="it-IT" sz="1600" dirty="0" smtClean="0"/>
              <a:t>	- La crescita professionale</a:t>
            </a:r>
          </a:p>
          <a:p>
            <a:pPr marL="0" indent="0">
              <a:lnSpc>
                <a:spcPct val="110000"/>
              </a:lnSpc>
              <a:buClrTx/>
              <a:buSzTx/>
              <a:buFontTx/>
              <a:buNone/>
            </a:pPr>
            <a:r>
              <a:rPr lang="it-IT" sz="1600" dirty="0" smtClean="0"/>
              <a:t>	- L’inserimento nel mondo assistenziale </a:t>
            </a:r>
            <a:r>
              <a:rPr lang="it-IT" sz="1600" dirty="0" err="1" smtClean="0"/>
              <a:t>Automotive</a:t>
            </a:r>
            <a:endParaRPr lang="it-IT" sz="1600" dirty="0" smtClean="0"/>
          </a:p>
          <a:p>
            <a:pPr marL="0" indent="0">
              <a:lnSpc>
                <a:spcPct val="110000"/>
              </a:lnSpc>
              <a:buClrTx/>
              <a:buSzTx/>
              <a:buFontTx/>
              <a:buNone/>
            </a:pPr>
            <a:r>
              <a:rPr lang="it-IT" sz="1600" dirty="0" smtClean="0"/>
              <a:t>Di giovani provenienti anche da aree/condizioni maggiormente svantaggiate.</a:t>
            </a:r>
          </a:p>
        </p:txBody>
      </p:sp>
      <p:sp>
        <p:nvSpPr>
          <p:cNvPr id="19463" name="AutoShape 2"/>
          <p:cNvSpPr>
            <a:spLocks noChangeArrowheads="1"/>
          </p:cNvSpPr>
          <p:nvPr/>
        </p:nvSpPr>
        <p:spPr bwMode="auto">
          <a:xfrm>
            <a:off x="714348" y="4357694"/>
            <a:ext cx="5357850" cy="1600200"/>
          </a:xfrm>
          <a:prstGeom prst="roundRect">
            <a:avLst>
              <a:gd name="adj" fmla="val 16667"/>
            </a:avLst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77800" algn="ctr" defTabSz="915988"/>
            <a:r>
              <a:rPr lang="it-IT" sz="1600" dirty="0" smtClean="0">
                <a:solidFill>
                  <a:schemeClr val="bg1"/>
                </a:solidFill>
                <a:latin typeface="Helvetica" pitchFamily="2" charset="0"/>
              </a:rPr>
              <a:t>FGA ed i partner coinvolti nell’iniziativa contribuiscono così anche alla crescita sociale di ogni Paese in cui il progetto viene avviato</a:t>
            </a:r>
          </a:p>
        </p:txBody>
      </p:sp>
      <p:grpSp>
        <p:nvGrpSpPr>
          <p:cNvPr id="10" name="Ovale 8"/>
          <p:cNvGrpSpPr>
            <a:grpSpLocks/>
          </p:cNvGrpSpPr>
          <p:nvPr/>
        </p:nvGrpSpPr>
        <p:grpSpPr bwMode="auto">
          <a:xfrm>
            <a:off x="7143768" y="4252926"/>
            <a:ext cx="1187450" cy="1176338"/>
            <a:chOff x="4643" y="2588"/>
            <a:chExt cx="748" cy="741"/>
          </a:xfrm>
        </p:grpSpPr>
        <p:pic>
          <p:nvPicPr>
            <p:cNvPr id="11" name="Oval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" y="2588"/>
              <a:ext cx="748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779" y="2709"/>
              <a:ext cx="477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endParaRPr lang="en-US" sz="1400" b="0"/>
            </a:p>
          </p:txBody>
        </p:sp>
      </p:grp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2505" y="4502170"/>
            <a:ext cx="10715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it-IT" sz="1600" b="1" dirty="0" smtClean="0">
                <a:solidFill>
                  <a:schemeClr val="tx1"/>
                </a:solidFill>
                <a:cs typeface="Arial" charset="0"/>
              </a:rPr>
              <a:t>TechPro2</a:t>
            </a:r>
            <a:r>
              <a:rPr lang="it-IT" sz="1600" dirty="0" smtClean="0">
                <a:solidFill>
                  <a:schemeClr val="tx1"/>
                </a:solidFill>
                <a:cs typeface="Arial" charset="0"/>
              </a:rPr>
              <a:t> si basa su un </a:t>
            </a:r>
            <a:r>
              <a:rPr lang="it-IT" sz="1600" b="1" dirty="0" smtClean="0">
                <a:solidFill>
                  <a:schemeClr val="tx1"/>
                </a:solidFill>
                <a:cs typeface="Arial" charset="0"/>
              </a:rPr>
              <a:t>processo formativo </a:t>
            </a:r>
            <a:r>
              <a:rPr lang="it-IT" sz="1600" dirty="0" smtClean="0">
                <a:solidFill>
                  <a:schemeClr val="tx1"/>
                </a:solidFill>
                <a:cs typeface="Arial" charset="0"/>
              </a:rPr>
              <a:t>che parte da un </a:t>
            </a:r>
            <a:r>
              <a:rPr lang="it-IT" sz="1600" b="1" dirty="0" err="1" smtClean="0">
                <a:solidFill>
                  <a:schemeClr val="tx1"/>
                </a:solidFill>
                <a:cs typeface="Arial" charset="0"/>
              </a:rPr>
              <a:t>Train</a:t>
            </a:r>
            <a:r>
              <a:rPr lang="it-IT" sz="1600" b="1" dirty="0" smtClean="0">
                <a:solidFill>
                  <a:schemeClr val="tx1"/>
                </a:solidFill>
                <a:cs typeface="Arial" charset="0"/>
              </a:rPr>
              <a:t> the Trainer </a:t>
            </a:r>
            <a:r>
              <a:rPr lang="it-IT" sz="1600" dirty="0" smtClean="0">
                <a:solidFill>
                  <a:schemeClr val="tx1"/>
                </a:solidFill>
                <a:cs typeface="Arial" charset="0"/>
              </a:rPr>
              <a:t>(erogato da </a:t>
            </a:r>
            <a:r>
              <a:rPr lang="it-IT" sz="1600" dirty="0" err="1" smtClean="0">
                <a:solidFill>
                  <a:schemeClr val="tx1"/>
                </a:solidFill>
                <a:cs typeface="Arial" charset="0"/>
              </a:rPr>
              <a:t>Unetversity</a:t>
            </a:r>
            <a:r>
              <a:rPr lang="it-IT" sz="1600" dirty="0" smtClean="0">
                <a:solidFill>
                  <a:schemeClr val="tx1"/>
                </a:solidFill>
                <a:cs typeface="Arial" charset="0"/>
              </a:rPr>
              <a:t>) fino ad arrivare agli </a:t>
            </a:r>
            <a:r>
              <a:rPr lang="it-IT" sz="1600" b="1" dirty="0" smtClean="0">
                <a:solidFill>
                  <a:schemeClr val="tx1"/>
                </a:solidFill>
                <a:cs typeface="Arial" charset="0"/>
              </a:rPr>
              <a:t>Studenti</a:t>
            </a:r>
            <a:r>
              <a:rPr lang="it-IT" sz="1600" dirty="0" smtClean="0">
                <a:solidFill>
                  <a:schemeClr val="tx1"/>
                </a:solidFill>
                <a:cs typeface="Arial" charset="0"/>
              </a:rPr>
              <a:t>. </a:t>
            </a:r>
            <a:r>
              <a:rPr lang="it-IT" sz="1600" b="1" dirty="0" smtClean="0">
                <a:solidFill>
                  <a:schemeClr val="tx1"/>
                </a:solidFill>
                <a:cs typeface="Arial" charset="0"/>
              </a:rPr>
              <a:t>Questo programma si basa su lezioni teoriche e pratiche in aule appositamente allestite da Fiat Group Automobiles.</a:t>
            </a:r>
            <a:endParaRPr lang="en-GB" sz="16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355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Formazione e aule</a:t>
            </a:r>
            <a:endParaRPr lang="en-US" smtClean="0"/>
          </a:p>
        </p:txBody>
      </p:sp>
      <p:sp>
        <p:nvSpPr>
          <p:cNvPr id="25" name="Rettangolo arrotondato 24"/>
          <p:cNvSpPr/>
          <p:nvPr/>
        </p:nvSpPr>
        <p:spPr bwMode="auto">
          <a:xfrm>
            <a:off x="500034" y="2857496"/>
            <a:ext cx="3762375" cy="2430463"/>
          </a:xfrm>
          <a:prstGeom prst="roundRect">
            <a:avLst>
              <a:gd name="adj" fmla="val 11378"/>
            </a:avLst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77800" defTabSz="915988">
              <a:buClr>
                <a:schemeClr val="bg1"/>
              </a:buClr>
              <a:buSzPct val="150000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Le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aule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sono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fornite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di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:</a:t>
            </a:r>
            <a:b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</a:b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2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veicoli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 (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uno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diesel e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uno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benzina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)</a:t>
            </a: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componenti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PowerTrain</a:t>
            </a: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attrezzature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di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diagnosi</a:t>
            </a: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attrezzatura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specifica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e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generica</a:t>
            </a: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PC</a:t>
            </a:r>
          </a:p>
          <a:p>
            <a:pPr marL="177800" defTabSz="915988">
              <a:buClr>
                <a:schemeClr val="bg1"/>
              </a:buClr>
              <a:buSzPct val="150000"/>
              <a:buFontTx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manualistica</a:t>
            </a: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</p:txBody>
      </p:sp>
      <p:sp>
        <p:nvSpPr>
          <p:cNvPr id="29" name="Rettangolo arrotondato 28"/>
          <p:cNvSpPr/>
          <p:nvPr/>
        </p:nvSpPr>
        <p:spPr bwMode="auto">
          <a:xfrm>
            <a:off x="4572000" y="2857496"/>
            <a:ext cx="3762375" cy="2430463"/>
          </a:xfrm>
          <a:prstGeom prst="roundRect">
            <a:avLst>
              <a:gd name="adj" fmla="val 11378"/>
            </a:avLst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177800" defTabSz="915988">
              <a:buClr>
                <a:schemeClr val="bg1"/>
              </a:buClr>
              <a:buSzPct val="150000"/>
              <a:defRPr/>
            </a:pPr>
            <a:r>
              <a:rPr lang="en-GB" dirty="0" smtClean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Grazie </a:t>
            </a:r>
            <a:r>
              <a:rPr lang="en-GB" dirty="0" err="1" smtClean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ai</a:t>
            </a:r>
            <a:r>
              <a:rPr lang="en-GB" dirty="0" smtClean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nostri</a:t>
            </a:r>
            <a:r>
              <a:rPr lang="en-GB" dirty="0" smtClean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 Partner:</a:t>
            </a:r>
            <a: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/>
            </a:r>
            <a:br>
              <a:rPr lang="en-GB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</a:br>
            <a:endParaRPr lang="en-GB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705352" y="3419476"/>
            <a:ext cx="3495675" cy="1731962"/>
            <a:chOff x="1565" y="514"/>
            <a:chExt cx="5908" cy="2926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565" y="514"/>
              <a:ext cx="5908" cy="1446"/>
              <a:chOff x="1566" y="514"/>
              <a:chExt cx="5908" cy="1446"/>
            </a:xfrm>
          </p:grpSpPr>
          <p:sp>
            <p:nvSpPr>
              <p:cNvPr id="23572" name="AutoShape 28"/>
              <p:cNvSpPr>
                <a:spLocks noChangeArrowheads="1"/>
              </p:cNvSpPr>
              <p:nvPr/>
            </p:nvSpPr>
            <p:spPr bwMode="auto">
              <a:xfrm>
                <a:off x="1566" y="51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  <p:sp>
            <p:nvSpPr>
              <p:cNvPr id="23573" name="AutoShape 29"/>
              <p:cNvSpPr>
                <a:spLocks noChangeArrowheads="1"/>
              </p:cNvSpPr>
              <p:nvPr/>
            </p:nvSpPr>
            <p:spPr bwMode="auto">
              <a:xfrm>
                <a:off x="3053" y="51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  <p:sp>
            <p:nvSpPr>
              <p:cNvPr id="23574" name="AutoShape 30"/>
              <p:cNvSpPr>
                <a:spLocks noChangeArrowheads="1"/>
              </p:cNvSpPr>
              <p:nvPr/>
            </p:nvSpPr>
            <p:spPr bwMode="auto">
              <a:xfrm>
                <a:off x="4540" y="51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  <p:sp>
            <p:nvSpPr>
              <p:cNvPr id="23575" name="AutoShape 31"/>
              <p:cNvSpPr>
                <a:spLocks noChangeArrowheads="1"/>
              </p:cNvSpPr>
              <p:nvPr/>
            </p:nvSpPr>
            <p:spPr bwMode="auto">
              <a:xfrm>
                <a:off x="6028" y="51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</p:grp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1565" y="1994"/>
              <a:ext cx="4420" cy="1446"/>
              <a:chOff x="1564" y="1994"/>
              <a:chExt cx="4420" cy="1446"/>
            </a:xfrm>
          </p:grpSpPr>
          <p:sp>
            <p:nvSpPr>
              <p:cNvPr id="23568" name="AutoShape 33"/>
              <p:cNvSpPr>
                <a:spLocks noChangeArrowheads="1"/>
              </p:cNvSpPr>
              <p:nvPr/>
            </p:nvSpPr>
            <p:spPr bwMode="auto">
              <a:xfrm>
                <a:off x="1564" y="199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  <p:sp>
            <p:nvSpPr>
              <p:cNvPr id="23569" name="AutoShape 34"/>
              <p:cNvSpPr>
                <a:spLocks noChangeArrowheads="1"/>
              </p:cNvSpPr>
              <p:nvPr/>
            </p:nvSpPr>
            <p:spPr bwMode="auto">
              <a:xfrm>
                <a:off x="3051" y="199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  <p:sp>
            <p:nvSpPr>
              <p:cNvPr id="23570" name="AutoShape 35"/>
              <p:cNvSpPr>
                <a:spLocks noChangeArrowheads="1"/>
              </p:cNvSpPr>
              <p:nvPr/>
            </p:nvSpPr>
            <p:spPr bwMode="auto">
              <a:xfrm>
                <a:off x="4538" y="1994"/>
                <a:ext cx="1446" cy="144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b="0"/>
              </a:p>
            </p:txBody>
          </p:sp>
        </p:grpSp>
        <p:pic>
          <p:nvPicPr>
            <p:cNvPr id="23560" name="Picture 37" descr="BASF%20Log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3" y="1008"/>
              <a:ext cx="1259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1" name="Picture 38" descr="Logo_FPT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97" y="1020"/>
              <a:ext cx="1353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Picture 39" descr="OMCN-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64" y="1019"/>
              <a:ext cx="1386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3" name="Picture 40" descr="logo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35" y="1089"/>
              <a:ext cx="1249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4" name="Picture 41" descr="hp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791" y="2279"/>
              <a:ext cx="1039" cy="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5" name="Picture 42" descr="RivoltaLogo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274" y="2126"/>
              <a:ext cx="1072" cy="1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6" name="Picture 43" descr="Image_home_sito_08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723" y="2370"/>
              <a:ext cx="1132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aule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progetto</a:t>
            </a:r>
            <a:r>
              <a:rPr lang="en-US" dirty="0" smtClean="0"/>
              <a:t> e la </a:t>
            </a:r>
            <a:r>
              <a:rPr lang="en-US" dirty="0" err="1" smtClean="0"/>
              <a:t>realizzazione</a:t>
            </a:r>
            <a:r>
              <a:rPr lang="en-US" dirty="0" smtClean="0"/>
              <a:t> 1/3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977" t="345" b="54266"/>
          <a:stretch>
            <a:fillRect/>
          </a:stretch>
        </p:blipFill>
        <p:spPr bwMode="auto">
          <a:xfrm>
            <a:off x="428596" y="1357298"/>
            <a:ext cx="584909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4767" t="48141" r="5800"/>
          <a:stretch>
            <a:fillRect/>
          </a:stretch>
        </p:blipFill>
        <p:spPr bwMode="auto">
          <a:xfrm>
            <a:off x="5628329" y="4235493"/>
            <a:ext cx="3087075" cy="20510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0" descr="C:\Documents and Settings\u111491\Desktop\TechPro2\Presentazione_TechPro2\Rendering dell'au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111" y="1500174"/>
            <a:ext cx="8049779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2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aule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progetto</a:t>
            </a:r>
            <a:r>
              <a:rPr lang="en-US" dirty="0"/>
              <a:t> e la </a:t>
            </a:r>
            <a:r>
              <a:rPr lang="en-US" dirty="0" err="1"/>
              <a:t>realizzazione</a:t>
            </a:r>
            <a:r>
              <a:rPr lang="en-US" dirty="0"/>
              <a:t> </a:t>
            </a:r>
            <a:r>
              <a:rPr lang="en-US" dirty="0" smtClean="0"/>
              <a:t>2/3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g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1843327"/>
            <a:ext cx="4945910" cy="3728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626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aule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progetto</a:t>
            </a:r>
            <a:r>
              <a:rPr lang="en-US" dirty="0"/>
              <a:t> e la </a:t>
            </a:r>
            <a:r>
              <a:rPr lang="en-US" dirty="0" err="1"/>
              <a:t>realizzazione</a:t>
            </a:r>
            <a:r>
              <a:rPr lang="en-US" dirty="0"/>
              <a:t> </a:t>
            </a:r>
            <a:r>
              <a:rPr lang="en-US" dirty="0" smtClean="0"/>
              <a:t>3/3</a:t>
            </a:r>
          </a:p>
        </p:txBody>
      </p:sp>
      <p:pic>
        <p:nvPicPr>
          <p:cNvPr id="2" name="Picture 7" descr="100D3607"/>
          <p:cNvPicPr preferRelativeResize="0">
            <a:picLocks noChangeArrowheads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7158" y="2857496"/>
            <a:ext cx="1928826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DSCN0974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5564" y="2857496"/>
            <a:ext cx="18288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Pentagono 12"/>
          <p:cNvSpPr/>
          <p:nvPr/>
        </p:nvSpPr>
        <p:spPr bwMode="auto">
          <a:xfrm>
            <a:off x="357158" y="2357430"/>
            <a:ext cx="1928826" cy="357190"/>
          </a:xfrm>
          <a:prstGeom prst="homePlate">
            <a:avLst/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marL="177800" algn="ctr" defTabSz="915988">
              <a:buClr>
                <a:schemeClr val="bg1"/>
              </a:buClr>
              <a:buSzPct val="150000"/>
              <a:defRPr/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prima</a:t>
            </a:r>
          </a:p>
        </p:txBody>
      </p:sp>
      <p:sp>
        <p:nvSpPr>
          <p:cNvPr id="14" name="Pentagono 13"/>
          <p:cNvSpPr/>
          <p:nvPr/>
        </p:nvSpPr>
        <p:spPr bwMode="auto">
          <a:xfrm>
            <a:off x="2335564" y="2357430"/>
            <a:ext cx="1857388" cy="357190"/>
          </a:xfrm>
          <a:prstGeom prst="homePlate">
            <a:avLst/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marL="177800" algn="ctr" defTabSz="915988">
              <a:buClr>
                <a:schemeClr val="bg1"/>
              </a:buClr>
              <a:buSzPct val="150000"/>
              <a:defRPr/>
            </a:pPr>
            <a:r>
              <a:rPr lang="en-US" b="1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durante</a:t>
            </a:r>
            <a:endParaRPr lang="en-US" b="1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</p:txBody>
      </p:sp>
      <p:sp>
        <p:nvSpPr>
          <p:cNvPr id="15" name="Rettangolo arrotondato 14"/>
          <p:cNvSpPr/>
          <p:nvPr/>
        </p:nvSpPr>
        <p:spPr bwMode="auto">
          <a:xfrm>
            <a:off x="3786182" y="1357299"/>
            <a:ext cx="4929222" cy="357190"/>
          </a:xfrm>
          <a:prstGeom prst="roundRect">
            <a:avLst/>
          </a:prstGeom>
          <a:solidFill>
            <a:srgbClr val="5B9550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marL="177800" algn="ctr" defTabSz="915988">
              <a:buClr>
                <a:schemeClr val="bg1"/>
              </a:buClr>
              <a:buSzPct val="150000"/>
              <a:defRPr/>
            </a:pPr>
            <a:r>
              <a:rPr lang="en-US" b="1" dirty="0" err="1">
                <a:solidFill>
                  <a:schemeClr val="bg1"/>
                </a:solidFill>
                <a:latin typeface="Helvetica" pitchFamily="2" charset="0"/>
                <a:ea typeface="ヒラギノ角ゴ Pro W3" charset="-128"/>
              </a:rPr>
              <a:t>dopo</a:t>
            </a:r>
            <a:endParaRPr lang="en-US" b="1" dirty="0">
              <a:solidFill>
                <a:schemeClr val="bg1"/>
              </a:solidFill>
              <a:latin typeface="Helvetica" pitchFamily="2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put manuale 18"/>
          <p:cNvSpPr/>
          <p:nvPr/>
        </p:nvSpPr>
        <p:spPr bwMode="auto">
          <a:xfrm>
            <a:off x="304800" y="2957534"/>
            <a:ext cx="8534399" cy="3543300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endParaRPr lang="en-US" sz="1400" b="0"/>
          </a:p>
        </p:txBody>
      </p:sp>
      <p:sp>
        <p:nvSpPr>
          <p:cNvPr id="27" name="AutoShape 51"/>
          <p:cNvSpPr>
            <a:spLocks noChangeArrowheads="1"/>
          </p:cNvSpPr>
          <p:nvPr/>
        </p:nvSpPr>
        <p:spPr bwMode="auto">
          <a:xfrm>
            <a:off x="3725863" y="3500438"/>
            <a:ext cx="1800225" cy="2786062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0"/>
          </a:gra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/>
          <a:lstStyle/>
          <a:p>
            <a:pPr algn="r">
              <a:defRPr/>
            </a:pPr>
            <a:r>
              <a:rPr lang="en-GB" sz="1200" i="1" dirty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i="1" dirty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offrire un programma</a:t>
            </a:r>
            <a:br>
              <a:rPr lang="it-IT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di formazione integrata</a:t>
            </a: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con una forte</a:t>
            </a: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componente pratica</a:t>
            </a:r>
          </a:p>
        </p:txBody>
      </p:sp>
      <p:sp>
        <p:nvSpPr>
          <p:cNvPr id="28" name="AutoShape 52"/>
          <p:cNvSpPr>
            <a:spLocks noChangeArrowheads="1"/>
          </p:cNvSpPr>
          <p:nvPr/>
        </p:nvSpPr>
        <p:spPr bwMode="auto">
          <a:xfrm>
            <a:off x="6083300" y="3357563"/>
            <a:ext cx="1800225" cy="29289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0"/>
          </a:gra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/>
          <a:lstStyle/>
          <a:p>
            <a:pPr algn="r">
              <a:defRPr/>
            </a:pPr>
            <a:r>
              <a:rPr lang="en-GB" sz="1200" i="1" dirty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1200" i="1" dirty="0">
                <a:solidFill>
                  <a:srgbClr val="000000"/>
                </a:solidFill>
                <a:cs typeface="Arial" pitchFamily="34" charset="0"/>
              </a:rPr>
            </a:br>
            <a:endParaRPr lang="en-GB" sz="1200" i="1" dirty="0">
              <a:solidFill>
                <a:srgbClr val="000000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sviluppare opportunità</a:t>
            </a:r>
            <a:br>
              <a:rPr lang="it-IT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di stage e lavoro</a:t>
            </a:r>
            <a:br>
              <a:rPr lang="it-IT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in Fiat Group </a:t>
            </a:r>
            <a:r>
              <a:rPr lang="it-IT" sz="1200" i="1" dirty="0" err="1">
                <a:solidFill>
                  <a:srgbClr val="000000"/>
                </a:solidFill>
                <a:cs typeface="Arial" pitchFamily="34" charset="0"/>
              </a:rPr>
              <a:t>Automobiles</a:t>
            </a:r>
            <a:endParaRPr lang="it-IT" sz="1200" i="1" dirty="0">
              <a:solidFill>
                <a:srgbClr val="000000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e nella sua Rete</a:t>
            </a:r>
          </a:p>
        </p:txBody>
      </p:sp>
      <p:sp>
        <p:nvSpPr>
          <p:cNvPr id="29" name="AutoShape 50"/>
          <p:cNvSpPr>
            <a:spLocks noChangeArrowheads="1"/>
          </p:cNvSpPr>
          <p:nvPr/>
        </p:nvSpPr>
        <p:spPr bwMode="auto">
          <a:xfrm>
            <a:off x="1154113" y="3714750"/>
            <a:ext cx="1800225" cy="257175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0"/>
          </a:gra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8" tIns="45719" rIns="91438" bIns="45719"/>
          <a:lstStyle/>
          <a:p>
            <a:pPr algn="r">
              <a:defRPr/>
            </a:pPr>
            <a:r>
              <a:rPr lang="en-GB" sz="1200" i="1" dirty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i="1" dirty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coinvolgere i giovani</a:t>
            </a: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prospettando per loro</a:t>
            </a:r>
          </a:p>
          <a:p>
            <a:pPr algn="r">
              <a:defRPr/>
            </a:pP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un ruolo</a:t>
            </a:r>
            <a:br>
              <a:rPr lang="it-IT" sz="1200" i="1" dirty="0">
                <a:solidFill>
                  <a:srgbClr val="000000"/>
                </a:solidFill>
                <a:cs typeface="Arial" pitchFamily="34" charset="0"/>
              </a:rPr>
            </a:br>
            <a:r>
              <a:rPr lang="it-IT" sz="1200" i="1" dirty="0">
                <a:solidFill>
                  <a:srgbClr val="000000"/>
                </a:solidFill>
                <a:cs typeface="Arial" pitchFamily="34" charset="0"/>
              </a:rPr>
              <a:t>nel mondo dell’auto</a:t>
            </a:r>
          </a:p>
        </p:txBody>
      </p:sp>
      <p:sp>
        <p:nvSpPr>
          <p:cNvPr id="2867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fasi dell’iniziativa</a:t>
            </a:r>
          </a:p>
        </p:txBody>
      </p:sp>
      <p:pic>
        <p:nvPicPr>
          <p:cNvPr id="28678" name="Diagramma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" y="1133475"/>
            <a:ext cx="81629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60" descr="learning"/>
          <p:cNvPicPr>
            <a:picLocks noChangeAspect="1" noChangeArrowheads="1"/>
          </p:cNvPicPr>
          <p:nvPr/>
        </p:nvPicPr>
        <p:blipFill>
          <a:blip r:embed="rId4">
            <a:lum bright="-30000"/>
          </a:blip>
          <a:srcRect/>
          <a:stretch>
            <a:fillRect/>
          </a:stretch>
        </p:blipFill>
        <p:spPr bwMode="auto">
          <a:xfrm>
            <a:off x="3883025" y="2071688"/>
            <a:ext cx="1479550" cy="1481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8680" name="Picture 185" descr="mek"/>
          <p:cNvPicPr>
            <a:picLocks noChangeAspect="1" noChangeArrowheads="1"/>
          </p:cNvPicPr>
          <p:nvPr/>
        </p:nvPicPr>
        <p:blipFill>
          <a:blip r:embed="rId5">
            <a:lum bright="-36000"/>
          </a:blip>
          <a:srcRect/>
          <a:stretch>
            <a:fillRect/>
          </a:stretch>
        </p:blipFill>
        <p:spPr bwMode="auto">
          <a:xfrm>
            <a:off x="6097588" y="2071688"/>
            <a:ext cx="1766887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9" descr="customer"/>
          <p:cNvPicPr>
            <a:picLocks noChangeAspect="1" noChangeArrowheads="1"/>
          </p:cNvPicPr>
          <p:nvPr/>
        </p:nvPicPr>
        <p:blipFill>
          <a:blip r:embed="rId6">
            <a:lum bright="-30000"/>
          </a:blip>
          <a:srcRect/>
          <a:stretch>
            <a:fillRect/>
          </a:stretch>
        </p:blipFill>
        <p:spPr bwMode="auto">
          <a:xfrm>
            <a:off x="1311275" y="2357438"/>
            <a:ext cx="13922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it-IT" smtClean="0"/>
              <a:t>Processo di Certificazione</a:t>
            </a:r>
            <a:br>
              <a:rPr lang="it-IT" smtClean="0"/>
            </a:br>
            <a:r>
              <a:rPr lang="it-IT" smtClean="0"/>
              <a:t>+ Master (2 semestri)</a:t>
            </a:r>
            <a:endParaRPr lang="en-US" smtClean="0"/>
          </a:p>
        </p:txBody>
      </p:sp>
      <p:sp>
        <p:nvSpPr>
          <p:cNvPr id="111" name="Rettangolo 110"/>
          <p:cNvSpPr>
            <a:spLocks noChangeArrowheads="1"/>
          </p:cNvSpPr>
          <p:nvPr/>
        </p:nvSpPr>
        <p:spPr bwMode="auto">
          <a:xfrm>
            <a:off x="304800" y="5414963"/>
            <a:ext cx="8534400" cy="749300"/>
          </a:xfrm>
          <a:prstGeom prst="rect">
            <a:avLst/>
          </a:prstGeom>
          <a:solidFill>
            <a:srgbClr val="000099"/>
          </a:solidFill>
          <a:ln w="6350" algn="ctr">
            <a:solidFill>
              <a:srgbClr val="7CA694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2" name="Rettangolo 56"/>
          <p:cNvSpPr>
            <a:spLocks noChangeArrowheads="1"/>
          </p:cNvSpPr>
          <p:nvPr/>
        </p:nvSpPr>
        <p:spPr bwMode="auto">
          <a:xfrm>
            <a:off x="304800" y="3890963"/>
            <a:ext cx="8525164" cy="1473200"/>
          </a:xfrm>
          <a:prstGeom prst="rect">
            <a:avLst/>
          </a:prstGeom>
          <a:solidFill>
            <a:srgbClr val="6699FF"/>
          </a:solidFill>
          <a:ln w="6350" algn="ctr">
            <a:solidFill>
              <a:srgbClr val="7CA694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3" name="Rettangolo 56"/>
          <p:cNvSpPr>
            <a:spLocks noChangeArrowheads="1"/>
          </p:cNvSpPr>
          <p:nvPr/>
        </p:nvSpPr>
        <p:spPr bwMode="auto">
          <a:xfrm>
            <a:off x="314036" y="1557338"/>
            <a:ext cx="8525164" cy="2303462"/>
          </a:xfrm>
          <a:prstGeom prst="rect">
            <a:avLst/>
          </a:prstGeom>
          <a:solidFill>
            <a:srgbClr val="AAE2CA"/>
          </a:solidFill>
          <a:ln w="6350" algn="ctr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4" name="Pentagono 113"/>
          <p:cNvSpPr/>
          <p:nvPr/>
        </p:nvSpPr>
        <p:spPr bwMode="auto">
          <a:xfrm>
            <a:off x="720742" y="3920147"/>
            <a:ext cx="918835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4</a:t>
            </a:r>
          </a:p>
        </p:txBody>
      </p:sp>
      <p:sp>
        <p:nvSpPr>
          <p:cNvPr id="115" name="Gallone 114"/>
          <p:cNvSpPr/>
          <p:nvPr/>
        </p:nvSpPr>
        <p:spPr>
          <a:xfrm>
            <a:off x="3184559" y="1623117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6" name="Gallone 115"/>
          <p:cNvSpPr/>
          <p:nvPr/>
        </p:nvSpPr>
        <p:spPr>
          <a:xfrm>
            <a:off x="3184559" y="2387518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7" name="Gallone 116"/>
          <p:cNvSpPr/>
          <p:nvPr/>
        </p:nvSpPr>
        <p:spPr>
          <a:xfrm>
            <a:off x="3184559" y="3147034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8" name="Gallone 117"/>
          <p:cNvSpPr/>
          <p:nvPr/>
        </p:nvSpPr>
        <p:spPr>
          <a:xfrm>
            <a:off x="5137838" y="1623117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9" name="Gallone 118"/>
          <p:cNvSpPr/>
          <p:nvPr/>
        </p:nvSpPr>
        <p:spPr>
          <a:xfrm>
            <a:off x="5137838" y="2387518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0" name="Gallone 119"/>
          <p:cNvSpPr/>
          <p:nvPr/>
        </p:nvSpPr>
        <p:spPr>
          <a:xfrm>
            <a:off x="5137838" y="3147034"/>
            <a:ext cx="377458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1" name="Gallone 120"/>
          <p:cNvSpPr/>
          <p:nvPr/>
        </p:nvSpPr>
        <p:spPr>
          <a:xfrm>
            <a:off x="3431875" y="3119364"/>
            <a:ext cx="1854547" cy="703340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2° Semestre</a:t>
            </a:r>
          </a:p>
        </p:txBody>
      </p:sp>
      <p:sp>
        <p:nvSpPr>
          <p:cNvPr id="122" name="Gallone 121"/>
          <p:cNvSpPr/>
          <p:nvPr/>
        </p:nvSpPr>
        <p:spPr>
          <a:xfrm>
            <a:off x="3431875" y="2359848"/>
            <a:ext cx="1854547" cy="703340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2° Semestre</a:t>
            </a:r>
          </a:p>
        </p:txBody>
      </p:sp>
      <p:sp>
        <p:nvSpPr>
          <p:cNvPr id="123" name="Gallone 122"/>
          <p:cNvSpPr/>
          <p:nvPr/>
        </p:nvSpPr>
        <p:spPr>
          <a:xfrm>
            <a:off x="1478451" y="2359848"/>
            <a:ext cx="1854547" cy="703340"/>
          </a:xfrm>
          <a:prstGeom prst="chevron">
            <a:avLst>
              <a:gd name="adj" fmla="val 18483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</a:t>
            </a:r>
          </a:p>
        </p:txBody>
      </p:sp>
      <p:sp>
        <p:nvSpPr>
          <p:cNvPr id="124" name="Gallone 123"/>
          <p:cNvSpPr/>
          <p:nvPr/>
        </p:nvSpPr>
        <p:spPr>
          <a:xfrm>
            <a:off x="1478451" y="1595447"/>
            <a:ext cx="1854547" cy="703340"/>
          </a:xfrm>
          <a:prstGeom prst="chevron">
            <a:avLst>
              <a:gd name="adj" fmla="val 18483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 </a:t>
            </a:r>
          </a:p>
        </p:txBody>
      </p:sp>
      <p:sp>
        <p:nvSpPr>
          <p:cNvPr id="125" name="Gallone 124"/>
          <p:cNvSpPr/>
          <p:nvPr/>
        </p:nvSpPr>
        <p:spPr>
          <a:xfrm>
            <a:off x="3431875" y="1595447"/>
            <a:ext cx="1854547" cy="703340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2° Semestre</a:t>
            </a:r>
          </a:p>
        </p:txBody>
      </p:sp>
      <p:sp>
        <p:nvSpPr>
          <p:cNvPr id="126" name="Gallone 125"/>
          <p:cNvSpPr/>
          <p:nvPr/>
        </p:nvSpPr>
        <p:spPr>
          <a:xfrm>
            <a:off x="1478451" y="3119364"/>
            <a:ext cx="1854547" cy="703340"/>
          </a:xfrm>
          <a:prstGeom prst="chevron">
            <a:avLst>
              <a:gd name="adj" fmla="val 17170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</a:t>
            </a:r>
          </a:p>
        </p:txBody>
      </p:sp>
      <p:sp>
        <p:nvSpPr>
          <p:cNvPr id="127" name="Parallelogramma 126"/>
          <p:cNvSpPr/>
          <p:nvPr/>
        </p:nvSpPr>
        <p:spPr bwMode="auto">
          <a:xfrm>
            <a:off x="3501892" y="2776547"/>
            <a:ext cx="1714512" cy="214314"/>
          </a:xfrm>
          <a:prstGeom prst="parallelogram">
            <a:avLst>
              <a:gd name="adj" fmla="val 42705"/>
            </a:avLst>
          </a:prstGeom>
          <a:solidFill>
            <a:srgbClr val="FFFFFF">
              <a:alpha val="61000"/>
            </a:srgbClr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Stage</a:t>
            </a:r>
          </a:p>
        </p:txBody>
      </p:sp>
      <p:sp>
        <p:nvSpPr>
          <p:cNvPr id="128" name="Pentagono 127"/>
          <p:cNvSpPr/>
          <p:nvPr/>
        </p:nvSpPr>
        <p:spPr bwMode="auto">
          <a:xfrm>
            <a:off x="684230" y="2387518"/>
            <a:ext cx="918834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2</a:t>
            </a:r>
          </a:p>
        </p:txBody>
      </p:sp>
      <p:sp>
        <p:nvSpPr>
          <p:cNvPr id="129" name="Pentagono 128"/>
          <p:cNvSpPr/>
          <p:nvPr/>
        </p:nvSpPr>
        <p:spPr bwMode="auto">
          <a:xfrm>
            <a:off x="684230" y="1623117"/>
            <a:ext cx="918834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1</a:t>
            </a:r>
          </a:p>
        </p:txBody>
      </p:sp>
      <p:sp>
        <p:nvSpPr>
          <p:cNvPr id="130" name="Pentagono 42"/>
          <p:cNvSpPr/>
          <p:nvPr/>
        </p:nvSpPr>
        <p:spPr bwMode="auto">
          <a:xfrm>
            <a:off x="684230" y="3147034"/>
            <a:ext cx="918834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3</a:t>
            </a:r>
          </a:p>
        </p:txBody>
      </p:sp>
      <p:pic>
        <p:nvPicPr>
          <p:cNvPr id="131" name="Picture 19" descr="customer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/>
          <a:stretch>
            <a:fillRect/>
          </a:stretch>
        </p:blipFill>
        <p:spPr bwMode="auto">
          <a:xfrm>
            <a:off x="7215206" y="1928802"/>
            <a:ext cx="11588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60" descr="learning"/>
          <p:cNvPicPr>
            <a:picLocks noChangeAspect="1" noChangeArrowheads="1"/>
          </p:cNvPicPr>
          <p:nvPr/>
        </p:nvPicPr>
        <p:blipFill>
          <a:blip r:embed="rId4">
            <a:lum bright="-30000"/>
          </a:blip>
          <a:srcRect/>
          <a:stretch>
            <a:fillRect/>
          </a:stretch>
        </p:blipFill>
        <p:spPr bwMode="auto">
          <a:xfrm>
            <a:off x="7286644" y="4786322"/>
            <a:ext cx="1231900" cy="1233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3" name="Parallelogramma 132"/>
          <p:cNvSpPr/>
          <p:nvPr/>
        </p:nvSpPr>
        <p:spPr bwMode="auto">
          <a:xfrm>
            <a:off x="3470311" y="3536063"/>
            <a:ext cx="1714512" cy="214314"/>
          </a:xfrm>
          <a:prstGeom prst="parallelogram">
            <a:avLst>
              <a:gd name="adj" fmla="val 42705"/>
            </a:avLst>
          </a:prstGeom>
          <a:solidFill>
            <a:srgbClr val="FFFFFF">
              <a:alpha val="61000"/>
            </a:srgbClr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Stage</a:t>
            </a:r>
          </a:p>
        </p:txBody>
      </p:sp>
      <p:grpSp>
        <p:nvGrpSpPr>
          <p:cNvPr id="134" name="Gruppo 54"/>
          <p:cNvGrpSpPr>
            <a:grpSpLocks/>
          </p:cNvGrpSpPr>
          <p:nvPr/>
        </p:nvGrpSpPr>
        <p:grpSpPr bwMode="auto">
          <a:xfrm>
            <a:off x="5899182" y="2532063"/>
            <a:ext cx="1030287" cy="1031875"/>
            <a:chOff x="7984837" y="3091799"/>
            <a:chExt cx="1030794" cy="1030794"/>
          </a:xfrm>
        </p:grpSpPr>
        <p:sp>
          <p:nvSpPr>
            <p:cNvPr id="135" name="Stella a 24 punte 52"/>
            <p:cNvSpPr/>
            <p:nvPr/>
          </p:nvSpPr>
          <p:spPr bwMode="auto">
            <a:xfrm rot="20577967">
              <a:off x="7984837" y="3091799"/>
              <a:ext cx="1030794" cy="1030794"/>
            </a:xfrm>
            <a:prstGeom prst="star24">
              <a:avLst>
                <a:gd name="adj" fmla="val 46373"/>
              </a:avLst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36" name="Ovale 51"/>
            <p:cNvSpPr/>
            <p:nvPr/>
          </p:nvSpPr>
          <p:spPr bwMode="auto">
            <a:xfrm rot="20577967">
              <a:off x="8071606" y="3178568"/>
              <a:ext cx="857256" cy="857256"/>
            </a:xfrm>
            <a:prstGeom prst="ellipse">
              <a:avLst/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TechPro²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certificate</a:t>
              </a:r>
            </a:p>
          </p:txBody>
        </p:sp>
      </p:grpSp>
      <p:pic>
        <p:nvPicPr>
          <p:cNvPr id="137" name="Picture 185" descr="mek"/>
          <p:cNvPicPr>
            <a:picLocks noChangeAspect="1" noChangeArrowheads="1"/>
          </p:cNvPicPr>
          <p:nvPr/>
        </p:nvPicPr>
        <p:blipFill>
          <a:blip r:embed="rId5">
            <a:lum bright="-36000"/>
          </a:blip>
          <a:srcRect/>
          <a:stretch>
            <a:fillRect/>
          </a:stretch>
        </p:blipFill>
        <p:spPr bwMode="auto">
          <a:xfrm>
            <a:off x="5470557" y="3138488"/>
            <a:ext cx="14716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" name="CasellaDiTesto 56"/>
          <p:cNvSpPr txBox="1">
            <a:spLocks noChangeArrowheads="1"/>
          </p:cNvSpPr>
          <p:nvPr/>
        </p:nvSpPr>
        <p:spPr bwMode="auto">
          <a:xfrm>
            <a:off x="2755932" y="3990975"/>
            <a:ext cx="2571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TechPro2 sustains the professional growth of the youth to make easier their insertion in the working life</a:t>
            </a:r>
          </a:p>
        </p:txBody>
      </p:sp>
      <p:sp>
        <p:nvSpPr>
          <p:cNvPr id="139" name="Gallone 32"/>
          <p:cNvSpPr/>
          <p:nvPr/>
        </p:nvSpPr>
        <p:spPr>
          <a:xfrm>
            <a:off x="3221071" y="3920147"/>
            <a:ext cx="377459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40" name="Gallone 35"/>
          <p:cNvSpPr/>
          <p:nvPr/>
        </p:nvSpPr>
        <p:spPr>
          <a:xfrm>
            <a:off x="5174351" y="3920147"/>
            <a:ext cx="377457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41" name="Gallone 15"/>
          <p:cNvSpPr/>
          <p:nvPr/>
        </p:nvSpPr>
        <p:spPr>
          <a:xfrm>
            <a:off x="3468388" y="3892476"/>
            <a:ext cx="1854547" cy="703341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2° Semestre</a:t>
            </a:r>
          </a:p>
        </p:txBody>
      </p:sp>
      <p:sp>
        <p:nvSpPr>
          <p:cNvPr id="142" name="Gallone 24"/>
          <p:cNvSpPr/>
          <p:nvPr/>
        </p:nvSpPr>
        <p:spPr>
          <a:xfrm>
            <a:off x="1514963" y="3892476"/>
            <a:ext cx="1854547" cy="703341"/>
          </a:xfrm>
          <a:prstGeom prst="chevron">
            <a:avLst>
              <a:gd name="adj" fmla="val 17170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</a:t>
            </a:r>
          </a:p>
        </p:txBody>
      </p:sp>
      <p:sp>
        <p:nvSpPr>
          <p:cNvPr id="143" name="Gallone 32"/>
          <p:cNvSpPr/>
          <p:nvPr/>
        </p:nvSpPr>
        <p:spPr>
          <a:xfrm>
            <a:off x="3221071" y="4686909"/>
            <a:ext cx="377459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44" name="Gallone 35"/>
          <p:cNvSpPr/>
          <p:nvPr/>
        </p:nvSpPr>
        <p:spPr>
          <a:xfrm>
            <a:off x="5174351" y="4686909"/>
            <a:ext cx="377457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45" name="Gallone 15"/>
          <p:cNvSpPr/>
          <p:nvPr/>
        </p:nvSpPr>
        <p:spPr>
          <a:xfrm>
            <a:off x="3468388" y="4659239"/>
            <a:ext cx="1854547" cy="703340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2° Semestre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46" name="Gallone 24"/>
          <p:cNvSpPr/>
          <p:nvPr/>
        </p:nvSpPr>
        <p:spPr>
          <a:xfrm>
            <a:off x="1514963" y="4659239"/>
            <a:ext cx="1854547" cy="703340"/>
          </a:xfrm>
          <a:prstGeom prst="chevron">
            <a:avLst>
              <a:gd name="adj" fmla="val 17170"/>
            </a:avLst>
          </a:prstGeom>
          <a:gradFill rotWithShape="1">
            <a:gsLst>
              <a:gs pos="0">
                <a:srgbClr val="92D050">
                  <a:shade val="51000"/>
                  <a:satMod val="130000"/>
                </a:srgbClr>
              </a:gs>
              <a:gs pos="80000">
                <a:srgbClr val="92D050">
                  <a:shade val="93000"/>
                  <a:satMod val="130000"/>
                </a:srgbClr>
              </a:gs>
              <a:gs pos="100000">
                <a:srgbClr val="92D05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</a:t>
            </a:r>
          </a:p>
        </p:txBody>
      </p:sp>
      <p:sp>
        <p:nvSpPr>
          <p:cNvPr id="147" name="Pentagono 42"/>
          <p:cNvSpPr/>
          <p:nvPr/>
        </p:nvSpPr>
        <p:spPr bwMode="auto">
          <a:xfrm>
            <a:off x="720742" y="4686909"/>
            <a:ext cx="918835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5</a:t>
            </a:r>
          </a:p>
        </p:txBody>
      </p:sp>
      <p:grpSp>
        <p:nvGrpSpPr>
          <p:cNvPr id="148" name="Gruppo 54"/>
          <p:cNvGrpSpPr>
            <a:grpSpLocks/>
          </p:cNvGrpSpPr>
          <p:nvPr/>
        </p:nvGrpSpPr>
        <p:grpSpPr bwMode="auto">
          <a:xfrm>
            <a:off x="5900769" y="4406900"/>
            <a:ext cx="1030288" cy="1031875"/>
            <a:chOff x="7984837" y="3091799"/>
            <a:chExt cx="1030794" cy="1030794"/>
          </a:xfrm>
        </p:grpSpPr>
        <p:sp>
          <p:nvSpPr>
            <p:cNvPr id="149" name="Stella a 24 punte 148"/>
            <p:cNvSpPr/>
            <p:nvPr/>
          </p:nvSpPr>
          <p:spPr bwMode="auto">
            <a:xfrm rot="20577967">
              <a:off x="7984837" y="3091799"/>
              <a:ext cx="1030794" cy="1030794"/>
            </a:xfrm>
            <a:prstGeom prst="star24">
              <a:avLst>
                <a:gd name="adj" fmla="val 46373"/>
              </a:avLst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50" name="Ovale 149"/>
            <p:cNvSpPr/>
            <p:nvPr/>
          </p:nvSpPr>
          <p:spPr bwMode="auto">
            <a:xfrm rot="20577967">
              <a:off x="8071606" y="3178568"/>
              <a:ext cx="857256" cy="857256"/>
            </a:xfrm>
            <a:prstGeom prst="ellipse">
              <a:avLst/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TechPro²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diploma</a:t>
              </a:r>
            </a:p>
          </p:txBody>
        </p:sp>
      </p:grpSp>
      <p:grpSp>
        <p:nvGrpSpPr>
          <p:cNvPr id="151" name="Gruppo 54"/>
          <p:cNvGrpSpPr>
            <a:grpSpLocks/>
          </p:cNvGrpSpPr>
          <p:nvPr/>
        </p:nvGrpSpPr>
        <p:grpSpPr bwMode="auto">
          <a:xfrm>
            <a:off x="5935694" y="5192713"/>
            <a:ext cx="1030288" cy="1031875"/>
            <a:chOff x="7984837" y="3091799"/>
            <a:chExt cx="1030794" cy="1030794"/>
          </a:xfrm>
        </p:grpSpPr>
        <p:sp>
          <p:nvSpPr>
            <p:cNvPr id="152" name="Stella a 24 punte 151"/>
            <p:cNvSpPr/>
            <p:nvPr/>
          </p:nvSpPr>
          <p:spPr bwMode="auto">
            <a:xfrm rot="20577967">
              <a:off x="7984837" y="3091799"/>
              <a:ext cx="1030794" cy="1030794"/>
            </a:xfrm>
            <a:prstGeom prst="star24">
              <a:avLst>
                <a:gd name="adj" fmla="val 46373"/>
              </a:avLst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53" name="Ovale 152"/>
            <p:cNvSpPr/>
            <p:nvPr/>
          </p:nvSpPr>
          <p:spPr bwMode="auto">
            <a:xfrm rot="20577967">
              <a:off x="8071606" y="3178568"/>
              <a:ext cx="857256" cy="857256"/>
            </a:xfrm>
            <a:prstGeom prst="ellipse">
              <a:avLst/>
            </a:prstGeom>
            <a:gradFill rotWithShape="1">
              <a:gsLst>
                <a:gs pos="0">
                  <a:srgbClr val="92D050">
                    <a:shade val="51000"/>
                    <a:satMod val="130000"/>
                  </a:srgbClr>
                </a:gs>
                <a:gs pos="80000">
                  <a:srgbClr val="92D050">
                    <a:shade val="93000"/>
                    <a:satMod val="130000"/>
                  </a:srgbClr>
                </a:gs>
                <a:gs pos="100000">
                  <a:srgbClr val="92D05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0" tIns="0" rIns="0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TechPro²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Arial" pitchFamily="34" charset="0"/>
                </a:rPr>
                <a:t>master</a:t>
              </a:r>
            </a:p>
          </p:txBody>
        </p:sp>
      </p:grpSp>
      <p:sp>
        <p:nvSpPr>
          <p:cNvPr id="154" name="Gallone 32"/>
          <p:cNvSpPr/>
          <p:nvPr/>
        </p:nvSpPr>
        <p:spPr>
          <a:xfrm>
            <a:off x="3221071" y="5472727"/>
            <a:ext cx="377459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5" name="Gallone 35"/>
          <p:cNvSpPr/>
          <p:nvPr/>
        </p:nvSpPr>
        <p:spPr>
          <a:xfrm>
            <a:off x="5174351" y="5472727"/>
            <a:ext cx="377457" cy="648000"/>
          </a:xfrm>
          <a:prstGeom prst="chevron">
            <a:avLst>
              <a:gd name="adj" fmla="val 35172"/>
            </a:avLst>
          </a:prstGeom>
          <a:solidFill>
            <a:srgbClr val="648314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6" name="Gallone 15"/>
          <p:cNvSpPr/>
          <p:nvPr/>
        </p:nvSpPr>
        <p:spPr>
          <a:xfrm>
            <a:off x="3468388" y="5445057"/>
            <a:ext cx="1854547" cy="703340"/>
          </a:xfrm>
          <a:prstGeom prst="chevron">
            <a:avLst>
              <a:gd name="adj" fmla="val 18485"/>
            </a:avLst>
          </a:prstGeom>
          <a:gradFill rotWithShape="1">
            <a:gsLst>
              <a:gs pos="0">
                <a:srgbClr val="AAE2CA">
                  <a:shade val="51000"/>
                  <a:satMod val="130000"/>
                </a:srgbClr>
              </a:gs>
              <a:gs pos="80000">
                <a:srgbClr val="AAE2CA">
                  <a:shade val="93000"/>
                  <a:satMod val="130000"/>
                </a:srgbClr>
              </a:gs>
              <a:gs pos="100000">
                <a:srgbClr val="AAE2CA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2° Semestre</a:t>
            </a:r>
          </a:p>
        </p:txBody>
      </p:sp>
      <p:sp>
        <p:nvSpPr>
          <p:cNvPr id="157" name="Parallelogramma 156"/>
          <p:cNvSpPr/>
          <p:nvPr/>
        </p:nvSpPr>
        <p:spPr bwMode="auto">
          <a:xfrm>
            <a:off x="3506824" y="5867415"/>
            <a:ext cx="1714512" cy="214314"/>
          </a:xfrm>
          <a:prstGeom prst="parallelogram">
            <a:avLst>
              <a:gd name="adj" fmla="val 42705"/>
            </a:avLst>
          </a:prstGeom>
          <a:solidFill>
            <a:srgbClr val="FFFFFF">
              <a:alpha val="61000"/>
            </a:srgbClr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Stage</a:t>
            </a:r>
          </a:p>
        </p:txBody>
      </p:sp>
      <p:sp>
        <p:nvSpPr>
          <p:cNvPr id="158" name="Text Box 122"/>
          <p:cNvSpPr txBox="1">
            <a:spLocks noChangeArrowheads="1"/>
          </p:cNvSpPr>
          <p:nvPr/>
        </p:nvSpPr>
        <p:spPr bwMode="auto">
          <a:xfrm rot="-5400000">
            <a:off x="-115062" y="2394744"/>
            <a:ext cx="1531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FORMAZIONE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PROFESSIONALE</a:t>
            </a:r>
          </a:p>
        </p:txBody>
      </p:sp>
      <p:sp>
        <p:nvSpPr>
          <p:cNvPr id="159" name="Text Box 123"/>
          <p:cNvSpPr txBox="1">
            <a:spLocks noChangeArrowheads="1"/>
          </p:cNvSpPr>
          <p:nvPr/>
        </p:nvSpPr>
        <p:spPr bwMode="auto">
          <a:xfrm rot="-5400000">
            <a:off x="190531" y="4384676"/>
            <a:ext cx="92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ISTITUTO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TECNICO</a:t>
            </a:r>
          </a:p>
        </p:txBody>
      </p:sp>
      <p:sp>
        <p:nvSpPr>
          <p:cNvPr id="160" name="Text Box 124"/>
          <p:cNvSpPr txBox="1">
            <a:spLocks noChangeArrowheads="1"/>
          </p:cNvSpPr>
          <p:nvPr/>
        </p:nvSpPr>
        <p:spPr bwMode="auto">
          <a:xfrm rot="-5400000">
            <a:off x="239744" y="5630863"/>
            <a:ext cx="827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MASTER</a:t>
            </a:r>
          </a:p>
        </p:txBody>
      </p:sp>
      <p:sp>
        <p:nvSpPr>
          <p:cNvPr id="161" name="Pentagono 41"/>
          <p:cNvSpPr/>
          <p:nvPr/>
        </p:nvSpPr>
        <p:spPr bwMode="auto">
          <a:xfrm>
            <a:off x="731855" y="5452167"/>
            <a:ext cx="918834" cy="648000"/>
          </a:xfrm>
          <a:prstGeom prst="homePlate">
            <a:avLst>
              <a:gd name="adj" fmla="val 17318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108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vert27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Anno 1</a:t>
            </a:r>
          </a:p>
        </p:txBody>
      </p:sp>
      <p:sp>
        <p:nvSpPr>
          <p:cNvPr id="162" name="Gallone 24"/>
          <p:cNvSpPr/>
          <p:nvPr/>
        </p:nvSpPr>
        <p:spPr>
          <a:xfrm>
            <a:off x="1514963" y="5445057"/>
            <a:ext cx="1854547" cy="703340"/>
          </a:xfrm>
          <a:prstGeom prst="chevron">
            <a:avLst>
              <a:gd name="adj" fmla="val 17170"/>
            </a:avLst>
          </a:prstGeom>
          <a:gradFill rotWithShape="1">
            <a:gsLst>
              <a:gs pos="0">
                <a:srgbClr val="AAE2CA">
                  <a:shade val="51000"/>
                  <a:satMod val="130000"/>
                </a:srgbClr>
              </a:gs>
              <a:gs pos="80000">
                <a:srgbClr val="AAE2CA">
                  <a:shade val="93000"/>
                  <a:satMod val="130000"/>
                </a:srgbClr>
              </a:gs>
              <a:gs pos="100000">
                <a:srgbClr val="AAE2CA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1° Semestre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San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Sans" pitchFamily="1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lIns="0" tIns="0" rIns="0" bIns="0" anchor="b">
        <a:prstTxWarp prst="textNoShape">
          <a:avLst/>
        </a:prstTxWarp>
      </a:bodyPr>
      <a:lstStyle>
        <a:defPPr>
          <a:lnSpc>
            <a:spcPts val="3000"/>
          </a:lnSpc>
          <a:spcBef>
            <a:spcPct val="0"/>
          </a:spcBef>
          <a:defRPr sz="2200" dirty="0">
            <a:solidFill>
              <a:srgbClr val="162554"/>
            </a:solidFill>
            <a:latin typeface="Helvetica" charset="0"/>
            <a:ea typeface="Helvetica" charset="0"/>
            <a:cs typeface="Helvetica" charset="0"/>
          </a:defRPr>
        </a:defPPr>
      </a:lstStyle>
    </a:tx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2F20E208D09D44AF224FD2442830FE" ma:contentTypeVersion="1" ma:contentTypeDescription="Create a new document." ma:contentTypeScope="" ma:versionID="2be963af15c7e4ef262e296bdcf0158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24A4DB9-BF05-49AC-9D43-B67DEFF13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0B2EDDA-6390-4C71-9EAD-4B268DA0DF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71C76A-77A7-4D81-BF71-F6EB3F749AA8}">
  <ds:schemaRefs>
    <ds:schemaRef ds:uri="http://purl.org/dc/dcmitype/"/>
    <ds:schemaRef ds:uri="http://schemas.microsoft.com/sharepoint/v3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</TotalTime>
  <Words>430</Words>
  <Application>Microsoft Office PowerPoint</Application>
  <PresentationFormat>Presentazione su schermo (4:3)</PresentationFormat>
  <Paragraphs>130</Paragraphs>
  <Slides>12</Slides>
  <Notes>9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TechPro²</vt:lpstr>
      <vt:lpstr>Presupposti</vt:lpstr>
      <vt:lpstr>Contenuti</vt:lpstr>
      <vt:lpstr>Formazione e aule</vt:lpstr>
      <vt:lpstr>Le aule: il progetto e la realizzazione 1/3</vt:lpstr>
      <vt:lpstr>Le aule: il progetto e la realizzazione 2/3</vt:lpstr>
      <vt:lpstr>Le aule: il progetto e la realizzazione 3/3</vt:lpstr>
      <vt:lpstr>Le fasi dell’iniziativa</vt:lpstr>
      <vt:lpstr>Processo di Certificazione + Master (2 semestri)</vt:lpstr>
      <vt:lpstr>Copertura mondiale 2011</vt:lpstr>
      <vt:lpstr>Italia </vt:lpstr>
      <vt:lpstr>2008, 2009, 2010 Fiat Group Sustainability Report</vt:lpstr>
    </vt:vector>
  </TitlesOfParts>
  <Company>獫票楧栮捯洀鉭曮㞱Û뜰⠲쎔딁烊皭〼፥ᙼ䕸忤઱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DURAND SARA</dc:creator>
  <cp:lastModifiedBy>Administrator</cp:lastModifiedBy>
  <cp:revision>149</cp:revision>
  <cp:lastPrinted>2010-12-10T14:17:42Z</cp:lastPrinted>
  <dcterms:created xsi:type="dcterms:W3CDTF">2010-12-13T13:01:36Z</dcterms:created>
  <dcterms:modified xsi:type="dcterms:W3CDTF">2011-01-13T19:44:04Z</dcterms:modified>
</cp:coreProperties>
</file>