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9" r:id="rId2"/>
    <p:sldId id="454" r:id="rId3"/>
    <p:sldId id="591" r:id="rId4"/>
    <p:sldId id="592" r:id="rId5"/>
    <p:sldId id="593" r:id="rId6"/>
    <p:sldId id="594" r:id="rId7"/>
    <p:sldId id="595" r:id="rId8"/>
    <p:sldId id="596" r:id="rId9"/>
    <p:sldId id="597" r:id="rId10"/>
    <p:sldId id="598" r:id="rId11"/>
    <p:sldId id="599" r:id="rId12"/>
    <p:sldId id="600" r:id="rId13"/>
    <p:sldId id="474" r:id="rId14"/>
    <p:sldId id="461" r:id="rId15"/>
    <p:sldId id="463" r:id="rId16"/>
    <p:sldId id="464" r:id="rId17"/>
    <p:sldId id="476" r:id="rId18"/>
    <p:sldId id="465" r:id="rId19"/>
    <p:sldId id="466" r:id="rId20"/>
    <p:sldId id="475" r:id="rId21"/>
    <p:sldId id="467" r:id="rId22"/>
    <p:sldId id="477" r:id="rId23"/>
    <p:sldId id="468" r:id="rId24"/>
    <p:sldId id="473" r:id="rId25"/>
    <p:sldId id="589" r:id="rId26"/>
    <p:sldId id="590" r:id="rId27"/>
    <p:sldId id="472" r:id="rId28"/>
    <p:sldId id="471" r:id="rId29"/>
    <p:sldId id="469" r:id="rId30"/>
    <p:sldId id="470" r:id="rId31"/>
    <p:sldId id="459" r:id="rId32"/>
  </p:sldIdLst>
  <p:sldSz cx="9144000" cy="5143500" type="screen16x9"/>
  <p:notesSz cx="7099300" cy="102346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39">
          <p15:clr>
            <a:srgbClr val="A4A3A4"/>
          </p15:clr>
        </p15:guide>
        <p15:guide id="3" orient="horz" pos="3216">
          <p15:clr>
            <a:srgbClr val="A4A3A4"/>
          </p15:clr>
        </p15:guide>
        <p15:guide id="4" pos="2231">
          <p15:clr>
            <a:srgbClr val="A4A3A4"/>
          </p15:clr>
        </p15:guide>
        <p15:guide id="5" orient="horz" pos="3039">
          <p15:clr>
            <a:srgbClr val="A4A3A4"/>
          </p15:clr>
        </p15:guide>
        <p15:guide id="6" orient="horz" pos="3127">
          <p15:clr>
            <a:srgbClr val="A4A3A4"/>
          </p15:clr>
        </p15:guide>
        <p15:guide id="7" pos="2070">
          <p15:clr>
            <a:srgbClr val="A4A3A4"/>
          </p15:clr>
        </p15:guide>
        <p15:guide id="8" pos="2159">
          <p15:clr>
            <a:srgbClr val="A4A3A4"/>
          </p15:clr>
        </p15:guide>
        <p15:guide id="9" orient="horz" pos="3223">
          <p15:clr>
            <a:srgbClr val="A4A3A4"/>
          </p15:clr>
        </p15:guide>
        <p15:guide id="10" orient="horz" pos="3316">
          <p15:clr>
            <a:srgbClr val="A4A3A4"/>
          </p15:clr>
        </p15:guide>
        <p15:guide id="11" orient="horz" pos="3133">
          <p15:clr>
            <a:srgbClr val="A4A3A4"/>
          </p15:clr>
        </p15:guide>
        <p15:guide id="12" orient="horz" pos="3224">
          <p15:clr>
            <a:srgbClr val="A4A3A4"/>
          </p15:clr>
        </p15:guide>
        <p15:guide id="13" pos="2214">
          <p15:clr>
            <a:srgbClr val="A4A3A4"/>
          </p15:clr>
        </p15:guide>
        <p15:guide id="14" pos="2309">
          <p15:clr>
            <a:srgbClr val="A4A3A4"/>
          </p15:clr>
        </p15:guide>
        <p15:guide id="15" pos="2143">
          <p15:clr>
            <a:srgbClr val="A4A3A4"/>
          </p15:clr>
        </p15:guide>
        <p15:guide id="16" pos="2235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.. ." initials="..." lastIdx="1" clrIdx="0"/>
  <p:cmAuthor id="1" name="Chiara Sumiraschi" initials="CS" lastIdx="5" clrIdx="1"/>
  <p:cmAuthor id="2" name="SG" initials="U" lastIdx="22" clrIdx="2"/>
  <p:cmAuthor id="3" name="Laura Tagle" initials="LT" lastIdx="8" clrIdx="3"/>
  <p:cmAuthor id="4" name="Diego Provenzano" initials="DP" lastIdx="4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4DA1"/>
    <a:srgbClr val="376B9D"/>
    <a:srgbClr val="0040C0"/>
    <a:srgbClr val="002F8E"/>
    <a:srgbClr val="BA3C18"/>
    <a:srgbClr val="CC99FF"/>
    <a:srgbClr val="71A0FF"/>
    <a:srgbClr val="44546A"/>
    <a:srgbClr val="8D9AA9"/>
    <a:srgbClr val="D0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366" autoAdjust="0"/>
    <p:restoredTop sz="92978" autoAdjust="0"/>
  </p:normalViewPr>
  <p:slideViewPr>
    <p:cSldViewPr>
      <p:cViewPr varScale="1">
        <p:scale>
          <a:sx n="132" d="100"/>
          <a:sy n="132" d="100"/>
        </p:scale>
        <p:origin x="384" y="17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1754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4026" y="-102"/>
      </p:cViewPr>
      <p:guideLst>
        <p:guide orient="horz" pos="3126"/>
        <p:guide pos="2139"/>
        <p:guide orient="horz" pos="3216"/>
        <p:guide pos="2231"/>
        <p:guide orient="horz" pos="3039"/>
        <p:guide orient="horz" pos="3127"/>
        <p:guide pos="2070"/>
        <p:guide pos="2159"/>
        <p:guide orient="horz" pos="3223"/>
        <p:guide orient="horz" pos="3316"/>
        <p:guide orient="horz" pos="3133"/>
        <p:guide orient="horz" pos="3224"/>
        <p:guide pos="2214"/>
        <p:guide pos="2309"/>
        <p:guide pos="2143"/>
        <p:guide pos="223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0BDCFE-2F72-4F5C-9085-66647CA4B89F}" type="doc">
      <dgm:prSet loTypeId="urn:microsoft.com/office/officeart/2005/8/layout/bList2#1" loCatId="list" qsTypeId="urn:microsoft.com/office/officeart/2005/8/quickstyle/simple1" qsCatId="simple" csTypeId="urn:microsoft.com/office/officeart/2005/8/colors/accent1_2" csCatId="accent1" phldr="1"/>
      <dgm:spPr/>
    </dgm:pt>
    <dgm:pt modelId="{BFFBF92A-E91E-48A3-9D85-D549087BDD6E}">
      <dgm:prSet phldrT="[Testo]" custT="1"/>
      <dgm:spPr/>
      <dgm:t>
        <a:bodyPr/>
        <a:lstStyle/>
        <a:p>
          <a:endParaRPr lang="it-IT" sz="1900" dirty="0">
            <a:solidFill>
              <a:schemeClr val="accent1">
                <a:lumMod val="75000"/>
              </a:schemeClr>
            </a:solidFill>
          </a:endParaRPr>
        </a:p>
      </dgm:t>
    </dgm:pt>
    <dgm:pt modelId="{A2CA0784-FD67-4AF4-8281-CE82A00DE305}" type="parTrans" cxnId="{180B2B67-B21B-4D10-8347-301AD2559557}">
      <dgm:prSet/>
      <dgm:spPr/>
      <dgm:t>
        <a:bodyPr/>
        <a:lstStyle/>
        <a:p>
          <a:endParaRPr lang="it-IT" sz="1900"/>
        </a:p>
      </dgm:t>
    </dgm:pt>
    <dgm:pt modelId="{C2C8556B-BD5F-48DA-8124-FA0DE93CD420}" type="sibTrans" cxnId="{180B2B67-B21B-4D10-8347-301AD2559557}">
      <dgm:prSet/>
      <dgm:spPr/>
      <dgm:t>
        <a:bodyPr/>
        <a:lstStyle/>
        <a:p>
          <a:endParaRPr lang="it-IT" sz="1900"/>
        </a:p>
      </dgm:t>
    </dgm:pt>
    <dgm:pt modelId="{D21B9A5A-96F0-4D4C-8C5B-B54462AA0984}">
      <dgm:prSet phldrT="[Testo]" custT="1"/>
      <dgm:spPr/>
      <dgm:t>
        <a:bodyPr/>
        <a:lstStyle/>
        <a:p>
          <a:endParaRPr lang="it-IT" sz="1900" dirty="0"/>
        </a:p>
      </dgm:t>
    </dgm:pt>
    <dgm:pt modelId="{B4372E14-4EC2-4B0A-A094-9AF1A0284C2F}" type="parTrans" cxnId="{00EB3036-58DB-43D1-A9AC-0265EB02CCE9}">
      <dgm:prSet/>
      <dgm:spPr/>
      <dgm:t>
        <a:bodyPr/>
        <a:lstStyle/>
        <a:p>
          <a:endParaRPr lang="it-IT" sz="1900"/>
        </a:p>
      </dgm:t>
    </dgm:pt>
    <dgm:pt modelId="{35A8CB25-FCD1-401C-B21F-CCAF9FE973D7}" type="sibTrans" cxnId="{00EB3036-58DB-43D1-A9AC-0265EB02CCE9}">
      <dgm:prSet/>
      <dgm:spPr/>
      <dgm:t>
        <a:bodyPr/>
        <a:lstStyle/>
        <a:p>
          <a:endParaRPr lang="it-IT" sz="1900"/>
        </a:p>
      </dgm:t>
    </dgm:pt>
    <dgm:pt modelId="{AFF39A63-869F-4853-9898-849B94E2835D}">
      <dgm:prSet phldrT="[Testo]" custT="1"/>
      <dgm:spPr/>
      <dgm:t>
        <a:bodyPr/>
        <a:lstStyle/>
        <a:p>
          <a:endParaRPr lang="it-IT" sz="1900" dirty="0"/>
        </a:p>
      </dgm:t>
    </dgm:pt>
    <dgm:pt modelId="{DFEACF9B-38E6-494D-8920-9B99D88D8887}" type="parTrans" cxnId="{90610183-4996-47BD-8A09-0402DA585FAB}">
      <dgm:prSet/>
      <dgm:spPr/>
      <dgm:t>
        <a:bodyPr/>
        <a:lstStyle/>
        <a:p>
          <a:endParaRPr lang="it-IT" sz="1900"/>
        </a:p>
      </dgm:t>
    </dgm:pt>
    <dgm:pt modelId="{5BE3A112-A6AB-4EE0-A2DD-4A439B3693EC}" type="sibTrans" cxnId="{90610183-4996-47BD-8A09-0402DA585FAB}">
      <dgm:prSet/>
      <dgm:spPr/>
      <dgm:t>
        <a:bodyPr/>
        <a:lstStyle/>
        <a:p>
          <a:endParaRPr lang="it-IT" sz="1900"/>
        </a:p>
      </dgm:t>
    </dgm:pt>
    <dgm:pt modelId="{44F5C755-A987-4706-91CB-6950E68E3DF9}">
      <dgm:prSet phldrT="[Testo]" custT="1"/>
      <dgm:spPr/>
      <dgm:t>
        <a:bodyPr/>
        <a:lstStyle/>
        <a:p>
          <a:endParaRPr lang="it-IT" sz="1900" dirty="0"/>
        </a:p>
      </dgm:t>
    </dgm:pt>
    <dgm:pt modelId="{F66B5B2B-C457-4769-91BF-AD25820AEA51}" type="parTrans" cxnId="{7A90F67C-5888-4883-B085-E81666C93593}">
      <dgm:prSet/>
      <dgm:spPr/>
      <dgm:t>
        <a:bodyPr/>
        <a:lstStyle/>
        <a:p>
          <a:endParaRPr lang="it-IT" sz="1900"/>
        </a:p>
      </dgm:t>
    </dgm:pt>
    <dgm:pt modelId="{FAB20B49-5027-4790-800A-00EDCD362ECB}" type="sibTrans" cxnId="{7A90F67C-5888-4883-B085-E81666C93593}">
      <dgm:prSet/>
      <dgm:spPr/>
      <dgm:t>
        <a:bodyPr/>
        <a:lstStyle/>
        <a:p>
          <a:endParaRPr lang="it-IT" sz="1900"/>
        </a:p>
      </dgm:t>
    </dgm:pt>
    <dgm:pt modelId="{E168A1CE-3C4F-4680-9CBF-5F752E45FE04}">
      <dgm:prSet phldrT="[Testo]" custT="1"/>
      <dgm:spPr/>
      <dgm:t>
        <a:bodyPr/>
        <a:lstStyle/>
        <a:p>
          <a:endParaRPr lang="it-IT" sz="1900" dirty="0"/>
        </a:p>
      </dgm:t>
    </dgm:pt>
    <dgm:pt modelId="{5544B881-9CF3-49CB-938A-76110FF3FE7B}" type="parTrans" cxnId="{DB6DA02A-DE26-4CC0-978B-9F416A6D50EF}">
      <dgm:prSet/>
      <dgm:spPr/>
      <dgm:t>
        <a:bodyPr/>
        <a:lstStyle/>
        <a:p>
          <a:endParaRPr lang="it-IT" sz="1900"/>
        </a:p>
      </dgm:t>
    </dgm:pt>
    <dgm:pt modelId="{6CC456B3-2662-4B97-A5AB-C549A9DE8661}" type="sibTrans" cxnId="{DB6DA02A-DE26-4CC0-978B-9F416A6D50EF}">
      <dgm:prSet/>
      <dgm:spPr/>
      <dgm:t>
        <a:bodyPr/>
        <a:lstStyle/>
        <a:p>
          <a:endParaRPr lang="it-IT" sz="1900"/>
        </a:p>
      </dgm:t>
    </dgm:pt>
    <dgm:pt modelId="{31DBEAF6-B49C-4A3B-8B09-F35D50A80C67}">
      <dgm:prSet phldrT="[Testo]" custT="1"/>
      <dgm:spPr/>
      <dgm:t>
        <a:bodyPr/>
        <a:lstStyle/>
        <a:p>
          <a:endParaRPr lang="it-IT" sz="1900" dirty="0"/>
        </a:p>
      </dgm:t>
    </dgm:pt>
    <dgm:pt modelId="{ADD76DB4-45EC-4E1B-9BDE-1DDDE92AF19F}" type="parTrans" cxnId="{15827572-0968-46B6-9627-8D137AE62BDC}">
      <dgm:prSet/>
      <dgm:spPr/>
      <dgm:t>
        <a:bodyPr/>
        <a:lstStyle/>
        <a:p>
          <a:endParaRPr lang="it-IT" sz="1900"/>
        </a:p>
      </dgm:t>
    </dgm:pt>
    <dgm:pt modelId="{C010B253-8AE8-4953-972C-68FE789CB096}" type="sibTrans" cxnId="{15827572-0968-46B6-9627-8D137AE62BDC}">
      <dgm:prSet/>
      <dgm:spPr/>
      <dgm:t>
        <a:bodyPr/>
        <a:lstStyle/>
        <a:p>
          <a:endParaRPr lang="it-IT" sz="1900"/>
        </a:p>
      </dgm:t>
    </dgm:pt>
    <dgm:pt modelId="{F3383939-0635-478A-97D2-5B1CBB36C1A7}">
      <dgm:prSet custT="1"/>
      <dgm:spPr/>
      <dgm:t>
        <a:bodyPr/>
        <a:lstStyle/>
        <a:p>
          <a:r>
            <a:rPr lang="it-IT" sz="1400" dirty="0" err="1">
              <a:solidFill>
                <a:srgbClr val="024DA1"/>
              </a:solidFill>
            </a:rPr>
            <a:t>Doc.strategici</a:t>
          </a:r>
          <a:r>
            <a:rPr lang="it-IT" sz="1400" dirty="0">
              <a:solidFill>
                <a:srgbClr val="024DA1"/>
              </a:solidFill>
            </a:rPr>
            <a:t> nazionali </a:t>
          </a:r>
          <a:br>
            <a:rPr lang="it-IT" sz="1400" dirty="0">
              <a:solidFill>
                <a:srgbClr val="024DA1"/>
              </a:solidFill>
            </a:rPr>
          </a:br>
          <a:r>
            <a:rPr lang="it-IT" sz="1400" dirty="0">
              <a:solidFill>
                <a:srgbClr val="024DA1"/>
              </a:solidFill>
            </a:rPr>
            <a:t>e regionali</a:t>
          </a:r>
          <a:br>
            <a:rPr lang="it-IT" sz="1400" dirty="0">
              <a:solidFill>
                <a:srgbClr val="024DA1"/>
              </a:solidFill>
            </a:rPr>
          </a:br>
          <a:endParaRPr lang="it-IT" sz="1400" dirty="0"/>
        </a:p>
      </dgm:t>
    </dgm:pt>
    <dgm:pt modelId="{E70C42D7-F35B-4729-BCD7-B8BAA88C7D8D}" type="parTrans" cxnId="{DADF489A-505D-4D04-B173-7FD643A540A9}">
      <dgm:prSet/>
      <dgm:spPr/>
      <dgm:t>
        <a:bodyPr/>
        <a:lstStyle/>
        <a:p>
          <a:endParaRPr lang="it-IT" sz="1900"/>
        </a:p>
      </dgm:t>
    </dgm:pt>
    <dgm:pt modelId="{B20F519F-58B0-4FBB-B795-0F089438A124}" type="sibTrans" cxnId="{DADF489A-505D-4D04-B173-7FD643A540A9}">
      <dgm:prSet/>
      <dgm:spPr/>
      <dgm:t>
        <a:bodyPr/>
        <a:lstStyle/>
        <a:p>
          <a:endParaRPr lang="it-IT" sz="1900"/>
        </a:p>
      </dgm:t>
    </dgm:pt>
    <dgm:pt modelId="{497FEBAF-BE4B-4CC3-A618-6013C0F336AF}">
      <dgm:prSet custT="1"/>
      <dgm:spPr/>
      <dgm:t>
        <a:bodyPr/>
        <a:lstStyle/>
        <a:p>
          <a:r>
            <a:rPr lang="it-IT" sz="1400" dirty="0">
              <a:solidFill>
                <a:srgbClr val="024DA1"/>
              </a:solidFill>
            </a:rPr>
            <a:t>Esiti tavoli partenariali</a:t>
          </a:r>
          <a:endParaRPr lang="it-IT" sz="1400" dirty="0"/>
        </a:p>
      </dgm:t>
    </dgm:pt>
    <dgm:pt modelId="{55E1341F-1A4F-4A10-AA0B-04C681812239}" type="parTrans" cxnId="{5FF1C167-2F37-4370-957F-9493DEC4A6EC}">
      <dgm:prSet/>
      <dgm:spPr/>
      <dgm:t>
        <a:bodyPr/>
        <a:lstStyle/>
        <a:p>
          <a:endParaRPr lang="it-IT" sz="1900"/>
        </a:p>
      </dgm:t>
    </dgm:pt>
    <dgm:pt modelId="{18F5EBA7-19DF-443C-AD49-E5CDCEC4BF25}" type="sibTrans" cxnId="{5FF1C167-2F37-4370-957F-9493DEC4A6EC}">
      <dgm:prSet/>
      <dgm:spPr/>
      <dgm:t>
        <a:bodyPr/>
        <a:lstStyle/>
        <a:p>
          <a:endParaRPr lang="it-IT" sz="1900"/>
        </a:p>
      </dgm:t>
    </dgm:pt>
    <dgm:pt modelId="{8AAC81E5-75FE-4B14-B029-CC51F81A3433}">
      <dgm:prSet custT="1"/>
      <dgm:spPr/>
      <dgm:t>
        <a:bodyPr/>
        <a:lstStyle/>
        <a:p>
          <a:r>
            <a:rPr lang="it-IT" sz="1400" dirty="0">
              <a:solidFill>
                <a:srgbClr val="024DA1"/>
              </a:solidFill>
            </a:rPr>
            <a:t>Conoscenze dei partner</a:t>
          </a:r>
          <a:endParaRPr lang="it-IT" sz="1400" dirty="0"/>
        </a:p>
      </dgm:t>
    </dgm:pt>
    <dgm:pt modelId="{974ABC1C-EE88-42F8-BFE3-1499F84AC066}" type="parTrans" cxnId="{62AF8A7F-8309-4637-81D5-081001EE7D7B}">
      <dgm:prSet/>
      <dgm:spPr/>
      <dgm:t>
        <a:bodyPr/>
        <a:lstStyle/>
        <a:p>
          <a:endParaRPr lang="it-IT" sz="1900"/>
        </a:p>
      </dgm:t>
    </dgm:pt>
    <dgm:pt modelId="{8AC379F1-7AAF-40EA-9C79-FF024F4F3B2D}" type="sibTrans" cxnId="{62AF8A7F-8309-4637-81D5-081001EE7D7B}">
      <dgm:prSet/>
      <dgm:spPr/>
      <dgm:t>
        <a:bodyPr/>
        <a:lstStyle/>
        <a:p>
          <a:endParaRPr lang="it-IT" sz="1900"/>
        </a:p>
      </dgm:t>
    </dgm:pt>
    <dgm:pt modelId="{55D4C197-C520-4DC0-8D81-BF675F735B72}">
      <dgm:prSet custT="1"/>
      <dgm:spPr/>
      <dgm:t>
        <a:bodyPr/>
        <a:lstStyle/>
        <a:p>
          <a:r>
            <a:rPr lang="it-IT" sz="1400" dirty="0">
              <a:solidFill>
                <a:srgbClr val="024DA1"/>
              </a:solidFill>
            </a:rPr>
            <a:t>Valutazioni</a:t>
          </a:r>
          <a:br>
            <a:rPr lang="it-IT" sz="1400" dirty="0">
              <a:solidFill>
                <a:srgbClr val="024DA1"/>
              </a:solidFill>
            </a:rPr>
          </a:br>
          <a:endParaRPr lang="it-IT" sz="1400" dirty="0"/>
        </a:p>
      </dgm:t>
    </dgm:pt>
    <dgm:pt modelId="{0338C454-A8C5-4A26-9223-691517B12BCE}" type="parTrans" cxnId="{B2D35609-5FFE-45D3-918F-9AE5671DE2F2}">
      <dgm:prSet/>
      <dgm:spPr/>
      <dgm:t>
        <a:bodyPr/>
        <a:lstStyle/>
        <a:p>
          <a:endParaRPr lang="it-IT" sz="1900"/>
        </a:p>
      </dgm:t>
    </dgm:pt>
    <dgm:pt modelId="{5B12A887-46AD-463C-8B78-68AC035A28D4}" type="sibTrans" cxnId="{B2D35609-5FFE-45D3-918F-9AE5671DE2F2}">
      <dgm:prSet/>
      <dgm:spPr/>
      <dgm:t>
        <a:bodyPr/>
        <a:lstStyle/>
        <a:p>
          <a:endParaRPr lang="it-IT" sz="1900"/>
        </a:p>
      </dgm:t>
    </dgm:pt>
    <dgm:pt modelId="{A301B7E1-2E2C-42E8-8E51-03C16046C598}">
      <dgm:prSet custT="1"/>
      <dgm:spPr/>
      <dgm:t>
        <a:bodyPr/>
        <a:lstStyle/>
        <a:p>
          <a:r>
            <a:rPr lang="it-IT" sz="1400" dirty="0">
              <a:solidFill>
                <a:srgbClr val="024DA1"/>
              </a:solidFill>
            </a:rPr>
            <a:t>Evidenze su esiti e funzionamento degli strumenti</a:t>
          </a:r>
          <a:endParaRPr lang="it-IT" sz="1400" dirty="0"/>
        </a:p>
      </dgm:t>
    </dgm:pt>
    <dgm:pt modelId="{6F94BFAF-B6AA-4692-9861-636A5D82EE9C}" type="parTrans" cxnId="{67639140-B285-4A9D-A2C4-5379E0BCC635}">
      <dgm:prSet/>
      <dgm:spPr/>
      <dgm:t>
        <a:bodyPr/>
        <a:lstStyle/>
        <a:p>
          <a:endParaRPr lang="it-IT" sz="1900"/>
        </a:p>
      </dgm:t>
    </dgm:pt>
    <dgm:pt modelId="{0AD23D2A-1B7E-4DEC-83AA-AEAF0BBE3AFD}" type="sibTrans" cxnId="{67639140-B285-4A9D-A2C4-5379E0BCC635}">
      <dgm:prSet/>
      <dgm:spPr/>
      <dgm:t>
        <a:bodyPr/>
        <a:lstStyle/>
        <a:p>
          <a:endParaRPr lang="it-IT" sz="1900"/>
        </a:p>
      </dgm:t>
    </dgm:pt>
    <dgm:pt modelId="{CF6387AC-8773-4AED-9ACA-1E41EE806136}">
      <dgm:prSet custT="1"/>
      <dgm:spPr/>
      <dgm:t>
        <a:bodyPr/>
        <a:lstStyle/>
        <a:p>
          <a:r>
            <a:rPr lang="it-IT" sz="1400" dirty="0">
              <a:solidFill>
                <a:srgbClr val="024DA1"/>
              </a:solidFill>
            </a:rPr>
            <a:t>Portale </a:t>
          </a:r>
          <a:r>
            <a:rPr lang="it-IT" sz="1400" dirty="0" err="1">
              <a:solidFill>
                <a:srgbClr val="024DA1"/>
              </a:solidFill>
            </a:rPr>
            <a:t>OpenCoesione</a:t>
          </a:r>
          <a:r>
            <a:rPr lang="it-IT" sz="1400" dirty="0">
              <a:solidFill>
                <a:srgbClr val="024DA1"/>
              </a:solidFill>
            </a:rPr>
            <a:t> </a:t>
          </a:r>
          <a:r>
            <a:rPr lang="it-IT" sz="1200" dirty="0">
              <a:solidFill>
                <a:srgbClr val="024DA1"/>
              </a:solidFill>
            </a:rPr>
            <a:t>(</a:t>
          </a:r>
          <a:r>
            <a:rPr lang="it-IT" sz="1200" dirty="0" err="1">
              <a:solidFill>
                <a:srgbClr val="024DA1"/>
              </a:solidFill>
            </a:rPr>
            <a:t>opencoesione.gov.it</a:t>
          </a:r>
          <a:r>
            <a:rPr lang="it-IT" sz="1200" dirty="0">
              <a:solidFill>
                <a:srgbClr val="024DA1"/>
              </a:solidFill>
            </a:rPr>
            <a:t>)</a:t>
          </a:r>
          <a:br>
            <a:rPr lang="it-IT" sz="1200" dirty="0">
              <a:solidFill>
                <a:srgbClr val="024DA1"/>
              </a:solidFill>
            </a:rPr>
          </a:br>
          <a:endParaRPr lang="it-IT" sz="1200" dirty="0"/>
        </a:p>
      </dgm:t>
    </dgm:pt>
    <dgm:pt modelId="{AE03C1F3-0F36-4B02-ACB1-FC427F8E1561}" type="parTrans" cxnId="{7872A4C0-A36A-4F41-BCCD-F19A173F19E5}">
      <dgm:prSet/>
      <dgm:spPr/>
      <dgm:t>
        <a:bodyPr/>
        <a:lstStyle/>
        <a:p>
          <a:endParaRPr lang="it-IT" sz="1900"/>
        </a:p>
      </dgm:t>
    </dgm:pt>
    <dgm:pt modelId="{0F2CB1AF-D20F-486A-9F4E-C475067F839D}" type="sibTrans" cxnId="{7872A4C0-A36A-4F41-BCCD-F19A173F19E5}">
      <dgm:prSet/>
      <dgm:spPr/>
      <dgm:t>
        <a:bodyPr/>
        <a:lstStyle/>
        <a:p>
          <a:endParaRPr lang="it-IT" sz="1900"/>
        </a:p>
      </dgm:t>
    </dgm:pt>
    <dgm:pt modelId="{17B429EB-1CBB-4662-8E8B-48134595A82D}">
      <dgm:prSet custT="1"/>
      <dgm:spPr/>
      <dgm:t>
        <a:bodyPr/>
        <a:lstStyle/>
        <a:p>
          <a:r>
            <a:rPr lang="it-IT" sz="1400" dirty="0">
              <a:solidFill>
                <a:srgbClr val="024DA1"/>
              </a:solidFill>
            </a:rPr>
            <a:t>...</a:t>
          </a:r>
          <a:endParaRPr lang="it-IT" sz="1400" dirty="0"/>
        </a:p>
      </dgm:t>
    </dgm:pt>
    <dgm:pt modelId="{20C0293F-1EB5-422F-8FD0-E3BDC6866347}" type="parTrans" cxnId="{8BF87268-29A7-4DC3-BA33-86B312A5DA8D}">
      <dgm:prSet/>
      <dgm:spPr/>
      <dgm:t>
        <a:bodyPr/>
        <a:lstStyle/>
        <a:p>
          <a:endParaRPr lang="it-IT" sz="1900"/>
        </a:p>
      </dgm:t>
    </dgm:pt>
    <dgm:pt modelId="{670A1F1E-8540-4FC5-A79C-4E3FA1C89569}" type="sibTrans" cxnId="{8BF87268-29A7-4DC3-BA33-86B312A5DA8D}">
      <dgm:prSet/>
      <dgm:spPr/>
      <dgm:t>
        <a:bodyPr/>
        <a:lstStyle/>
        <a:p>
          <a:endParaRPr lang="it-IT" sz="1900"/>
        </a:p>
      </dgm:t>
    </dgm:pt>
    <dgm:pt modelId="{25C87988-2541-499F-8A4D-DCCAFF978165}">
      <dgm:prSet phldrT="[Testo]" custT="1"/>
      <dgm:spPr/>
      <dgm:t>
        <a:bodyPr/>
        <a:lstStyle/>
        <a:p>
          <a:endParaRPr lang="it-IT" sz="1900" dirty="0"/>
        </a:p>
      </dgm:t>
    </dgm:pt>
    <dgm:pt modelId="{75E03A31-BCAB-43D3-832E-6F05BC77D50A}" type="sibTrans" cxnId="{A0D534CF-2943-4012-A971-8E8A12EFBD8A}">
      <dgm:prSet/>
      <dgm:spPr/>
      <dgm:t>
        <a:bodyPr/>
        <a:lstStyle/>
        <a:p>
          <a:endParaRPr lang="it-IT" sz="1900"/>
        </a:p>
      </dgm:t>
    </dgm:pt>
    <dgm:pt modelId="{F4A493D1-D0E9-48A2-995B-8549771338B3}" type="parTrans" cxnId="{A0D534CF-2943-4012-A971-8E8A12EFBD8A}">
      <dgm:prSet/>
      <dgm:spPr/>
      <dgm:t>
        <a:bodyPr/>
        <a:lstStyle/>
        <a:p>
          <a:endParaRPr lang="it-IT" sz="1900"/>
        </a:p>
      </dgm:t>
    </dgm:pt>
    <dgm:pt modelId="{33DC22D6-91FB-4E72-B2C3-1F93A1AE5938}">
      <dgm:prSet phldrT="[Testo]" custT="1"/>
      <dgm:spPr/>
      <dgm:t>
        <a:bodyPr/>
        <a:lstStyle/>
        <a:p>
          <a:endParaRPr lang="it-IT" sz="1900" dirty="0"/>
        </a:p>
      </dgm:t>
    </dgm:pt>
    <dgm:pt modelId="{4ABBE942-A273-4691-8027-9B230780D687}" type="parTrans" cxnId="{432936FF-57BD-460D-81C9-B15203AC2B10}">
      <dgm:prSet/>
      <dgm:spPr/>
      <dgm:t>
        <a:bodyPr/>
        <a:lstStyle/>
        <a:p>
          <a:endParaRPr lang="it-IT" sz="1900"/>
        </a:p>
      </dgm:t>
    </dgm:pt>
    <dgm:pt modelId="{5508C42F-83D5-4B2E-8C0A-6B077FF939AE}" type="sibTrans" cxnId="{432936FF-57BD-460D-81C9-B15203AC2B10}">
      <dgm:prSet/>
      <dgm:spPr/>
      <dgm:t>
        <a:bodyPr/>
        <a:lstStyle/>
        <a:p>
          <a:endParaRPr lang="it-IT" sz="1900"/>
        </a:p>
      </dgm:t>
    </dgm:pt>
    <dgm:pt modelId="{62E6E485-4878-42EE-AE43-9899A56787B8}">
      <dgm:prSet custT="1"/>
      <dgm:spPr/>
      <dgm:t>
        <a:bodyPr/>
        <a:lstStyle/>
        <a:p>
          <a:pPr>
            <a:spcAft>
              <a:spcPct val="15000"/>
            </a:spcAft>
          </a:pPr>
          <a:r>
            <a:rPr lang="it-IT" sz="1300" dirty="0">
              <a:solidFill>
                <a:srgbClr val="024DA1"/>
              </a:solidFill>
            </a:rPr>
            <a:t>Indicatori di contesto (</a:t>
          </a:r>
          <a:r>
            <a:rPr lang="it-IT" sz="1300" dirty="0" err="1">
              <a:solidFill>
                <a:srgbClr val="024DA1"/>
              </a:solidFill>
            </a:rPr>
            <a:t>istat.it</a:t>
          </a:r>
          <a:r>
            <a:rPr lang="it-IT" sz="1300" dirty="0">
              <a:solidFill>
                <a:srgbClr val="024DA1"/>
              </a:solidFill>
            </a:rPr>
            <a:t>):</a:t>
          </a:r>
          <a:endParaRPr lang="it-IT" sz="1300" dirty="0"/>
        </a:p>
      </dgm:t>
    </dgm:pt>
    <dgm:pt modelId="{28B42DFF-6776-4240-A841-B2805C420D2C}" type="parTrans" cxnId="{686169EE-DF78-4458-B13B-E087895D9389}">
      <dgm:prSet/>
      <dgm:spPr/>
      <dgm:t>
        <a:bodyPr/>
        <a:lstStyle/>
        <a:p>
          <a:endParaRPr lang="it-IT" sz="1900"/>
        </a:p>
      </dgm:t>
    </dgm:pt>
    <dgm:pt modelId="{FBB1A52E-D2A0-4D91-B381-D599A26025C3}" type="sibTrans" cxnId="{686169EE-DF78-4458-B13B-E087895D9389}">
      <dgm:prSet/>
      <dgm:spPr/>
      <dgm:t>
        <a:bodyPr/>
        <a:lstStyle/>
        <a:p>
          <a:endParaRPr lang="it-IT" sz="1900"/>
        </a:p>
      </dgm:t>
    </dgm:pt>
    <dgm:pt modelId="{5CD6E8DF-9127-43C1-A0F5-FD0BE2E956DC}">
      <dgm:prSet custT="1"/>
      <dgm:spPr/>
      <dgm:t>
        <a:bodyPr/>
        <a:lstStyle/>
        <a:p>
          <a:pPr>
            <a:spcAft>
              <a:spcPts val="0"/>
            </a:spcAft>
          </a:pPr>
          <a:r>
            <a:rPr lang="it-IT" sz="1200" i="1" dirty="0">
              <a:solidFill>
                <a:srgbClr val="024DA1"/>
              </a:solidFill>
            </a:rPr>
            <a:t>Banca dati indicatori </a:t>
          </a:r>
          <a:r>
            <a:rPr lang="it-IT" sz="1200" u="sng" dirty="0" err="1">
              <a:solidFill>
                <a:srgbClr val="024DA1"/>
              </a:solidFill>
            </a:rPr>
            <a:t>istat.it</a:t>
          </a:r>
          <a:r>
            <a:rPr lang="it-IT" sz="1200" u="sng" dirty="0">
              <a:solidFill>
                <a:srgbClr val="024DA1"/>
              </a:solidFill>
            </a:rPr>
            <a:t>/</a:t>
          </a:r>
          <a:r>
            <a:rPr lang="it-IT" sz="1200" u="sng" dirty="0" err="1">
              <a:solidFill>
                <a:srgbClr val="024DA1"/>
              </a:solidFill>
            </a:rPr>
            <a:t>it</a:t>
          </a:r>
          <a:r>
            <a:rPr lang="it-IT" sz="1200" u="sng" dirty="0">
              <a:solidFill>
                <a:srgbClr val="024DA1"/>
              </a:solidFill>
            </a:rPr>
            <a:t>/archivio/16777</a:t>
          </a:r>
          <a:endParaRPr lang="it-IT" sz="1200" dirty="0"/>
        </a:p>
      </dgm:t>
    </dgm:pt>
    <dgm:pt modelId="{BE54CBC6-0D78-4B76-96D5-E1471E06FC99}" type="parTrans" cxnId="{B49F75CF-7D60-410B-A7B3-E6EFF314290F}">
      <dgm:prSet/>
      <dgm:spPr/>
      <dgm:t>
        <a:bodyPr/>
        <a:lstStyle/>
        <a:p>
          <a:endParaRPr lang="it-IT"/>
        </a:p>
      </dgm:t>
    </dgm:pt>
    <dgm:pt modelId="{8E90EC23-57F6-4A05-83F2-3D7789B8F0C2}" type="sibTrans" cxnId="{B49F75CF-7D60-410B-A7B3-E6EFF314290F}">
      <dgm:prSet/>
      <dgm:spPr/>
      <dgm:t>
        <a:bodyPr/>
        <a:lstStyle/>
        <a:p>
          <a:endParaRPr lang="it-IT"/>
        </a:p>
      </dgm:t>
    </dgm:pt>
    <dgm:pt modelId="{6A7F506F-FFC9-461A-AB85-022D1F6FECE1}">
      <dgm:prSet custT="1"/>
      <dgm:spPr/>
      <dgm:t>
        <a:bodyPr/>
        <a:lstStyle/>
        <a:p>
          <a:pPr>
            <a:spcAft>
              <a:spcPts val="0"/>
            </a:spcAft>
          </a:pPr>
          <a:r>
            <a:rPr lang="it-IT" sz="1200" i="1" dirty="0">
              <a:solidFill>
                <a:srgbClr val="024DA1"/>
              </a:solidFill>
            </a:rPr>
            <a:t>Atlante statistico dei comuni </a:t>
          </a:r>
          <a:r>
            <a:rPr lang="it-IT" sz="1200" u="sng" dirty="0" err="1">
              <a:solidFill>
                <a:srgbClr val="024DA1"/>
              </a:solidFill>
            </a:rPr>
            <a:t>istat.it</a:t>
          </a:r>
          <a:r>
            <a:rPr lang="it-IT" sz="1200" u="sng" dirty="0">
              <a:solidFill>
                <a:srgbClr val="024DA1"/>
              </a:solidFill>
            </a:rPr>
            <a:t>/</a:t>
          </a:r>
          <a:r>
            <a:rPr lang="it-IT" sz="1200" u="sng" dirty="0" err="1">
              <a:solidFill>
                <a:srgbClr val="024DA1"/>
              </a:solidFill>
            </a:rPr>
            <a:t>it</a:t>
          </a:r>
          <a:r>
            <a:rPr lang="it-IT" sz="1200" u="sng" dirty="0">
              <a:solidFill>
                <a:srgbClr val="024DA1"/>
              </a:solidFill>
            </a:rPr>
            <a:t>/archivio/227189</a:t>
          </a:r>
          <a:endParaRPr lang="it-IT" sz="1200" i="1" dirty="0">
            <a:solidFill>
              <a:srgbClr val="024DA1"/>
            </a:solidFill>
          </a:endParaRPr>
        </a:p>
      </dgm:t>
    </dgm:pt>
    <dgm:pt modelId="{C73C5BEE-DC57-446D-838A-E79AB3CEFC68}" type="parTrans" cxnId="{158AC8A9-D4AD-46CC-87AE-AD9B3C596912}">
      <dgm:prSet/>
      <dgm:spPr/>
      <dgm:t>
        <a:bodyPr/>
        <a:lstStyle/>
        <a:p>
          <a:endParaRPr lang="it-IT"/>
        </a:p>
      </dgm:t>
    </dgm:pt>
    <dgm:pt modelId="{13EFA464-1200-40DD-B91B-FAF911065E88}" type="sibTrans" cxnId="{158AC8A9-D4AD-46CC-87AE-AD9B3C596912}">
      <dgm:prSet/>
      <dgm:spPr/>
      <dgm:t>
        <a:bodyPr/>
        <a:lstStyle/>
        <a:p>
          <a:endParaRPr lang="it-IT"/>
        </a:p>
      </dgm:t>
    </dgm:pt>
    <dgm:pt modelId="{8608B908-F147-4397-8E9C-413166AA7308}">
      <dgm:prSet custT="1"/>
      <dgm:spPr/>
      <dgm:t>
        <a:bodyPr/>
        <a:lstStyle/>
        <a:p>
          <a:pPr>
            <a:spcAft>
              <a:spcPct val="15000"/>
            </a:spcAft>
          </a:pPr>
          <a:endParaRPr lang="it-IT" sz="1200" dirty="0"/>
        </a:p>
      </dgm:t>
    </dgm:pt>
    <dgm:pt modelId="{0C59B53C-7BC7-4449-A7D7-8E1FC5BEBCB8}" type="parTrans" cxnId="{52B57E0D-3AA6-4A5C-AD7B-1A268DD2A8FB}">
      <dgm:prSet/>
      <dgm:spPr/>
      <dgm:t>
        <a:bodyPr/>
        <a:lstStyle/>
        <a:p>
          <a:endParaRPr lang="it-IT"/>
        </a:p>
      </dgm:t>
    </dgm:pt>
    <dgm:pt modelId="{42ACA10B-68AB-4E06-9340-6049720DCABE}" type="sibTrans" cxnId="{52B57E0D-3AA6-4A5C-AD7B-1A268DD2A8FB}">
      <dgm:prSet/>
      <dgm:spPr/>
      <dgm:t>
        <a:bodyPr/>
        <a:lstStyle/>
        <a:p>
          <a:endParaRPr lang="it-IT"/>
        </a:p>
      </dgm:t>
    </dgm:pt>
    <dgm:pt modelId="{23B64DC3-B49F-6A46-B02E-E801FBC98000}">
      <dgm:prSet custT="1"/>
      <dgm:spPr/>
      <dgm:t>
        <a:bodyPr/>
        <a:lstStyle/>
        <a:p>
          <a:r>
            <a:rPr lang="it-IT" sz="1400" dirty="0">
              <a:solidFill>
                <a:srgbClr val="024DA1"/>
              </a:solidFill>
            </a:rPr>
            <a:t>Rassegne valutative</a:t>
          </a:r>
        </a:p>
      </dgm:t>
    </dgm:pt>
    <dgm:pt modelId="{86E08F78-FC7D-9D42-95C0-0A701B219583}" type="parTrans" cxnId="{8A44B687-8F61-3A44-839F-232E7E8C7904}">
      <dgm:prSet/>
      <dgm:spPr/>
      <dgm:t>
        <a:bodyPr/>
        <a:lstStyle/>
        <a:p>
          <a:endParaRPr lang="it-IT"/>
        </a:p>
      </dgm:t>
    </dgm:pt>
    <dgm:pt modelId="{A1676D53-A366-4344-8B4E-A210D2F0A4B1}" type="sibTrans" cxnId="{8A44B687-8F61-3A44-839F-232E7E8C7904}">
      <dgm:prSet/>
      <dgm:spPr/>
      <dgm:t>
        <a:bodyPr/>
        <a:lstStyle/>
        <a:p>
          <a:endParaRPr lang="it-IT"/>
        </a:p>
      </dgm:t>
    </dgm:pt>
    <dgm:pt modelId="{8224DAE8-B1A0-0148-A64F-A71A3167EAB5}">
      <dgm:prSet custT="1"/>
      <dgm:spPr/>
      <dgm:t>
        <a:bodyPr/>
        <a:lstStyle/>
        <a:p>
          <a:r>
            <a:rPr lang="it-IT" sz="1400" dirty="0">
              <a:solidFill>
                <a:srgbClr val="024DA1"/>
              </a:solidFill>
            </a:rPr>
            <a:t>Monitoraggi regionali </a:t>
          </a:r>
          <a:br>
            <a:rPr lang="it-IT" sz="1400" dirty="0">
              <a:solidFill>
                <a:srgbClr val="024DA1"/>
              </a:solidFill>
            </a:rPr>
          </a:br>
          <a:r>
            <a:rPr lang="it-IT" sz="1400" dirty="0">
              <a:solidFill>
                <a:srgbClr val="024DA1"/>
              </a:solidFill>
            </a:rPr>
            <a:t>e di settore</a:t>
          </a:r>
        </a:p>
      </dgm:t>
    </dgm:pt>
    <dgm:pt modelId="{DBEDC3DB-701F-8C46-AAEF-B7B14790E355}" type="parTrans" cxnId="{C4820A47-F6BC-2A4C-A991-3E684488B1DF}">
      <dgm:prSet/>
      <dgm:spPr/>
      <dgm:t>
        <a:bodyPr/>
        <a:lstStyle/>
        <a:p>
          <a:endParaRPr lang="it-IT"/>
        </a:p>
      </dgm:t>
    </dgm:pt>
    <dgm:pt modelId="{8A707B61-2C9B-3542-B27D-177CAF7F6D3D}" type="sibTrans" cxnId="{C4820A47-F6BC-2A4C-A991-3E684488B1DF}">
      <dgm:prSet/>
      <dgm:spPr/>
      <dgm:t>
        <a:bodyPr/>
        <a:lstStyle/>
        <a:p>
          <a:endParaRPr lang="it-IT"/>
        </a:p>
      </dgm:t>
    </dgm:pt>
    <dgm:pt modelId="{C09D3E60-ABBD-784C-A688-1F07295BF8D9}">
      <dgm:prSet custT="1"/>
      <dgm:spPr/>
      <dgm:t>
        <a:bodyPr/>
        <a:lstStyle/>
        <a:p>
          <a:r>
            <a:rPr lang="it-IT" sz="1400" dirty="0">
              <a:solidFill>
                <a:srgbClr val="024DA1"/>
              </a:solidFill>
            </a:rPr>
            <a:t>Conoscenze degli attuatori</a:t>
          </a:r>
        </a:p>
      </dgm:t>
    </dgm:pt>
    <dgm:pt modelId="{84A4A4AA-A77D-2F4A-B060-C3C81371E1E3}" type="parTrans" cxnId="{94939F00-ECD2-9F46-BE5C-FA1E2123F8AC}">
      <dgm:prSet/>
      <dgm:spPr/>
      <dgm:t>
        <a:bodyPr/>
        <a:lstStyle/>
        <a:p>
          <a:endParaRPr lang="it-IT"/>
        </a:p>
      </dgm:t>
    </dgm:pt>
    <dgm:pt modelId="{6A6A213A-99B2-BA4B-8048-D5CFB2047DF7}" type="sibTrans" cxnId="{94939F00-ECD2-9F46-BE5C-FA1E2123F8AC}">
      <dgm:prSet/>
      <dgm:spPr/>
      <dgm:t>
        <a:bodyPr/>
        <a:lstStyle/>
        <a:p>
          <a:endParaRPr lang="it-IT"/>
        </a:p>
      </dgm:t>
    </dgm:pt>
    <dgm:pt modelId="{05CC8F25-B123-074C-97F1-DE409710EEC4}">
      <dgm:prSet custT="1"/>
      <dgm:spPr/>
      <dgm:t>
        <a:bodyPr/>
        <a:lstStyle/>
        <a:p>
          <a:r>
            <a:rPr lang="it-IT" sz="1400" dirty="0">
              <a:solidFill>
                <a:srgbClr val="024DA1"/>
              </a:solidFill>
            </a:rPr>
            <a:t>Conoscenze dai partenariati locali</a:t>
          </a:r>
        </a:p>
      </dgm:t>
    </dgm:pt>
    <dgm:pt modelId="{733597CA-CB45-F94B-B9D0-58194746FD58}" type="parTrans" cxnId="{497655F4-4679-7B41-8029-5DC258D563B3}">
      <dgm:prSet/>
      <dgm:spPr/>
      <dgm:t>
        <a:bodyPr/>
        <a:lstStyle/>
        <a:p>
          <a:endParaRPr lang="it-IT"/>
        </a:p>
      </dgm:t>
    </dgm:pt>
    <dgm:pt modelId="{C71E1DED-0241-5347-8F04-51724FD639AF}" type="sibTrans" cxnId="{497655F4-4679-7B41-8029-5DC258D563B3}">
      <dgm:prSet/>
      <dgm:spPr/>
      <dgm:t>
        <a:bodyPr/>
        <a:lstStyle/>
        <a:p>
          <a:endParaRPr lang="it-IT"/>
        </a:p>
      </dgm:t>
    </dgm:pt>
    <dgm:pt modelId="{7E5C9B6D-0EF5-024D-97CB-005FDE894541}">
      <dgm:prSet custT="1"/>
      <dgm:spPr/>
      <dgm:t>
        <a:bodyPr/>
        <a:lstStyle/>
        <a:p>
          <a:r>
            <a:rPr lang="it-IT" sz="1400" dirty="0">
              <a:solidFill>
                <a:srgbClr val="024DA1"/>
              </a:solidFill>
            </a:rPr>
            <a:t>Doc. di pianificazione regionale</a:t>
          </a:r>
          <a:endParaRPr lang="it-IT" sz="1400" dirty="0"/>
        </a:p>
      </dgm:t>
    </dgm:pt>
    <dgm:pt modelId="{0BE1614F-7DBF-7C45-8292-BC982F0637D6}" type="parTrans" cxnId="{F6F1AF3E-70BE-D449-8AEC-2A470B734170}">
      <dgm:prSet/>
      <dgm:spPr/>
      <dgm:t>
        <a:bodyPr/>
        <a:lstStyle/>
        <a:p>
          <a:endParaRPr lang="it-IT"/>
        </a:p>
      </dgm:t>
    </dgm:pt>
    <dgm:pt modelId="{BABB62AF-25CC-B143-983A-9410A087A727}" type="sibTrans" cxnId="{F6F1AF3E-70BE-D449-8AEC-2A470B734170}">
      <dgm:prSet/>
      <dgm:spPr/>
      <dgm:t>
        <a:bodyPr/>
        <a:lstStyle/>
        <a:p>
          <a:endParaRPr lang="it-IT"/>
        </a:p>
      </dgm:t>
    </dgm:pt>
    <dgm:pt modelId="{A2834EA4-932F-4536-A60C-6F62425B4436}" type="pres">
      <dgm:prSet presAssocID="{850BDCFE-2F72-4F5C-9085-66647CA4B89F}" presName="diagram" presStyleCnt="0">
        <dgm:presLayoutVars>
          <dgm:dir/>
          <dgm:animLvl val="lvl"/>
          <dgm:resizeHandles val="exact"/>
        </dgm:presLayoutVars>
      </dgm:prSet>
      <dgm:spPr/>
    </dgm:pt>
    <dgm:pt modelId="{BC8D6851-768F-42CE-845B-5BF6E545DAC9}" type="pres">
      <dgm:prSet presAssocID="{BFFBF92A-E91E-48A3-9D85-D549087BDD6E}" presName="compNode" presStyleCnt="0"/>
      <dgm:spPr/>
    </dgm:pt>
    <dgm:pt modelId="{54FE31A6-2415-461A-97A7-640AEDC1067C}" type="pres">
      <dgm:prSet presAssocID="{BFFBF92A-E91E-48A3-9D85-D549087BDD6E}" presName="childRect" presStyleLbl="bgAcc1" presStyleIdx="0" presStyleCnt="8" custScaleX="170337" custScaleY="135687" custLinFactNeighborX="-132" custLinFactNeighborY="-15987">
        <dgm:presLayoutVars>
          <dgm:bulletEnabled val="1"/>
        </dgm:presLayoutVars>
      </dgm:prSet>
      <dgm:spPr/>
    </dgm:pt>
    <dgm:pt modelId="{BD3D580A-A29B-46FC-A748-13CDC4AC2964}" type="pres">
      <dgm:prSet presAssocID="{BFFBF92A-E91E-48A3-9D85-D549087BDD6E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B51F2DA3-E29A-43B8-8E59-FE05AA6FCBE2}" type="pres">
      <dgm:prSet presAssocID="{BFFBF92A-E91E-48A3-9D85-D549087BDD6E}" presName="parentRect" presStyleLbl="alignNode1" presStyleIdx="0" presStyleCnt="8" custScaleX="170331" custScaleY="62227" custLinFactNeighborY="2893"/>
      <dgm:spPr/>
    </dgm:pt>
    <dgm:pt modelId="{C094507D-838A-498F-9BE4-534B4813352E}" type="pres">
      <dgm:prSet presAssocID="{BFFBF92A-E91E-48A3-9D85-D549087BDD6E}" presName="adorn" presStyleLbl="fgAccFollowNode1" presStyleIdx="0" presStyleCnt="8" custScaleX="79385" custScaleY="71160" custLinFactNeighborX="88788" custLinFactNeighborY="-11689"/>
      <dgm:spPr/>
    </dgm:pt>
    <dgm:pt modelId="{3A9A47E3-B2AF-4502-BF78-8EC5178FF626}" type="pres">
      <dgm:prSet presAssocID="{C2C8556B-BD5F-48DA-8124-FA0DE93CD420}" presName="sibTrans" presStyleLbl="sibTrans2D1" presStyleIdx="0" presStyleCnt="0"/>
      <dgm:spPr/>
    </dgm:pt>
    <dgm:pt modelId="{64D331B2-E2B6-48E6-AE72-894C9E6F4371}" type="pres">
      <dgm:prSet presAssocID="{25C87988-2541-499F-8A4D-DCCAFF978165}" presName="compNode" presStyleCnt="0"/>
      <dgm:spPr/>
    </dgm:pt>
    <dgm:pt modelId="{76FED252-E675-4489-94AB-718FE928B23B}" type="pres">
      <dgm:prSet presAssocID="{25C87988-2541-499F-8A4D-DCCAFF978165}" presName="childRect" presStyleLbl="bgAcc1" presStyleIdx="1" presStyleCnt="8" custScaleX="170337" custScaleY="135687">
        <dgm:presLayoutVars>
          <dgm:bulletEnabled val="1"/>
        </dgm:presLayoutVars>
      </dgm:prSet>
      <dgm:spPr/>
    </dgm:pt>
    <dgm:pt modelId="{AED2AE44-AA42-4700-8B99-07AF4A307C35}" type="pres">
      <dgm:prSet presAssocID="{25C87988-2541-499F-8A4D-DCCAFF978165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CA99E22A-4F1E-4B01-9A37-2B33F7BADE55}" type="pres">
      <dgm:prSet presAssocID="{25C87988-2541-499F-8A4D-DCCAFF978165}" presName="parentRect" presStyleLbl="alignNode1" presStyleIdx="1" presStyleCnt="8" custScaleX="170331" custScaleY="62227" custLinFactNeighborY="2893"/>
      <dgm:spPr/>
    </dgm:pt>
    <dgm:pt modelId="{83D0EFBC-C166-4A0E-B108-D219E79E82CA}" type="pres">
      <dgm:prSet presAssocID="{25C87988-2541-499F-8A4D-DCCAFF978165}" presName="adorn" presStyleLbl="fgAccFollowNode1" presStyleIdx="1" presStyleCnt="8" custScaleX="79385" custScaleY="71160" custLinFactNeighborX="88788" custLinFactNeighborY="-11689"/>
      <dgm:spPr/>
    </dgm:pt>
    <dgm:pt modelId="{68C6C51C-CD37-4528-9DC1-6698648505C8}" type="pres">
      <dgm:prSet presAssocID="{75E03A31-BCAB-43D3-832E-6F05BC77D50A}" presName="sibTrans" presStyleLbl="sibTrans2D1" presStyleIdx="0" presStyleCnt="0"/>
      <dgm:spPr/>
    </dgm:pt>
    <dgm:pt modelId="{F03ADD93-BE82-4322-9302-80E4C4AD9D8A}" type="pres">
      <dgm:prSet presAssocID="{D21B9A5A-96F0-4D4C-8C5B-B54462AA0984}" presName="compNode" presStyleCnt="0"/>
      <dgm:spPr/>
    </dgm:pt>
    <dgm:pt modelId="{86C18ED4-7AE6-4A10-B352-05DB03D3A832}" type="pres">
      <dgm:prSet presAssocID="{D21B9A5A-96F0-4D4C-8C5B-B54462AA0984}" presName="childRect" presStyleLbl="bgAcc1" presStyleIdx="2" presStyleCnt="8" custScaleX="170337" custScaleY="135687">
        <dgm:presLayoutVars>
          <dgm:bulletEnabled val="1"/>
        </dgm:presLayoutVars>
      </dgm:prSet>
      <dgm:spPr/>
    </dgm:pt>
    <dgm:pt modelId="{C6A70A9D-C035-4388-BE31-54F47067A059}" type="pres">
      <dgm:prSet presAssocID="{D21B9A5A-96F0-4D4C-8C5B-B54462AA0984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C1316BAB-7C50-42CB-B13B-2BF8E1CB15AA}" type="pres">
      <dgm:prSet presAssocID="{D21B9A5A-96F0-4D4C-8C5B-B54462AA0984}" presName="parentRect" presStyleLbl="alignNode1" presStyleIdx="2" presStyleCnt="8" custScaleX="170331" custScaleY="62227" custLinFactNeighborY="2893"/>
      <dgm:spPr/>
    </dgm:pt>
    <dgm:pt modelId="{A23F9A91-1FC3-4C72-9608-5EDBE6572639}" type="pres">
      <dgm:prSet presAssocID="{D21B9A5A-96F0-4D4C-8C5B-B54462AA0984}" presName="adorn" presStyleLbl="fgAccFollowNode1" presStyleIdx="2" presStyleCnt="8" custScaleX="79385" custScaleY="71160" custLinFactNeighborX="88788" custLinFactNeighborY="-11689"/>
      <dgm:spPr/>
    </dgm:pt>
    <dgm:pt modelId="{CA898D4F-085F-42D9-A6A6-32320E4AED2D}" type="pres">
      <dgm:prSet presAssocID="{35A8CB25-FCD1-401C-B21F-CCAF9FE973D7}" presName="sibTrans" presStyleLbl="sibTrans2D1" presStyleIdx="0" presStyleCnt="0"/>
      <dgm:spPr/>
    </dgm:pt>
    <dgm:pt modelId="{668DF052-AB69-40D5-AB97-72EC86E8C7EF}" type="pres">
      <dgm:prSet presAssocID="{44F5C755-A987-4706-91CB-6950E68E3DF9}" presName="compNode" presStyleCnt="0"/>
      <dgm:spPr/>
    </dgm:pt>
    <dgm:pt modelId="{56DCDFB2-74FC-41FD-A8DC-C533A3A9F9CE}" type="pres">
      <dgm:prSet presAssocID="{44F5C755-A987-4706-91CB-6950E68E3DF9}" presName="childRect" presStyleLbl="bgAcc1" presStyleIdx="3" presStyleCnt="8" custScaleX="170337" custScaleY="135687">
        <dgm:presLayoutVars>
          <dgm:bulletEnabled val="1"/>
        </dgm:presLayoutVars>
      </dgm:prSet>
      <dgm:spPr/>
    </dgm:pt>
    <dgm:pt modelId="{DB96ABAD-F430-411A-938A-D21FD715E082}" type="pres">
      <dgm:prSet presAssocID="{44F5C755-A987-4706-91CB-6950E68E3DF9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C84EDE7D-BA51-4B95-B83C-D1CD7ACA32F2}" type="pres">
      <dgm:prSet presAssocID="{44F5C755-A987-4706-91CB-6950E68E3DF9}" presName="parentRect" presStyleLbl="alignNode1" presStyleIdx="3" presStyleCnt="8" custScaleX="170331" custScaleY="62227" custLinFactNeighborY="2893"/>
      <dgm:spPr/>
    </dgm:pt>
    <dgm:pt modelId="{563EE82A-00A5-4F46-A628-DFFC374CC070}" type="pres">
      <dgm:prSet presAssocID="{44F5C755-A987-4706-91CB-6950E68E3DF9}" presName="adorn" presStyleLbl="fgAccFollowNode1" presStyleIdx="3" presStyleCnt="8" custScaleX="79385" custScaleY="71160" custLinFactNeighborX="80516" custLinFactNeighborY="-11689"/>
      <dgm:spPr/>
    </dgm:pt>
    <dgm:pt modelId="{96289980-0F22-42D1-BDBA-1FC58702674D}" type="pres">
      <dgm:prSet presAssocID="{FAB20B49-5027-4790-800A-00EDCD362ECB}" presName="sibTrans" presStyleLbl="sibTrans2D1" presStyleIdx="0" presStyleCnt="0"/>
      <dgm:spPr/>
    </dgm:pt>
    <dgm:pt modelId="{AB535358-0DD7-4D29-BDB0-F4D6D6B8E573}" type="pres">
      <dgm:prSet presAssocID="{E168A1CE-3C4F-4680-9CBF-5F752E45FE04}" presName="compNode" presStyleCnt="0"/>
      <dgm:spPr/>
    </dgm:pt>
    <dgm:pt modelId="{B05E8C5B-6F13-4005-8122-245780B9F290}" type="pres">
      <dgm:prSet presAssocID="{E168A1CE-3C4F-4680-9CBF-5F752E45FE04}" presName="childRect" presStyleLbl="bgAcc1" presStyleIdx="4" presStyleCnt="8" custScaleX="170337" custScaleY="135687">
        <dgm:presLayoutVars>
          <dgm:bulletEnabled val="1"/>
        </dgm:presLayoutVars>
      </dgm:prSet>
      <dgm:spPr/>
    </dgm:pt>
    <dgm:pt modelId="{34E3838C-64F4-41A8-B329-53115EBD56F2}" type="pres">
      <dgm:prSet presAssocID="{E168A1CE-3C4F-4680-9CBF-5F752E45FE04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4D28D8F5-BF1E-4B2B-92B2-0289D6DDE7C7}" type="pres">
      <dgm:prSet presAssocID="{E168A1CE-3C4F-4680-9CBF-5F752E45FE04}" presName="parentRect" presStyleLbl="alignNode1" presStyleIdx="4" presStyleCnt="8" custScaleX="170357" custScaleY="62227" custLinFactNeighborY="2893"/>
      <dgm:spPr/>
    </dgm:pt>
    <dgm:pt modelId="{6DFA2D1D-77FC-4839-94CA-25AEAD021E92}" type="pres">
      <dgm:prSet presAssocID="{E168A1CE-3C4F-4680-9CBF-5F752E45FE04}" presName="adorn" presStyleLbl="fgAccFollowNode1" presStyleIdx="4" presStyleCnt="8" custScaleX="79385" custScaleY="71160" custLinFactNeighborX="88788" custLinFactNeighborY="-11689"/>
      <dgm:spPr/>
    </dgm:pt>
    <dgm:pt modelId="{D72C3615-1366-47BA-9B7E-8467D8933F4D}" type="pres">
      <dgm:prSet presAssocID="{6CC456B3-2662-4B97-A5AB-C549A9DE8661}" presName="sibTrans" presStyleLbl="sibTrans2D1" presStyleIdx="0" presStyleCnt="0"/>
      <dgm:spPr/>
    </dgm:pt>
    <dgm:pt modelId="{43065D90-9F8D-4AD0-8BAC-03A0D395C362}" type="pres">
      <dgm:prSet presAssocID="{31DBEAF6-B49C-4A3B-8B09-F35D50A80C67}" presName="compNode" presStyleCnt="0"/>
      <dgm:spPr/>
    </dgm:pt>
    <dgm:pt modelId="{3244D7DC-1854-4F26-B264-727B0689C2ED}" type="pres">
      <dgm:prSet presAssocID="{31DBEAF6-B49C-4A3B-8B09-F35D50A80C67}" presName="childRect" presStyleLbl="bgAcc1" presStyleIdx="5" presStyleCnt="8" custScaleX="170337" custScaleY="135687" custLinFactNeighborX="22" custLinFactNeighborY="-3700">
        <dgm:presLayoutVars>
          <dgm:bulletEnabled val="1"/>
        </dgm:presLayoutVars>
      </dgm:prSet>
      <dgm:spPr/>
    </dgm:pt>
    <dgm:pt modelId="{DFAC4F9A-45D0-4F45-BC8D-079536D4C903}" type="pres">
      <dgm:prSet presAssocID="{31DBEAF6-B49C-4A3B-8B09-F35D50A80C67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2B7044EA-7F47-477A-82FD-C2579CBC423F}" type="pres">
      <dgm:prSet presAssocID="{31DBEAF6-B49C-4A3B-8B09-F35D50A80C67}" presName="parentRect" presStyleLbl="alignNode1" presStyleIdx="5" presStyleCnt="8" custScaleX="170357" custScaleY="61958" custLinFactNeighborX="32" custLinFactNeighborY="6392"/>
      <dgm:spPr/>
    </dgm:pt>
    <dgm:pt modelId="{AFCFDCFE-3E6A-496C-8E7C-A27B4EFD48B6}" type="pres">
      <dgm:prSet presAssocID="{31DBEAF6-B49C-4A3B-8B09-F35D50A80C67}" presName="adorn" presStyleLbl="fgAccFollowNode1" presStyleIdx="5" presStyleCnt="8" custScaleX="79385" custScaleY="71160" custLinFactNeighborX="88788" custLinFactNeighborY="-11689"/>
      <dgm:spPr/>
    </dgm:pt>
    <dgm:pt modelId="{9CF7A0B6-20F7-49A9-9C32-6FD60AE4082A}" type="pres">
      <dgm:prSet presAssocID="{C010B253-8AE8-4953-972C-68FE789CB096}" presName="sibTrans" presStyleLbl="sibTrans2D1" presStyleIdx="0" presStyleCnt="0"/>
      <dgm:spPr/>
    </dgm:pt>
    <dgm:pt modelId="{943802DF-CA5C-4F5B-9709-BCE6F6B60F4B}" type="pres">
      <dgm:prSet presAssocID="{33DC22D6-91FB-4E72-B2C3-1F93A1AE5938}" presName="compNode" presStyleCnt="0"/>
      <dgm:spPr/>
    </dgm:pt>
    <dgm:pt modelId="{6BEBE932-69EF-42C7-B53F-C274366EC000}" type="pres">
      <dgm:prSet presAssocID="{33DC22D6-91FB-4E72-B2C3-1F93A1AE5938}" presName="childRect" presStyleLbl="bgAcc1" presStyleIdx="6" presStyleCnt="8" custScaleX="170337" custScaleY="135687">
        <dgm:presLayoutVars>
          <dgm:bulletEnabled val="1"/>
        </dgm:presLayoutVars>
      </dgm:prSet>
      <dgm:spPr/>
    </dgm:pt>
    <dgm:pt modelId="{1AA1C46D-324E-4582-8765-D577012B97E6}" type="pres">
      <dgm:prSet presAssocID="{33DC22D6-91FB-4E72-B2C3-1F93A1AE5938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49A83E4D-C66D-4356-8102-D1CE8CEE4087}" type="pres">
      <dgm:prSet presAssocID="{33DC22D6-91FB-4E72-B2C3-1F93A1AE5938}" presName="parentRect" presStyleLbl="alignNode1" presStyleIdx="6" presStyleCnt="8" custScaleX="170357" custScaleY="62227" custLinFactNeighborY="2893"/>
      <dgm:spPr/>
    </dgm:pt>
    <dgm:pt modelId="{84C1CF49-D824-48AF-A0A2-1984D95837CF}" type="pres">
      <dgm:prSet presAssocID="{33DC22D6-91FB-4E72-B2C3-1F93A1AE5938}" presName="adorn" presStyleLbl="fgAccFollowNode1" presStyleIdx="6" presStyleCnt="8" custScaleX="79385" custScaleY="71160" custLinFactNeighborX="88788" custLinFactNeighborY="-11689"/>
      <dgm:spPr/>
    </dgm:pt>
    <dgm:pt modelId="{4DD81E3A-1DDC-4D61-A4E7-D5CB4C66A53D}" type="pres">
      <dgm:prSet presAssocID="{5508C42F-83D5-4B2E-8C0A-6B077FF939AE}" presName="sibTrans" presStyleLbl="sibTrans2D1" presStyleIdx="0" presStyleCnt="0"/>
      <dgm:spPr/>
    </dgm:pt>
    <dgm:pt modelId="{D396FD7A-A4E6-4A34-BFD1-287D3DDC0DAD}" type="pres">
      <dgm:prSet presAssocID="{AFF39A63-869F-4853-9898-849B94E2835D}" presName="compNode" presStyleCnt="0"/>
      <dgm:spPr/>
    </dgm:pt>
    <dgm:pt modelId="{8D25BB7E-6C23-4CD0-A4C2-794514E5A81B}" type="pres">
      <dgm:prSet presAssocID="{AFF39A63-869F-4853-9898-849B94E2835D}" presName="childRect" presStyleLbl="bgAcc1" presStyleIdx="7" presStyleCnt="8" custScaleX="170337" custScaleY="135687" custLinFactNeighborX="1432" custLinFactNeighborY="-3704">
        <dgm:presLayoutVars>
          <dgm:bulletEnabled val="1"/>
        </dgm:presLayoutVars>
      </dgm:prSet>
      <dgm:spPr/>
    </dgm:pt>
    <dgm:pt modelId="{1A8DF104-B759-46CC-A63A-D33976ECE455}" type="pres">
      <dgm:prSet presAssocID="{AFF39A63-869F-4853-9898-849B94E2835D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1D7251B1-DDF6-49FF-A2AD-B05AD77ABD38}" type="pres">
      <dgm:prSet presAssocID="{AFF39A63-869F-4853-9898-849B94E2835D}" presName="parentRect" presStyleLbl="alignNode1" presStyleIdx="7" presStyleCnt="8" custScaleX="170331" custScaleY="62227" custLinFactNeighborY="2893"/>
      <dgm:spPr/>
    </dgm:pt>
    <dgm:pt modelId="{700CDB57-FC53-443A-8730-7944EA45720D}" type="pres">
      <dgm:prSet presAssocID="{AFF39A63-869F-4853-9898-849B94E2835D}" presName="adorn" presStyleLbl="fgAccFollowNode1" presStyleIdx="7" presStyleCnt="8" custScaleX="79385" custScaleY="71160" custLinFactNeighborX="80431" custLinFactNeighborY="-11689"/>
      <dgm:spPr/>
    </dgm:pt>
  </dgm:ptLst>
  <dgm:cxnLst>
    <dgm:cxn modelId="{94939F00-ECD2-9F46-BE5C-FA1E2123F8AC}" srcId="{D21B9A5A-96F0-4D4C-8C5B-B54462AA0984}" destId="{C09D3E60-ABBD-784C-A688-1F07295BF8D9}" srcOrd="1" destOrd="0" parTransId="{84A4A4AA-A77D-2F4A-B060-C3C81371E1E3}" sibTransId="{6A6A213A-99B2-BA4B-8048-D5CFB2047DF7}"/>
    <dgm:cxn modelId="{B2D35609-5FFE-45D3-918F-9AE5671DE2F2}" srcId="{44F5C755-A987-4706-91CB-6950E68E3DF9}" destId="{55D4C197-C520-4DC0-8D81-BF675F735B72}" srcOrd="0" destOrd="0" parTransId="{0338C454-A8C5-4A26-9223-691517B12BCE}" sibTransId="{5B12A887-46AD-463C-8B78-68AC035A28D4}"/>
    <dgm:cxn modelId="{52B57E0D-3AA6-4A5C-AD7B-1A268DD2A8FB}" srcId="{33DC22D6-91FB-4E72-B2C3-1F93A1AE5938}" destId="{8608B908-F147-4397-8E9C-413166AA7308}" srcOrd="3" destOrd="0" parTransId="{0C59B53C-7BC7-4449-A7D7-8E1FC5BEBCB8}" sibTransId="{42ACA10B-68AB-4E06-9340-6049720DCABE}"/>
    <dgm:cxn modelId="{4220F00E-C148-4468-9D81-562B3FA1461E}" type="presOf" srcId="{C2C8556B-BD5F-48DA-8124-FA0DE93CD420}" destId="{3A9A47E3-B2AF-4502-BF78-8EC5178FF626}" srcOrd="0" destOrd="0" presId="urn:microsoft.com/office/officeart/2005/8/layout/bList2#1"/>
    <dgm:cxn modelId="{BB8E6222-D063-46B2-BABF-B67553388DDC}" type="presOf" srcId="{75E03A31-BCAB-43D3-832E-6F05BC77D50A}" destId="{68C6C51C-CD37-4528-9DC1-6698648505C8}" srcOrd="0" destOrd="0" presId="urn:microsoft.com/office/officeart/2005/8/layout/bList2#1"/>
    <dgm:cxn modelId="{DB6DA02A-DE26-4CC0-978B-9F416A6D50EF}" srcId="{850BDCFE-2F72-4F5C-9085-66647CA4B89F}" destId="{E168A1CE-3C4F-4680-9CBF-5F752E45FE04}" srcOrd="4" destOrd="0" parTransId="{5544B881-9CF3-49CB-938A-76110FF3FE7B}" sibTransId="{6CC456B3-2662-4B97-A5AB-C549A9DE8661}"/>
    <dgm:cxn modelId="{92C9072B-3768-4ED5-86CB-F9414D0F3A08}" type="presOf" srcId="{33DC22D6-91FB-4E72-B2C3-1F93A1AE5938}" destId="{1AA1C46D-324E-4582-8765-D577012B97E6}" srcOrd="0" destOrd="0" presId="urn:microsoft.com/office/officeart/2005/8/layout/bList2#1"/>
    <dgm:cxn modelId="{0EBC6731-79B3-4F46-B08C-30659743B690}" type="presOf" srcId="{35A8CB25-FCD1-401C-B21F-CCAF9FE973D7}" destId="{CA898D4F-085F-42D9-A6A6-32320E4AED2D}" srcOrd="0" destOrd="0" presId="urn:microsoft.com/office/officeart/2005/8/layout/bList2#1"/>
    <dgm:cxn modelId="{00EB3036-58DB-43D1-A9AC-0265EB02CCE9}" srcId="{850BDCFE-2F72-4F5C-9085-66647CA4B89F}" destId="{D21B9A5A-96F0-4D4C-8C5B-B54462AA0984}" srcOrd="2" destOrd="0" parTransId="{B4372E14-4EC2-4B0A-A094-9AF1A0284C2F}" sibTransId="{35A8CB25-FCD1-401C-B21F-CCAF9FE973D7}"/>
    <dgm:cxn modelId="{46F9D73C-D3CC-4E86-815C-8F72F87D8EB1}" type="presOf" srcId="{F3383939-0635-478A-97D2-5B1CBB36C1A7}" destId="{54FE31A6-2415-461A-97A7-640AEDC1067C}" srcOrd="0" destOrd="0" presId="urn:microsoft.com/office/officeart/2005/8/layout/bList2#1"/>
    <dgm:cxn modelId="{F6F1AF3E-70BE-D449-8AEC-2A470B734170}" srcId="{BFFBF92A-E91E-48A3-9D85-D549087BDD6E}" destId="{7E5C9B6D-0EF5-024D-97CB-005FDE894541}" srcOrd="1" destOrd="0" parTransId="{0BE1614F-7DBF-7C45-8292-BC982F0637D6}" sibTransId="{BABB62AF-25CC-B143-983A-9410A087A727}"/>
    <dgm:cxn modelId="{1961333F-CCF5-E748-AFF3-231CEA0C5853}" type="presOf" srcId="{8224DAE8-B1A0-0148-A64F-A71A3167EAB5}" destId="{3244D7DC-1854-4F26-B264-727B0689C2ED}" srcOrd="0" destOrd="1" presId="urn:microsoft.com/office/officeart/2005/8/layout/bList2#1"/>
    <dgm:cxn modelId="{67639140-B285-4A9D-A2C4-5379E0BCC635}" srcId="{E168A1CE-3C4F-4680-9CBF-5F752E45FE04}" destId="{A301B7E1-2E2C-42E8-8E51-03C16046C598}" srcOrd="0" destOrd="0" parTransId="{6F94BFAF-B6AA-4692-9861-636A5D82EE9C}" sibTransId="{0AD23D2A-1B7E-4DEC-83AA-AEAF0BBE3AFD}"/>
    <dgm:cxn modelId="{B140F146-E703-41BD-A38D-1ADAA41C05E8}" type="presOf" srcId="{25C87988-2541-499F-8A4D-DCCAFF978165}" destId="{AED2AE44-AA42-4700-8B99-07AF4A307C35}" srcOrd="0" destOrd="0" presId="urn:microsoft.com/office/officeart/2005/8/layout/bList2#1"/>
    <dgm:cxn modelId="{C4820A47-F6BC-2A4C-A991-3E684488B1DF}" srcId="{31DBEAF6-B49C-4A3B-8B09-F35D50A80C67}" destId="{8224DAE8-B1A0-0148-A64F-A71A3167EAB5}" srcOrd="1" destOrd="0" parTransId="{DBEDC3DB-701F-8C46-AAEF-B7B14790E355}" sibTransId="{8A707B61-2C9B-3542-B27D-177CAF7F6D3D}"/>
    <dgm:cxn modelId="{8BE9E148-DB57-41E7-A4D2-5A66723200F1}" type="presOf" srcId="{17B429EB-1CBB-4662-8E8B-48134595A82D}" destId="{8D25BB7E-6C23-4CD0-A4C2-794514E5A81B}" srcOrd="0" destOrd="0" presId="urn:microsoft.com/office/officeart/2005/8/layout/bList2#1"/>
    <dgm:cxn modelId="{9C7E9354-66E0-46DA-BADB-76534AECF9DD}" type="presOf" srcId="{E168A1CE-3C4F-4680-9CBF-5F752E45FE04}" destId="{34E3838C-64F4-41A8-B329-53115EBD56F2}" srcOrd="0" destOrd="0" presId="urn:microsoft.com/office/officeart/2005/8/layout/bList2#1"/>
    <dgm:cxn modelId="{55F2415A-C10B-4834-8610-25CFBEC624E6}" type="presOf" srcId="{44F5C755-A987-4706-91CB-6950E68E3DF9}" destId="{DB96ABAD-F430-411A-938A-D21FD715E082}" srcOrd="0" destOrd="0" presId="urn:microsoft.com/office/officeart/2005/8/layout/bList2#1"/>
    <dgm:cxn modelId="{DF551A5F-1455-4C5F-AF7C-773C6AF10AFE}" type="presOf" srcId="{25C87988-2541-499F-8A4D-DCCAFF978165}" destId="{CA99E22A-4F1E-4B01-9A37-2B33F7BADE55}" srcOrd="1" destOrd="0" presId="urn:microsoft.com/office/officeart/2005/8/layout/bList2#1"/>
    <dgm:cxn modelId="{B9DBD45F-7B32-4AB7-BD9D-EE12C2EA1515}" type="presOf" srcId="{CF6387AC-8773-4AED-9ACA-1E41EE806136}" destId="{3244D7DC-1854-4F26-B264-727B0689C2ED}" srcOrd="0" destOrd="0" presId="urn:microsoft.com/office/officeart/2005/8/layout/bList2#1"/>
    <dgm:cxn modelId="{EE6C9163-381E-4186-9154-75331B477EB0}" type="presOf" srcId="{FAB20B49-5027-4790-800A-00EDCD362ECB}" destId="{96289980-0F22-42D1-BDBA-1FC58702674D}" srcOrd="0" destOrd="0" presId="urn:microsoft.com/office/officeart/2005/8/layout/bList2#1"/>
    <dgm:cxn modelId="{180B2B67-B21B-4D10-8347-301AD2559557}" srcId="{850BDCFE-2F72-4F5C-9085-66647CA4B89F}" destId="{BFFBF92A-E91E-48A3-9D85-D549087BDD6E}" srcOrd="0" destOrd="0" parTransId="{A2CA0784-FD67-4AF4-8281-CE82A00DE305}" sibTransId="{C2C8556B-BD5F-48DA-8124-FA0DE93CD420}"/>
    <dgm:cxn modelId="{5FF1C167-2F37-4370-957F-9493DEC4A6EC}" srcId="{25C87988-2541-499F-8A4D-DCCAFF978165}" destId="{497FEBAF-BE4B-4CC3-A618-6013C0F336AF}" srcOrd="0" destOrd="0" parTransId="{55E1341F-1A4F-4A10-AA0B-04C681812239}" sibTransId="{18F5EBA7-19DF-443C-AD49-E5CDCEC4BF25}"/>
    <dgm:cxn modelId="{8BF87268-29A7-4DC3-BA33-86B312A5DA8D}" srcId="{AFF39A63-869F-4853-9898-849B94E2835D}" destId="{17B429EB-1CBB-4662-8E8B-48134595A82D}" srcOrd="0" destOrd="0" parTransId="{20C0293F-1EB5-422F-8FD0-E3BDC6866347}" sibTransId="{670A1F1E-8540-4FC5-A79C-4E3FA1C89569}"/>
    <dgm:cxn modelId="{CBFBE46A-A00B-4596-BCE9-184177DFE466}" type="presOf" srcId="{33DC22D6-91FB-4E72-B2C3-1F93A1AE5938}" destId="{49A83E4D-C66D-4356-8102-D1CE8CEE4087}" srcOrd="1" destOrd="0" presId="urn:microsoft.com/office/officeart/2005/8/layout/bList2#1"/>
    <dgm:cxn modelId="{37848471-31D6-42B2-A1E2-3B7EAC298B86}" type="presOf" srcId="{497FEBAF-BE4B-4CC3-A618-6013C0F336AF}" destId="{76FED252-E675-4489-94AB-718FE928B23B}" srcOrd="0" destOrd="0" presId="urn:microsoft.com/office/officeart/2005/8/layout/bList2#1"/>
    <dgm:cxn modelId="{15827572-0968-46B6-9627-8D137AE62BDC}" srcId="{850BDCFE-2F72-4F5C-9085-66647CA4B89F}" destId="{31DBEAF6-B49C-4A3B-8B09-F35D50A80C67}" srcOrd="5" destOrd="0" parTransId="{ADD76DB4-45EC-4E1B-9BDE-1DDDE92AF19F}" sibTransId="{C010B253-8AE8-4953-972C-68FE789CB096}"/>
    <dgm:cxn modelId="{5036E773-61A9-427B-9E78-0964CE91462B}" type="presOf" srcId="{C010B253-8AE8-4953-972C-68FE789CB096}" destId="{9CF7A0B6-20F7-49A9-9C32-6FD60AE4082A}" srcOrd="0" destOrd="0" presId="urn:microsoft.com/office/officeart/2005/8/layout/bList2#1"/>
    <dgm:cxn modelId="{5AA26476-E4EF-455C-AB09-2D0638DFE07F}" type="presOf" srcId="{5508C42F-83D5-4B2E-8C0A-6B077FF939AE}" destId="{4DD81E3A-1DDC-4D61-A4E7-D5CB4C66A53D}" srcOrd="0" destOrd="0" presId="urn:microsoft.com/office/officeart/2005/8/layout/bList2#1"/>
    <dgm:cxn modelId="{7A90F67C-5888-4883-B085-E81666C93593}" srcId="{850BDCFE-2F72-4F5C-9085-66647CA4B89F}" destId="{44F5C755-A987-4706-91CB-6950E68E3DF9}" srcOrd="3" destOrd="0" parTransId="{F66B5B2B-C457-4769-91BF-AD25820AEA51}" sibTransId="{FAB20B49-5027-4790-800A-00EDCD362ECB}"/>
    <dgm:cxn modelId="{42752B7F-613C-42CC-9B0A-CA9C84F896D8}" type="presOf" srcId="{5CD6E8DF-9127-43C1-A0F5-FD0BE2E956DC}" destId="{6BEBE932-69EF-42C7-B53F-C274366EC000}" srcOrd="0" destOrd="1" presId="urn:microsoft.com/office/officeart/2005/8/layout/bList2#1"/>
    <dgm:cxn modelId="{6F9D327F-C5A3-BA45-B50D-2B79D699A9C1}" type="presOf" srcId="{05CC8F25-B123-074C-97F1-DE409710EEC4}" destId="{86C18ED4-7AE6-4A10-B352-05DB03D3A832}" srcOrd="0" destOrd="2" presId="urn:microsoft.com/office/officeart/2005/8/layout/bList2#1"/>
    <dgm:cxn modelId="{62AF8A7F-8309-4637-81D5-081001EE7D7B}" srcId="{D21B9A5A-96F0-4D4C-8C5B-B54462AA0984}" destId="{8AAC81E5-75FE-4B14-B029-CC51F81A3433}" srcOrd="0" destOrd="0" parTransId="{974ABC1C-EE88-42F8-BFE3-1499F84AC066}" sibTransId="{8AC379F1-7AAF-40EA-9C79-FF024F4F3B2D}"/>
    <dgm:cxn modelId="{90610183-4996-47BD-8A09-0402DA585FAB}" srcId="{850BDCFE-2F72-4F5C-9085-66647CA4B89F}" destId="{AFF39A63-869F-4853-9898-849B94E2835D}" srcOrd="7" destOrd="0" parTransId="{DFEACF9B-38E6-494D-8920-9B99D88D8887}" sibTransId="{5BE3A112-A6AB-4EE0-A2DD-4A439B3693EC}"/>
    <dgm:cxn modelId="{DB904084-04B2-4B57-9CD2-368842404858}" type="presOf" srcId="{BFFBF92A-E91E-48A3-9D85-D549087BDD6E}" destId="{BD3D580A-A29B-46FC-A748-13CDC4AC2964}" srcOrd="0" destOrd="0" presId="urn:microsoft.com/office/officeart/2005/8/layout/bList2#1"/>
    <dgm:cxn modelId="{8A44B687-8F61-3A44-839F-232E7E8C7904}" srcId="{44F5C755-A987-4706-91CB-6950E68E3DF9}" destId="{23B64DC3-B49F-6A46-B02E-E801FBC98000}" srcOrd="1" destOrd="0" parTransId="{86E08F78-FC7D-9D42-95C0-0A701B219583}" sibTransId="{A1676D53-A366-4344-8B4E-A210D2F0A4B1}"/>
    <dgm:cxn modelId="{4C573A96-0225-324E-BFD2-C9CA437A9C97}" type="presOf" srcId="{23B64DC3-B49F-6A46-B02E-E801FBC98000}" destId="{56DCDFB2-74FC-41FD-A8DC-C533A3A9F9CE}" srcOrd="0" destOrd="1" presId="urn:microsoft.com/office/officeart/2005/8/layout/bList2#1"/>
    <dgm:cxn modelId="{DADF489A-505D-4D04-B173-7FD643A540A9}" srcId="{BFFBF92A-E91E-48A3-9D85-D549087BDD6E}" destId="{F3383939-0635-478A-97D2-5B1CBB36C1A7}" srcOrd="0" destOrd="0" parTransId="{E70C42D7-F35B-4729-BCD7-B8BAA88C7D8D}" sibTransId="{B20F519F-58B0-4FBB-B795-0F089438A124}"/>
    <dgm:cxn modelId="{38F47B9A-0EFC-4805-898B-E6391777DCC4}" type="presOf" srcId="{55D4C197-C520-4DC0-8D81-BF675F735B72}" destId="{56DCDFB2-74FC-41FD-A8DC-C533A3A9F9CE}" srcOrd="0" destOrd="0" presId="urn:microsoft.com/office/officeart/2005/8/layout/bList2#1"/>
    <dgm:cxn modelId="{14296FA2-EA91-304A-B345-251390C3ABEA}" type="presOf" srcId="{C09D3E60-ABBD-784C-A688-1F07295BF8D9}" destId="{86C18ED4-7AE6-4A10-B352-05DB03D3A832}" srcOrd="0" destOrd="1" presId="urn:microsoft.com/office/officeart/2005/8/layout/bList2#1"/>
    <dgm:cxn modelId="{F9493CA4-FA1F-4A15-9D08-934D56533AF5}" type="presOf" srcId="{E168A1CE-3C4F-4680-9CBF-5F752E45FE04}" destId="{4D28D8F5-BF1E-4B2B-92B2-0289D6DDE7C7}" srcOrd="1" destOrd="0" presId="urn:microsoft.com/office/officeart/2005/8/layout/bList2#1"/>
    <dgm:cxn modelId="{0C79BBA7-92F5-4D2D-B5C9-B06A0AEE7E6D}" type="presOf" srcId="{AFF39A63-869F-4853-9898-849B94E2835D}" destId="{1A8DF104-B759-46CC-A63A-D33976ECE455}" srcOrd="0" destOrd="0" presId="urn:microsoft.com/office/officeart/2005/8/layout/bList2#1"/>
    <dgm:cxn modelId="{93022BA9-4805-42E2-93D3-43592234E5FF}" type="presOf" srcId="{6CC456B3-2662-4B97-A5AB-C549A9DE8661}" destId="{D72C3615-1366-47BA-9B7E-8467D8933F4D}" srcOrd="0" destOrd="0" presId="urn:microsoft.com/office/officeart/2005/8/layout/bList2#1"/>
    <dgm:cxn modelId="{AFB1C0A9-80A5-4CAF-A529-E838968F921F}" type="presOf" srcId="{850BDCFE-2F72-4F5C-9085-66647CA4B89F}" destId="{A2834EA4-932F-4536-A60C-6F62425B4436}" srcOrd="0" destOrd="0" presId="urn:microsoft.com/office/officeart/2005/8/layout/bList2#1"/>
    <dgm:cxn modelId="{158AC8A9-D4AD-46CC-87AE-AD9B3C596912}" srcId="{33DC22D6-91FB-4E72-B2C3-1F93A1AE5938}" destId="{6A7F506F-FFC9-461A-AB85-022D1F6FECE1}" srcOrd="2" destOrd="0" parTransId="{C73C5BEE-DC57-446D-838A-E79AB3CEFC68}" sibTransId="{13EFA464-1200-40DD-B91B-FAF911065E88}"/>
    <dgm:cxn modelId="{0FFF66B6-731F-40A0-8F85-7E29A1B57580}" type="presOf" srcId="{A301B7E1-2E2C-42E8-8E51-03C16046C598}" destId="{B05E8C5B-6F13-4005-8122-245780B9F290}" srcOrd="0" destOrd="0" presId="urn:microsoft.com/office/officeart/2005/8/layout/bList2#1"/>
    <dgm:cxn modelId="{CC484EB8-EA79-4A04-B004-A137BED425DB}" type="presOf" srcId="{D21B9A5A-96F0-4D4C-8C5B-B54462AA0984}" destId="{C1316BAB-7C50-42CB-B13B-2BF8E1CB15AA}" srcOrd="1" destOrd="0" presId="urn:microsoft.com/office/officeart/2005/8/layout/bList2#1"/>
    <dgm:cxn modelId="{7872A4C0-A36A-4F41-BCCD-F19A173F19E5}" srcId="{31DBEAF6-B49C-4A3B-8B09-F35D50A80C67}" destId="{CF6387AC-8773-4AED-9ACA-1E41EE806136}" srcOrd="0" destOrd="0" parTransId="{AE03C1F3-0F36-4B02-ACB1-FC427F8E1561}" sibTransId="{0F2CB1AF-D20F-486A-9F4E-C475067F839D}"/>
    <dgm:cxn modelId="{45D1FEC0-E49E-44EA-A68F-1AF1C173612E}" type="presOf" srcId="{AFF39A63-869F-4853-9898-849B94E2835D}" destId="{1D7251B1-DDF6-49FF-A2AD-B05AD77ABD38}" srcOrd="1" destOrd="0" presId="urn:microsoft.com/office/officeart/2005/8/layout/bList2#1"/>
    <dgm:cxn modelId="{604DEBCA-3666-46DA-8DA3-611BFFB814CB}" type="presOf" srcId="{D21B9A5A-96F0-4D4C-8C5B-B54462AA0984}" destId="{C6A70A9D-C035-4388-BE31-54F47067A059}" srcOrd="0" destOrd="0" presId="urn:microsoft.com/office/officeart/2005/8/layout/bList2#1"/>
    <dgm:cxn modelId="{A0D534CF-2943-4012-A971-8E8A12EFBD8A}" srcId="{850BDCFE-2F72-4F5C-9085-66647CA4B89F}" destId="{25C87988-2541-499F-8A4D-DCCAFF978165}" srcOrd="1" destOrd="0" parTransId="{F4A493D1-D0E9-48A2-995B-8549771338B3}" sibTransId="{75E03A31-BCAB-43D3-832E-6F05BC77D50A}"/>
    <dgm:cxn modelId="{B49F75CF-7D60-410B-A7B3-E6EFF314290F}" srcId="{33DC22D6-91FB-4E72-B2C3-1F93A1AE5938}" destId="{5CD6E8DF-9127-43C1-A0F5-FD0BE2E956DC}" srcOrd="1" destOrd="0" parTransId="{BE54CBC6-0D78-4B76-96D5-E1471E06FC99}" sibTransId="{8E90EC23-57F6-4A05-83F2-3D7789B8F0C2}"/>
    <dgm:cxn modelId="{43F457D2-0252-4457-88C1-783C12872377}" type="presOf" srcId="{8AAC81E5-75FE-4B14-B029-CC51F81A3433}" destId="{86C18ED4-7AE6-4A10-B352-05DB03D3A832}" srcOrd="0" destOrd="0" presId="urn:microsoft.com/office/officeart/2005/8/layout/bList2#1"/>
    <dgm:cxn modelId="{C3ED10D9-DB09-44C1-82FE-C28D2D23070A}" type="presOf" srcId="{31DBEAF6-B49C-4A3B-8B09-F35D50A80C67}" destId="{DFAC4F9A-45D0-4F45-BC8D-079536D4C903}" srcOrd="0" destOrd="0" presId="urn:microsoft.com/office/officeart/2005/8/layout/bList2#1"/>
    <dgm:cxn modelId="{BB07E8E7-2EEA-4253-BCC8-7C8999B88193}" type="presOf" srcId="{6A7F506F-FFC9-461A-AB85-022D1F6FECE1}" destId="{6BEBE932-69EF-42C7-B53F-C274366EC000}" srcOrd="0" destOrd="2" presId="urn:microsoft.com/office/officeart/2005/8/layout/bList2#1"/>
    <dgm:cxn modelId="{40A770EC-8D03-4061-997C-4B8760F5555A}" type="presOf" srcId="{44F5C755-A987-4706-91CB-6950E68E3DF9}" destId="{C84EDE7D-BA51-4B95-B83C-D1CD7ACA32F2}" srcOrd="1" destOrd="0" presId="urn:microsoft.com/office/officeart/2005/8/layout/bList2#1"/>
    <dgm:cxn modelId="{686169EE-DF78-4458-B13B-E087895D9389}" srcId="{33DC22D6-91FB-4E72-B2C3-1F93A1AE5938}" destId="{62E6E485-4878-42EE-AE43-9899A56787B8}" srcOrd="0" destOrd="0" parTransId="{28B42DFF-6776-4240-A841-B2805C420D2C}" sibTransId="{FBB1A52E-D2A0-4D91-B381-D599A26025C3}"/>
    <dgm:cxn modelId="{ABA3BDF3-C65C-404C-897B-E6C6E6FA1653}" type="presOf" srcId="{8608B908-F147-4397-8E9C-413166AA7308}" destId="{6BEBE932-69EF-42C7-B53F-C274366EC000}" srcOrd="0" destOrd="3" presId="urn:microsoft.com/office/officeart/2005/8/layout/bList2#1"/>
    <dgm:cxn modelId="{497655F4-4679-7B41-8029-5DC258D563B3}" srcId="{D21B9A5A-96F0-4D4C-8C5B-B54462AA0984}" destId="{05CC8F25-B123-074C-97F1-DE409710EEC4}" srcOrd="2" destOrd="0" parTransId="{733597CA-CB45-F94B-B9D0-58194746FD58}" sibTransId="{C71E1DED-0241-5347-8F04-51724FD639AF}"/>
    <dgm:cxn modelId="{37F426F6-767A-4720-8367-229A6B6749EE}" type="presOf" srcId="{62E6E485-4878-42EE-AE43-9899A56787B8}" destId="{6BEBE932-69EF-42C7-B53F-C274366EC000}" srcOrd="0" destOrd="0" presId="urn:microsoft.com/office/officeart/2005/8/layout/bList2#1"/>
    <dgm:cxn modelId="{CFCDDDF6-ADF3-AE44-9AEC-A4921AF72EC8}" type="presOf" srcId="{7E5C9B6D-0EF5-024D-97CB-005FDE894541}" destId="{54FE31A6-2415-461A-97A7-640AEDC1067C}" srcOrd="0" destOrd="1" presId="urn:microsoft.com/office/officeart/2005/8/layout/bList2#1"/>
    <dgm:cxn modelId="{9454E6F6-F6D0-4F95-87B0-DF44B19C441C}" type="presOf" srcId="{31DBEAF6-B49C-4A3B-8B09-F35D50A80C67}" destId="{2B7044EA-7F47-477A-82FD-C2579CBC423F}" srcOrd="1" destOrd="0" presId="urn:microsoft.com/office/officeart/2005/8/layout/bList2#1"/>
    <dgm:cxn modelId="{15CCF5FD-4228-4205-834A-781B7CAF3ACA}" type="presOf" srcId="{BFFBF92A-E91E-48A3-9D85-D549087BDD6E}" destId="{B51F2DA3-E29A-43B8-8E59-FE05AA6FCBE2}" srcOrd="1" destOrd="0" presId="urn:microsoft.com/office/officeart/2005/8/layout/bList2#1"/>
    <dgm:cxn modelId="{432936FF-57BD-460D-81C9-B15203AC2B10}" srcId="{850BDCFE-2F72-4F5C-9085-66647CA4B89F}" destId="{33DC22D6-91FB-4E72-B2C3-1F93A1AE5938}" srcOrd="6" destOrd="0" parTransId="{4ABBE942-A273-4691-8027-9B230780D687}" sibTransId="{5508C42F-83D5-4B2E-8C0A-6B077FF939AE}"/>
    <dgm:cxn modelId="{49FAB938-7A43-4377-9614-0D7833122A52}" type="presParOf" srcId="{A2834EA4-932F-4536-A60C-6F62425B4436}" destId="{BC8D6851-768F-42CE-845B-5BF6E545DAC9}" srcOrd="0" destOrd="0" presId="urn:microsoft.com/office/officeart/2005/8/layout/bList2#1"/>
    <dgm:cxn modelId="{C10A4A4F-D037-436E-AA0E-C861FEA50CA7}" type="presParOf" srcId="{BC8D6851-768F-42CE-845B-5BF6E545DAC9}" destId="{54FE31A6-2415-461A-97A7-640AEDC1067C}" srcOrd="0" destOrd="0" presId="urn:microsoft.com/office/officeart/2005/8/layout/bList2#1"/>
    <dgm:cxn modelId="{EFD34FAE-BDA5-4A9E-B18A-20ACAD1444E9}" type="presParOf" srcId="{BC8D6851-768F-42CE-845B-5BF6E545DAC9}" destId="{BD3D580A-A29B-46FC-A748-13CDC4AC2964}" srcOrd="1" destOrd="0" presId="urn:microsoft.com/office/officeart/2005/8/layout/bList2#1"/>
    <dgm:cxn modelId="{B93B12E3-965B-4960-8155-3C623648D59D}" type="presParOf" srcId="{BC8D6851-768F-42CE-845B-5BF6E545DAC9}" destId="{B51F2DA3-E29A-43B8-8E59-FE05AA6FCBE2}" srcOrd="2" destOrd="0" presId="urn:microsoft.com/office/officeart/2005/8/layout/bList2#1"/>
    <dgm:cxn modelId="{8CD13090-6AB6-4704-BD5F-C89CC2E6A367}" type="presParOf" srcId="{BC8D6851-768F-42CE-845B-5BF6E545DAC9}" destId="{C094507D-838A-498F-9BE4-534B4813352E}" srcOrd="3" destOrd="0" presId="urn:microsoft.com/office/officeart/2005/8/layout/bList2#1"/>
    <dgm:cxn modelId="{8432DEF7-A801-4A00-ACD4-141F46343413}" type="presParOf" srcId="{A2834EA4-932F-4536-A60C-6F62425B4436}" destId="{3A9A47E3-B2AF-4502-BF78-8EC5178FF626}" srcOrd="1" destOrd="0" presId="urn:microsoft.com/office/officeart/2005/8/layout/bList2#1"/>
    <dgm:cxn modelId="{ECCDC7F8-2D3F-45AA-A49D-F459952264AC}" type="presParOf" srcId="{A2834EA4-932F-4536-A60C-6F62425B4436}" destId="{64D331B2-E2B6-48E6-AE72-894C9E6F4371}" srcOrd="2" destOrd="0" presId="urn:microsoft.com/office/officeart/2005/8/layout/bList2#1"/>
    <dgm:cxn modelId="{28140776-49B1-48AE-8EAF-68DB282DAF3E}" type="presParOf" srcId="{64D331B2-E2B6-48E6-AE72-894C9E6F4371}" destId="{76FED252-E675-4489-94AB-718FE928B23B}" srcOrd="0" destOrd="0" presId="urn:microsoft.com/office/officeart/2005/8/layout/bList2#1"/>
    <dgm:cxn modelId="{3633FA50-E463-4F85-BF7A-F3DC6B11F812}" type="presParOf" srcId="{64D331B2-E2B6-48E6-AE72-894C9E6F4371}" destId="{AED2AE44-AA42-4700-8B99-07AF4A307C35}" srcOrd="1" destOrd="0" presId="urn:microsoft.com/office/officeart/2005/8/layout/bList2#1"/>
    <dgm:cxn modelId="{70C5180B-0228-48C9-A471-CC9139111526}" type="presParOf" srcId="{64D331B2-E2B6-48E6-AE72-894C9E6F4371}" destId="{CA99E22A-4F1E-4B01-9A37-2B33F7BADE55}" srcOrd="2" destOrd="0" presId="urn:microsoft.com/office/officeart/2005/8/layout/bList2#1"/>
    <dgm:cxn modelId="{6977E4A0-3858-4085-BEC0-B8CFFC68E537}" type="presParOf" srcId="{64D331B2-E2B6-48E6-AE72-894C9E6F4371}" destId="{83D0EFBC-C166-4A0E-B108-D219E79E82CA}" srcOrd="3" destOrd="0" presId="urn:microsoft.com/office/officeart/2005/8/layout/bList2#1"/>
    <dgm:cxn modelId="{3121FDE7-A648-42F4-B39A-2B7F4D33EDCE}" type="presParOf" srcId="{A2834EA4-932F-4536-A60C-6F62425B4436}" destId="{68C6C51C-CD37-4528-9DC1-6698648505C8}" srcOrd="3" destOrd="0" presId="urn:microsoft.com/office/officeart/2005/8/layout/bList2#1"/>
    <dgm:cxn modelId="{B5157180-B85A-4DFF-B480-815D94516028}" type="presParOf" srcId="{A2834EA4-932F-4536-A60C-6F62425B4436}" destId="{F03ADD93-BE82-4322-9302-80E4C4AD9D8A}" srcOrd="4" destOrd="0" presId="urn:microsoft.com/office/officeart/2005/8/layout/bList2#1"/>
    <dgm:cxn modelId="{C0995C33-8397-4B1B-BC7B-5AA5E1052347}" type="presParOf" srcId="{F03ADD93-BE82-4322-9302-80E4C4AD9D8A}" destId="{86C18ED4-7AE6-4A10-B352-05DB03D3A832}" srcOrd="0" destOrd="0" presId="urn:microsoft.com/office/officeart/2005/8/layout/bList2#1"/>
    <dgm:cxn modelId="{29E3D366-1360-4DD4-8522-DFF947E83D47}" type="presParOf" srcId="{F03ADD93-BE82-4322-9302-80E4C4AD9D8A}" destId="{C6A70A9D-C035-4388-BE31-54F47067A059}" srcOrd="1" destOrd="0" presId="urn:microsoft.com/office/officeart/2005/8/layout/bList2#1"/>
    <dgm:cxn modelId="{2C67ABE8-2D9F-4F39-9B04-89E96C563FA3}" type="presParOf" srcId="{F03ADD93-BE82-4322-9302-80E4C4AD9D8A}" destId="{C1316BAB-7C50-42CB-B13B-2BF8E1CB15AA}" srcOrd="2" destOrd="0" presId="urn:microsoft.com/office/officeart/2005/8/layout/bList2#1"/>
    <dgm:cxn modelId="{C12625B6-CEB5-4A16-8293-A6A27863E7C9}" type="presParOf" srcId="{F03ADD93-BE82-4322-9302-80E4C4AD9D8A}" destId="{A23F9A91-1FC3-4C72-9608-5EDBE6572639}" srcOrd="3" destOrd="0" presId="urn:microsoft.com/office/officeart/2005/8/layout/bList2#1"/>
    <dgm:cxn modelId="{7EB593C1-CCD7-4CA9-9981-6CA7C88D7AB0}" type="presParOf" srcId="{A2834EA4-932F-4536-A60C-6F62425B4436}" destId="{CA898D4F-085F-42D9-A6A6-32320E4AED2D}" srcOrd="5" destOrd="0" presId="urn:microsoft.com/office/officeart/2005/8/layout/bList2#1"/>
    <dgm:cxn modelId="{66D6A172-54A1-4F1A-A383-42ED294B1F44}" type="presParOf" srcId="{A2834EA4-932F-4536-A60C-6F62425B4436}" destId="{668DF052-AB69-40D5-AB97-72EC86E8C7EF}" srcOrd="6" destOrd="0" presId="urn:microsoft.com/office/officeart/2005/8/layout/bList2#1"/>
    <dgm:cxn modelId="{688CE69B-A6C6-4F83-9783-28E6DD498868}" type="presParOf" srcId="{668DF052-AB69-40D5-AB97-72EC86E8C7EF}" destId="{56DCDFB2-74FC-41FD-A8DC-C533A3A9F9CE}" srcOrd="0" destOrd="0" presId="urn:microsoft.com/office/officeart/2005/8/layout/bList2#1"/>
    <dgm:cxn modelId="{64F7A204-90AB-4905-AB1C-3FD2DEF978A1}" type="presParOf" srcId="{668DF052-AB69-40D5-AB97-72EC86E8C7EF}" destId="{DB96ABAD-F430-411A-938A-D21FD715E082}" srcOrd="1" destOrd="0" presId="urn:microsoft.com/office/officeart/2005/8/layout/bList2#1"/>
    <dgm:cxn modelId="{FFF4E54D-7A69-46F9-B7C2-E545743CEA46}" type="presParOf" srcId="{668DF052-AB69-40D5-AB97-72EC86E8C7EF}" destId="{C84EDE7D-BA51-4B95-B83C-D1CD7ACA32F2}" srcOrd="2" destOrd="0" presId="urn:microsoft.com/office/officeart/2005/8/layout/bList2#1"/>
    <dgm:cxn modelId="{941C7FBE-8CA8-42C0-B269-D577E9A073BC}" type="presParOf" srcId="{668DF052-AB69-40D5-AB97-72EC86E8C7EF}" destId="{563EE82A-00A5-4F46-A628-DFFC374CC070}" srcOrd="3" destOrd="0" presId="urn:microsoft.com/office/officeart/2005/8/layout/bList2#1"/>
    <dgm:cxn modelId="{DA938B0D-A9C4-4919-8F01-AB1FACE58689}" type="presParOf" srcId="{A2834EA4-932F-4536-A60C-6F62425B4436}" destId="{96289980-0F22-42D1-BDBA-1FC58702674D}" srcOrd="7" destOrd="0" presId="urn:microsoft.com/office/officeart/2005/8/layout/bList2#1"/>
    <dgm:cxn modelId="{5E95989C-18DC-4510-A507-3E66A6F5F310}" type="presParOf" srcId="{A2834EA4-932F-4536-A60C-6F62425B4436}" destId="{AB535358-0DD7-4D29-BDB0-F4D6D6B8E573}" srcOrd="8" destOrd="0" presId="urn:microsoft.com/office/officeart/2005/8/layout/bList2#1"/>
    <dgm:cxn modelId="{055FC825-AAD9-499E-9142-ECC06CBAAAEC}" type="presParOf" srcId="{AB535358-0DD7-4D29-BDB0-F4D6D6B8E573}" destId="{B05E8C5B-6F13-4005-8122-245780B9F290}" srcOrd="0" destOrd="0" presId="urn:microsoft.com/office/officeart/2005/8/layout/bList2#1"/>
    <dgm:cxn modelId="{0254C55D-81D8-4864-8297-D6D6A557DFD5}" type="presParOf" srcId="{AB535358-0DD7-4D29-BDB0-F4D6D6B8E573}" destId="{34E3838C-64F4-41A8-B329-53115EBD56F2}" srcOrd="1" destOrd="0" presId="urn:microsoft.com/office/officeart/2005/8/layout/bList2#1"/>
    <dgm:cxn modelId="{84434100-BA41-4F4F-89DB-778F6F7B452A}" type="presParOf" srcId="{AB535358-0DD7-4D29-BDB0-F4D6D6B8E573}" destId="{4D28D8F5-BF1E-4B2B-92B2-0289D6DDE7C7}" srcOrd="2" destOrd="0" presId="urn:microsoft.com/office/officeart/2005/8/layout/bList2#1"/>
    <dgm:cxn modelId="{7DF8DE58-046E-4F09-A2CC-A19A1FFF5C20}" type="presParOf" srcId="{AB535358-0DD7-4D29-BDB0-F4D6D6B8E573}" destId="{6DFA2D1D-77FC-4839-94CA-25AEAD021E92}" srcOrd="3" destOrd="0" presId="urn:microsoft.com/office/officeart/2005/8/layout/bList2#1"/>
    <dgm:cxn modelId="{F24E0660-19A9-4C9F-8134-20BC7EA138E7}" type="presParOf" srcId="{A2834EA4-932F-4536-A60C-6F62425B4436}" destId="{D72C3615-1366-47BA-9B7E-8467D8933F4D}" srcOrd="9" destOrd="0" presId="urn:microsoft.com/office/officeart/2005/8/layout/bList2#1"/>
    <dgm:cxn modelId="{587D1E6E-E7DF-4C48-96D6-FE80D89A4D32}" type="presParOf" srcId="{A2834EA4-932F-4536-A60C-6F62425B4436}" destId="{43065D90-9F8D-4AD0-8BAC-03A0D395C362}" srcOrd="10" destOrd="0" presId="urn:microsoft.com/office/officeart/2005/8/layout/bList2#1"/>
    <dgm:cxn modelId="{FB38C474-61E8-48EE-95DD-2EF7CFE3CC18}" type="presParOf" srcId="{43065D90-9F8D-4AD0-8BAC-03A0D395C362}" destId="{3244D7DC-1854-4F26-B264-727B0689C2ED}" srcOrd="0" destOrd="0" presId="urn:microsoft.com/office/officeart/2005/8/layout/bList2#1"/>
    <dgm:cxn modelId="{8508B8FF-4DCB-49F5-AC62-CC767F8DE11C}" type="presParOf" srcId="{43065D90-9F8D-4AD0-8BAC-03A0D395C362}" destId="{DFAC4F9A-45D0-4F45-BC8D-079536D4C903}" srcOrd="1" destOrd="0" presId="urn:microsoft.com/office/officeart/2005/8/layout/bList2#1"/>
    <dgm:cxn modelId="{6955CB10-E5A6-491E-9C5E-98C25315271F}" type="presParOf" srcId="{43065D90-9F8D-4AD0-8BAC-03A0D395C362}" destId="{2B7044EA-7F47-477A-82FD-C2579CBC423F}" srcOrd="2" destOrd="0" presId="urn:microsoft.com/office/officeart/2005/8/layout/bList2#1"/>
    <dgm:cxn modelId="{B68C1CE2-8DD4-453A-A489-32AAC77CD86B}" type="presParOf" srcId="{43065D90-9F8D-4AD0-8BAC-03A0D395C362}" destId="{AFCFDCFE-3E6A-496C-8E7C-A27B4EFD48B6}" srcOrd="3" destOrd="0" presId="urn:microsoft.com/office/officeart/2005/8/layout/bList2#1"/>
    <dgm:cxn modelId="{C03E7F90-971A-4303-B385-7D735A7936A0}" type="presParOf" srcId="{A2834EA4-932F-4536-A60C-6F62425B4436}" destId="{9CF7A0B6-20F7-49A9-9C32-6FD60AE4082A}" srcOrd="11" destOrd="0" presId="urn:microsoft.com/office/officeart/2005/8/layout/bList2#1"/>
    <dgm:cxn modelId="{D9CB8CAE-F702-49EC-AA8E-F9084363129A}" type="presParOf" srcId="{A2834EA4-932F-4536-A60C-6F62425B4436}" destId="{943802DF-CA5C-4F5B-9709-BCE6F6B60F4B}" srcOrd="12" destOrd="0" presId="urn:microsoft.com/office/officeart/2005/8/layout/bList2#1"/>
    <dgm:cxn modelId="{CA9A21B4-BE3C-4BB2-86C3-7ABC8A53E1D0}" type="presParOf" srcId="{943802DF-CA5C-4F5B-9709-BCE6F6B60F4B}" destId="{6BEBE932-69EF-42C7-B53F-C274366EC000}" srcOrd="0" destOrd="0" presId="urn:microsoft.com/office/officeart/2005/8/layout/bList2#1"/>
    <dgm:cxn modelId="{64CF8D97-D5B4-4031-A38F-CBA954D7EE29}" type="presParOf" srcId="{943802DF-CA5C-4F5B-9709-BCE6F6B60F4B}" destId="{1AA1C46D-324E-4582-8765-D577012B97E6}" srcOrd="1" destOrd="0" presId="urn:microsoft.com/office/officeart/2005/8/layout/bList2#1"/>
    <dgm:cxn modelId="{ADDD56C8-51BB-4817-BB26-9713CD0B9CE6}" type="presParOf" srcId="{943802DF-CA5C-4F5B-9709-BCE6F6B60F4B}" destId="{49A83E4D-C66D-4356-8102-D1CE8CEE4087}" srcOrd="2" destOrd="0" presId="urn:microsoft.com/office/officeart/2005/8/layout/bList2#1"/>
    <dgm:cxn modelId="{C20D07A2-45BC-40CD-9540-DAA0DFAEB862}" type="presParOf" srcId="{943802DF-CA5C-4F5B-9709-BCE6F6B60F4B}" destId="{84C1CF49-D824-48AF-A0A2-1984D95837CF}" srcOrd="3" destOrd="0" presId="urn:microsoft.com/office/officeart/2005/8/layout/bList2#1"/>
    <dgm:cxn modelId="{E1AD3988-8B89-4F03-9B80-FE07217CC920}" type="presParOf" srcId="{A2834EA4-932F-4536-A60C-6F62425B4436}" destId="{4DD81E3A-1DDC-4D61-A4E7-D5CB4C66A53D}" srcOrd="13" destOrd="0" presId="urn:microsoft.com/office/officeart/2005/8/layout/bList2#1"/>
    <dgm:cxn modelId="{7CF1AB85-8F24-4216-9C15-CD5D8FCB8573}" type="presParOf" srcId="{A2834EA4-932F-4536-A60C-6F62425B4436}" destId="{D396FD7A-A4E6-4A34-BFD1-287D3DDC0DAD}" srcOrd="14" destOrd="0" presId="urn:microsoft.com/office/officeart/2005/8/layout/bList2#1"/>
    <dgm:cxn modelId="{11D8FBEC-4698-4B55-91FE-26248705C4E6}" type="presParOf" srcId="{D396FD7A-A4E6-4A34-BFD1-287D3DDC0DAD}" destId="{8D25BB7E-6C23-4CD0-A4C2-794514E5A81B}" srcOrd="0" destOrd="0" presId="urn:microsoft.com/office/officeart/2005/8/layout/bList2#1"/>
    <dgm:cxn modelId="{EDFAAB45-1B00-4DF6-BE15-03A5F63FB8F6}" type="presParOf" srcId="{D396FD7A-A4E6-4A34-BFD1-287D3DDC0DAD}" destId="{1A8DF104-B759-46CC-A63A-D33976ECE455}" srcOrd="1" destOrd="0" presId="urn:microsoft.com/office/officeart/2005/8/layout/bList2#1"/>
    <dgm:cxn modelId="{873C84C3-9288-4966-AB0C-A6973A5FA76D}" type="presParOf" srcId="{D396FD7A-A4E6-4A34-BFD1-287D3DDC0DAD}" destId="{1D7251B1-DDF6-49FF-A2AD-B05AD77ABD38}" srcOrd="2" destOrd="0" presId="urn:microsoft.com/office/officeart/2005/8/layout/bList2#1"/>
    <dgm:cxn modelId="{F2138900-9676-4A05-9EF9-FBDA062E9522}" type="presParOf" srcId="{D396FD7A-A4E6-4A34-BFD1-287D3DDC0DAD}" destId="{700CDB57-FC53-443A-8730-7944EA45720D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C1ABEA-16D7-4289-8C3D-411F95C52D4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5D264E43-CCA8-42B9-A19B-1A4BDAF1BDC7}">
      <dgm:prSet phldrT="[Testo]" phldr="1" custT="1"/>
      <dgm:spPr>
        <a:ln>
          <a:noFill/>
        </a:ln>
      </dgm:spPr>
      <dgm:t>
        <a:bodyPr/>
        <a:lstStyle/>
        <a:p>
          <a:endParaRPr lang="it-IT" sz="1600">
            <a:solidFill>
              <a:schemeClr val="bg1"/>
            </a:solidFill>
          </a:endParaRPr>
        </a:p>
      </dgm:t>
    </dgm:pt>
    <dgm:pt modelId="{A17925AA-FF38-4003-8ED3-2F64D1AFC611}" type="parTrans" cxnId="{27CD5C58-CB14-40A1-9929-8131ABF8D0AA}">
      <dgm:prSet/>
      <dgm:spPr/>
      <dgm:t>
        <a:bodyPr/>
        <a:lstStyle/>
        <a:p>
          <a:endParaRPr lang="it-IT" sz="1600">
            <a:solidFill>
              <a:srgbClr val="024DA1"/>
            </a:solidFill>
          </a:endParaRPr>
        </a:p>
      </dgm:t>
    </dgm:pt>
    <dgm:pt modelId="{3DBC9DB3-4B0A-497A-B174-6D488B4B02D7}" type="sibTrans" cxnId="{27CD5C58-CB14-40A1-9929-8131ABF8D0AA}">
      <dgm:prSet/>
      <dgm:spPr/>
      <dgm:t>
        <a:bodyPr/>
        <a:lstStyle/>
        <a:p>
          <a:endParaRPr lang="it-IT" sz="1600">
            <a:solidFill>
              <a:srgbClr val="024DA1"/>
            </a:solidFill>
          </a:endParaRPr>
        </a:p>
      </dgm:t>
    </dgm:pt>
    <dgm:pt modelId="{C8DEDACB-5DDD-4A00-9C23-ED2B37F8EC79}">
      <dgm:prSet custT="1"/>
      <dgm:spPr/>
      <dgm:t>
        <a:bodyPr/>
        <a:lstStyle/>
        <a:p>
          <a:r>
            <a:rPr lang="it-IT" sz="1300" dirty="0">
              <a:solidFill>
                <a:srgbClr val="024DA1"/>
              </a:solidFill>
            </a:rPr>
            <a:t>Uso di archivi amministrativi, </a:t>
          </a:r>
          <a:r>
            <a:rPr lang="it-IT" sz="1300" dirty="0" err="1">
              <a:solidFill>
                <a:srgbClr val="024DA1"/>
              </a:solidFill>
            </a:rPr>
            <a:t>form</a:t>
          </a:r>
          <a:r>
            <a:rPr lang="it-IT" sz="1300" dirty="0">
              <a:solidFill>
                <a:srgbClr val="024DA1"/>
              </a:solidFill>
            </a:rPr>
            <a:t> di questionari Eurostat</a:t>
          </a:r>
        </a:p>
      </dgm:t>
    </dgm:pt>
    <dgm:pt modelId="{3D8BD033-F734-4973-9929-9DF587EA5111}" type="parTrans" cxnId="{3A28D670-6D97-413B-935E-A6EE3B0CDF78}">
      <dgm:prSet/>
      <dgm:spPr/>
      <dgm:t>
        <a:bodyPr/>
        <a:lstStyle/>
        <a:p>
          <a:endParaRPr lang="it-IT" sz="1600">
            <a:solidFill>
              <a:srgbClr val="024DA1"/>
            </a:solidFill>
          </a:endParaRPr>
        </a:p>
      </dgm:t>
    </dgm:pt>
    <dgm:pt modelId="{7699CE03-6945-48DF-B06F-185A6CA3C7B8}" type="sibTrans" cxnId="{3A28D670-6D97-413B-935E-A6EE3B0CDF78}">
      <dgm:prSet/>
      <dgm:spPr/>
      <dgm:t>
        <a:bodyPr/>
        <a:lstStyle/>
        <a:p>
          <a:endParaRPr lang="it-IT" sz="1600">
            <a:solidFill>
              <a:srgbClr val="024DA1"/>
            </a:solidFill>
          </a:endParaRPr>
        </a:p>
      </dgm:t>
    </dgm:pt>
    <dgm:pt modelId="{C2AEAEEC-76D3-4995-8921-5CBABBB71170}">
      <dgm:prSet custT="1"/>
      <dgm:spPr/>
      <dgm:t>
        <a:bodyPr/>
        <a:lstStyle/>
        <a:p>
          <a:r>
            <a:rPr lang="it-IT" sz="1300" dirty="0">
              <a:solidFill>
                <a:srgbClr val="024DA1"/>
              </a:solidFill>
            </a:rPr>
            <a:t>Accordi con i soggetti titolari dei dati di interesse? </a:t>
          </a:r>
        </a:p>
      </dgm:t>
    </dgm:pt>
    <dgm:pt modelId="{D629E342-D7CD-4820-BCA0-2EB49AC0C970}" type="parTrans" cxnId="{4B83DA04-A5FB-4F5B-A19E-B86EE3489D25}">
      <dgm:prSet/>
      <dgm:spPr/>
      <dgm:t>
        <a:bodyPr/>
        <a:lstStyle/>
        <a:p>
          <a:endParaRPr lang="it-IT" sz="1600">
            <a:solidFill>
              <a:srgbClr val="024DA1"/>
            </a:solidFill>
          </a:endParaRPr>
        </a:p>
      </dgm:t>
    </dgm:pt>
    <dgm:pt modelId="{65EB71B3-FED1-430F-8A19-DD57FA66FF9E}" type="sibTrans" cxnId="{4B83DA04-A5FB-4F5B-A19E-B86EE3489D25}">
      <dgm:prSet/>
      <dgm:spPr/>
      <dgm:t>
        <a:bodyPr/>
        <a:lstStyle/>
        <a:p>
          <a:endParaRPr lang="it-IT" sz="1600">
            <a:solidFill>
              <a:srgbClr val="024DA1"/>
            </a:solidFill>
          </a:endParaRPr>
        </a:p>
      </dgm:t>
    </dgm:pt>
    <dgm:pt modelId="{C26620AE-5BEA-47DD-8EBA-DF3AFAF5CF9F}">
      <dgm:prSet custT="1"/>
      <dgm:spPr/>
      <dgm:t>
        <a:bodyPr/>
        <a:lstStyle/>
        <a:p>
          <a:r>
            <a:rPr lang="it-IT" sz="1300" dirty="0">
              <a:solidFill>
                <a:srgbClr val="024DA1"/>
              </a:solidFill>
            </a:rPr>
            <a:t>Inserimento di eventuali vincoli informativi nei bandi?</a:t>
          </a:r>
        </a:p>
      </dgm:t>
    </dgm:pt>
    <dgm:pt modelId="{175390F8-B66F-4034-9CF6-FD3A520CFDD8}" type="parTrans" cxnId="{93BEDDE4-C3F2-41BA-9E6D-E9D0B36C0893}">
      <dgm:prSet/>
      <dgm:spPr/>
      <dgm:t>
        <a:bodyPr/>
        <a:lstStyle/>
        <a:p>
          <a:endParaRPr lang="it-IT" sz="1600">
            <a:solidFill>
              <a:srgbClr val="024DA1"/>
            </a:solidFill>
          </a:endParaRPr>
        </a:p>
      </dgm:t>
    </dgm:pt>
    <dgm:pt modelId="{CC065439-7309-48E6-B40C-F0641C44A676}" type="sibTrans" cxnId="{93BEDDE4-C3F2-41BA-9E6D-E9D0B36C0893}">
      <dgm:prSet/>
      <dgm:spPr/>
      <dgm:t>
        <a:bodyPr/>
        <a:lstStyle/>
        <a:p>
          <a:endParaRPr lang="it-IT" sz="1600">
            <a:solidFill>
              <a:srgbClr val="024DA1"/>
            </a:solidFill>
          </a:endParaRPr>
        </a:p>
      </dgm:t>
    </dgm:pt>
    <dgm:pt modelId="{02EEDFFB-F522-4CFA-91A8-3E5414836288}">
      <dgm:prSet custT="1"/>
      <dgm:spPr/>
      <dgm:t>
        <a:bodyPr/>
        <a:lstStyle/>
        <a:p>
          <a:r>
            <a:rPr lang="mr-IN" sz="1600" dirty="0">
              <a:solidFill>
                <a:srgbClr val="024DA1"/>
              </a:solidFill>
            </a:rPr>
            <a:t>…</a:t>
          </a:r>
          <a:endParaRPr lang="it-IT" sz="1600" dirty="0">
            <a:solidFill>
              <a:srgbClr val="024DA1"/>
            </a:solidFill>
          </a:endParaRPr>
        </a:p>
      </dgm:t>
    </dgm:pt>
    <dgm:pt modelId="{31172D2A-3986-42FD-9CD7-C4938ACFC720}" type="parTrans" cxnId="{AF279867-D97F-4E66-8DFC-F60741900444}">
      <dgm:prSet/>
      <dgm:spPr/>
      <dgm:t>
        <a:bodyPr/>
        <a:lstStyle/>
        <a:p>
          <a:endParaRPr lang="it-IT">
            <a:solidFill>
              <a:srgbClr val="024DA1"/>
            </a:solidFill>
          </a:endParaRPr>
        </a:p>
      </dgm:t>
    </dgm:pt>
    <dgm:pt modelId="{A8C3D949-BB1C-4A9D-BC10-2AD160DE52C6}" type="sibTrans" cxnId="{AF279867-D97F-4E66-8DFC-F60741900444}">
      <dgm:prSet/>
      <dgm:spPr/>
      <dgm:t>
        <a:bodyPr/>
        <a:lstStyle/>
        <a:p>
          <a:endParaRPr lang="it-IT">
            <a:solidFill>
              <a:srgbClr val="024DA1"/>
            </a:solidFill>
          </a:endParaRPr>
        </a:p>
      </dgm:t>
    </dgm:pt>
    <dgm:pt modelId="{CF88929F-3FA2-4A4F-82A5-EB773D3D58C6}" type="pres">
      <dgm:prSet presAssocID="{00C1ABEA-16D7-4289-8C3D-411F95C52D4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CDE6589-E8B3-477C-9921-6508649F9698}" type="pres">
      <dgm:prSet presAssocID="{5D264E43-CCA8-42B9-A19B-1A4BDAF1BDC7}" presName="hierRoot1" presStyleCnt="0"/>
      <dgm:spPr/>
    </dgm:pt>
    <dgm:pt modelId="{48CCE77B-90D3-4793-A366-A0765758EDE4}" type="pres">
      <dgm:prSet presAssocID="{5D264E43-CCA8-42B9-A19B-1A4BDAF1BDC7}" presName="composite" presStyleCnt="0"/>
      <dgm:spPr/>
    </dgm:pt>
    <dgm:pt modelId="{CB56D353-5145-45BE-A185-139D1E641377}" type="pres">
      <dgm:prSet presAssocID="{5D264E43-CCA8-42B9-A19B-1A4BDAF1BDC7}" presName="background" presStyleLbl="node0" presStyleIdx="0" presStyleCnt="1"/>
      <dgm:spPr>
        <a:solidFill>
          <a:schemeClr val="bg1"/>
        </a:solidFill>
        <a:ln>
          <a:noFill/>
        </a:ln>
      </dgm:spPr>
    </dgm:pt>
    <dgm:pt modelId="{177D0DB8-78D0-4A89-BF7D-7ED747FED935}" type="pres">
      <dgm:prSet presAssocID="{5D264E43-CCA8-42B9-A19B-1A4BDAF1BDC7}" presName="text" presStyleLbl="fgAcc0" presStyleIdx="0" presStyleCnt="1">
        <dgm:presLayoutVars>
          <dgm:chPref val="3"/>
        </dgm:presLayoutVars>
      </dgm:prSet>
      <dgm:spPr/>
    </dgm:pt>
    <dgm:pt modelId="{00B956C0-7CF6-47EC-A888-4C984AF0CB53}" type="pres">
      <dgm:prSet presAssocID="{5D264E43-CCA8-42B9-A19B-1A4BDAF1BDC7}" presName="hierChild2" presStyleCnt="0"/>
      <dgm:spPr/>
    </dgm:pt>
    <dgm:pt modelId="{4A4D4795-350B-4C4F-A444-8333A8ADBC5F}" type="pres">
      <dgm:prSet presAssocID="{3D8BD033-F734-4973-9929-9DF587EA5111}" presName="Name10" presStyleLbl="parChTrans1D2" presStyleIdx="0" presStyleCnt="4"/>
      <dgm:spPr/>
    </dgm:pt>
    <dgm:pt modelId="{6E174A83-9AFC-4CD3-A150-CBD88A5AF108}" type="pres">
      <dgm:prSet presAssocID="{C8DEDACB-5DDD-4A00-9C23-ED2B37F8EC79}" presName="hierRoot2" presStyleCnt="0"/>
      <dgm:spPr/>
    </dgm:pt>
    <dgm:pt modelId="{85C9F67F-4287-4AE2-95C9-1F07619D762D}" type="pres">
      <dgm:prSet presAssocID="{C8DEDACB-5DDD-4A00-9C23-ED2B37F8EC79}" presName="composite2" presStyleCnt="0"/>
      <dgm:spPr/>
    </dgm:pt>
    <dgm:pt modelId="{B88C6419-04F7-416A-86BD-1398812A751C}" type="pres">
      <dgm:prSet presAssocID="{C8DEDACB-5DDD-4A00-9C23-ED2B37F8EC79}" presName="background2" presStyleLbl="node2" presStyleIdx="0" presStyleCnt="4"/>
      <dgm:spPr/>
    </dgm:pt>
    <dgm:pt modelId="{213C9B25-73D8-4CEB-B6E2-517EEF27AAE8}" type="pres">
      <dgm:prSet presAssocID="{C8DEDACB-5DDD-4A00-9C23-ED2B37F8EC79}" presName="text2" presStyleLbl="fgAcc2" presStyleIdx="0" presStyleCnt="4" custScaleX="104059" custLinFactNeighborY="37">
        <dgm:presLayoutVars>
          <dgm:chPref val="3"/>
        </dgm:presLayoutVars>
      </dgm:prSet>
      <dgm:spPr/>
    </dgm:pt>
    <dgm:pt modelId="{E895F442-F99B-4EAB-933E-0BB27B9774B8}" type="pres">
      <dgm:prSet presAssocID="{C8DEDACB-5DDD-4A00-9C23-ED2B37F8EC79}" presName="hierChild3" presStyleCnt="0"/>
      <dgm:spPr/>
    </dgm:pt>
    <dgm:pt modelId="{A3B32FED-6AEF-409D-AB02-37B1854AA08C}" type="pres">
      <dgm:prSet presAssocID="{D629E342-D7CD-4820-BCA0-2EB49AC0C970}" presName="Name10" presStyleLbl="parChTrans1D2" presStyleIdx="1" presStyleCnt="4"/>
      <dgm:spPr/>
    </dgm:pt>
    <dgm:pt modelId="{7C627769-8BB8-44C0-9165-1FC48F4DA88E}" type="pres">
      <dgm:prSet presAssocID="{C2AEAEEC-76D3-4995-8921-5CBABBB71170}" presName="hierRoot2" presStyleCnt="0"/>
      <dgm:spPr/>
    </dgm:pt>
    <dgm:pt modelId="{5B772350-DEBA-400A-B384-992C8B1FD30C}" type="pres">
      <dgm:prSet presAssocID="{C2AEAEEC-76D3-4995-8921-5CBABBB71170}" presName="composite2" presStyleCnt="0"/>
      <dgm:spPr/>
    </dgm:pt>
    <dgm:pt modelId="{5F74FBE5-41E2-4EFF-966C-2D9F762773AC}" type="pres">
      <dgm:prSet presAssocID="{C2AEAEEC-76D3-4995-8921-5CBABBB71170}" presName="background2" presStyleLbl="node2" presStyleIdx="1" presStyleCnt="4"/>
      <dgm:spPr/>
    </dgm:pt>
    <dgm:pt modelId="{A76BD461-4835-40AC-983D-E3E4C69B8478}" type="pres">
      <dgm:prSet presAssocID="{C2AEAEEC-76D3-4995-8921-5CBABBB71170}" presName="text2" presStyleLbl="fgAcc2" presStyleIdx="1" presStyleCnt="4" custScaleX="104059" custLinFactNeighborY="37">
        <dgm:presLayoutVars>
          <dgm:chPref val="3"/>
        </dgm:presLayoutVars>
      </dgm:prSet>
      <dgm:spPr/>
    </dgm:pt>
    <dgm:pt modelId="{6B8C5A91-8171-434F-896D-2B9B750DB200}" type="pres">
      <dgm:prSet presAssocID="{C2AEAEEC-76D3-4995-8921-5CBABBB71170}" presName="hierChild3" presStyleCnt="0"/>
      <dgm:spPr/>
    </dgm:pt>
    <dgm:pt modelId="{509A945D-59C5-4C1A-9414-3BE9C307D096}" type="pres">
      <dgm:prSet presAssocID="{175390F8-B66F-4034-9CF6-FD3A520CFDD8}" presName="Name10" presStyleLbl="parChTrans1D2" presStyleIdx="2" presStyleCnt="4"/>
      <dgm:spPr/>
    </dgm:pt>
    <dgm:pt modelId="{F7D89146-3ABE-4F04-849D-A4F0B90B25C8}" type="pres">
      <dgm:prSet presAssocID="{C26620AE-5BEA-47DD-8EBA-DF3AFAF5CF9F}" presName="hierRoot2" presStyleCnt="0"/>
      <dgm:spPr/>
    </dgm:pt>
    <dgm:pt modelId="{B6D07813-E310-480F-83AC-B1D869898A68}" type="pres">
      <dgm:prSet presAssocID="{C26620AE-5BEA-47DD-8EBA-DF3AFAF5CF9F}" presName="composite2" presStyleCnt="0"/>
      <dgm:spPr/>
    </dgm:pt>
    <dgm:pt modelId="{95687757-B724-4E05-891F-992D68C081B2}" type="pres">
      <dgm:prSet presAssocID="{C26620AE-5BEA-47DD-8EBA-DF3AFAF5CF9F}" presName="background2" presStyleLbl="node2" presStyleIdx="2" presStyleCnt="4"/>
      <dgm:spPr/>
    </dgm:pt>
    <dgm:pt modelId="{DE77A4A4-29C1-41AB-85B2-4BB5539C56B5}" type="pres">
      <dgm:prSet presAssocID="{C26620AE-5BEA-47DD-8EBA-DF3AFAF5CF9F}" presName="text2" presStyleLbl="fgAcc2" presStyleIdx="2" presStyleCnt="4" custScaleX="104059" custLinFactNeighborY="37">
        <dgm:presLayoutVars>
          <dgm:chPref val="3"/>
        </dgm:presLayoutVars>
      </dgm:prSet>
      <dgm:spPr/>
    </dgm:pt>
    <dgm:pt modelId="{0B99E7DD-396B-48B3-996C-AE182FDA2C8B}" type="pres">
      <dgm:prSet presAssocID="{C26620AE-5BEA-47DD-8EBA-DF3AFAF5CF9F}" presName="hierChild3" presStyleCnt="0"/>
      <dgm:spPr/>
    </dgm:pt>
    <dgm:pt modelId="{8C31D398-FF40-42BE-9F2C-39AAEF0422D3}" type="pres">
      <dgm:prSet presAssocID="{31172D2A-3986-42FD-9CD7-C4938ACFC720}" presName="Name10" presStyleLbl="parChTrans1D2" presStyleIdx="3" presStyleCnt="4"/>
      <dgm:spPr/>
    </dgm:pt>
    <dgm:pt modelId="{F0F49E8C-FF5D-414A-B539-355B1E0E0175}" type="pres">
      <dgm:prSet presAssocID="{02EEDFFB-F522-4CFA-91A8-3E5414836288}" presName="hierRoot2" presStyleCnt="0"/>
      <dgm:spPr/>
    </dgm:pt>
    <dgm:pt modelId="{E794A0BD-D095-42F6-B37D-4E875D70ADD0}" type="pres">
      <dgm:prSet presAssocID="{02EEDFFB-F522-4CFA-91A8-3E5414836288}" presName="composite2" presStyleCnt="0"/>
      <dgm:spPr/>
    </dgm:pt>
    <dgm:pt modelId="{184AA303-B828-4BE9-BDBB-BDB4D2E1B9C9}" type="pres">
      <dgm:prSet presAssocID="{02EEDFFB-F522-4CFA-91A8-3E5414836288}" presName="background2" presStyleLbl="node2" presStyleIdx="3" presStyleCnt="4"/>
      <dgm:spPr/>
    </dgm:pt>
    <dgm:pt modelId="{B7C1F129-EC2E-4302-B69E-0DA4AAC6F75F}" type="pres">
      <dgm:prSet presAssocID="{02EEDFFB-F522-4CFA-91A8-3E5414836288}" presName="text2" presStyleLbl="fgAcc2" presStyleIdx="3" presStyleCnt="4" custScaleX="104059" custLinFactNeighborY="37">
        <dgm:presLayoutVars>
          <dgm:chPref val="3"/>
        </dgm:presLayoutVars>
      </dgm:prSet>
      <dgm:spPr/>
    </dgm:pt>
    <dgm:pt modelId="{E99918CE-CD74-48C2-873C-0D69CF3EDA11}" type="pres">
      <dgm:prSet presAssocID="{02EEDFFB-F522-4CFA-91A8-3E5414836288}" presName="hierChild3" presStyleCnt="0"/>
      <dgm:spPr/>
    </dgm:pt>
  </dgm:ptLst>
  <dgm:cxnLst>
    <dgm:cxn modelId="{EFE59B01-E1FC-4F84-AD00-01306443A771}" type="presOf" srcId="{175390F8-B66F-4034-9CF6-FD3A520CFDD8}" destId="{509A945D-59C5-4C1A-9414-3BE9C307D096}" srcOrd="0" destOrd="0" presId="urn:microsoft.com/office/officeart/2005/8/layout/hierarchy1"/>
    <dgm:cxn modelId="{F4994C04-D94A-4CCC-B0A5-B7138818B367}" type="presOf" srcId="{5D264E43-CCA8-42B9-A19B-1A4BDAF1BDC7}" destId="{177D0DB8-78D0-4A89-BF7D-7ED747FED935}" srcOrd="0" destOrd="0" presId="urn:microsoft.com/office/officeart/2005/8/layout/hierarchy1"/>
    <dgm:cxn modelId="{4B83DA04-A5FB-4F5B-A19E-B86EE3489D25}" srcId="{5D264E43-CCA8-42B9-A19B-1A4BDAF1BDC7}" destId="{C2AEAEEC-76D3-4995-8921-5CBABBB71170}" srcOrd="1" destOrd="0" parTransId="{D629E342-D7CD-4820-BCA0-2EB49AC0C970}" sibTransId="{65EB71B3-FED1-430F-8A19-DD57FA66FF9E}"/>
    <dgm:cxn modelId="{75393025-9DA8-40E1-A74F-40A243CC8F04}" type="presOf" srcId="{C8DEDACB-5DDD-4A00-9C23-ED2B37F8EC79}" destId="{213C9B25-73D8-4CEB-B6E2-517EEF27AAE8}" srcOrd="0" destOrd="0" presId="urn:microsoft.com/office/officeart/2005/8/layout/hierarchy1"/>
    <dgm:cxn modelId="{077A4D34-9400-4E17-B767-AC16BC8D2133}" type="presOf" srcId="{C26620AE-5BEA-47DD-8EBA-DF3AFAF5CF9F}" destId="{DE77A4A4-29C1-41AB-85B2-4BB5539C56B5}" srcOrd="0" destOrd="0" presId="urn:microsoft.com/office/officeart/2005/8/layout/hierarchy1"/>
    <dgm:cxn modelId="{99682040-F7B1-469D-BD29-A14107FE0D97}" type="presOf" srcId="{3D8BD033-F734-4973-9929-9DF587EA5111}" destId="{4A4D4795-350B-4C4F-A444-8333A8ADBC5F}" srcOrd="0" destOrd="0" presId="urn:microsoft.com/office/officeart/2005/8/layout/hierarchy1"/>
    <dgm:cxn modelId="{D7762543-E367-439B-968D-8DDF5E5C248D}" type="presOf" srcId="{D629E342-D7CD-4820-BCA0-2EB49AC0C970}" destId="{A3B32FED-6AEF-409D-AB02-37B1854AA08C}" srcOrd="0" destOrd="0" presId="urn:microsoft.com/office/officeart/2005/8/layout/hierarchy1"/>
    <dgm:cxn modelId="{27CD5C58-CB14-40A1-9929-8131ABF8D0AA}" srcId="{00C1ABEA-16D7-4289-8C3D-411F95C52D44}" destId="{5D264E43-CCA8-42B9-A19B-1A4BDAF1BDC7}" srcOrd="0" destOrd="0" parTransId="{A17925AA-FF38-4003-8ED3-2F64D1AFC611}" sibTransId="{3DBC9DB3-4B0A-497A-B174-6D488B4B02D7}"/>
    <dgm:cxn modelId="{DBBA7858-A710-4EC3-85A4-586317752D79}" type="presOf" srcId="{02EEDFFB-F522-4CFA-91A8-3E5414836288}" destId="{B7C1F129-EC2E-4302-B69E-0DA4AAC6F75F}" srcOrd="0" destOrd="0" presId="urn:microsoft.com/office/officeart/2005/8/layout/hierarchy1"/>
    <dgm:cxn modelId="{67EDA05A-FD4D-4091-8F65-15A419E64E67}" type="presOf" srcId="{31172D2A-3986-42FD-9CD7-C4938ACFC720}" destId="{8C31D398-FF40-42BE-9F2C-39AAEF0422D3}" srcOrd="0" destOrd="0" presId="urn:microsoft.com/office/officeart/2005/8/layout/hierarchy1"/>
    <dgm:cxn modelId="{AF279867-D97F-4E66-8DFC-F60741900444}" srcId="{5D264E43-CCA8-42B9-A19B-1A4BDAF1BDC7}" destId="{02EEDFFB-F522-4CFA-91A8-3E5414836288}" srcOrd="3" destOrd="0" parTransId="{31172D2A-3986-42FD-9CD7-C4938ACFC720}" sibTransId="{A8C3D949-BB1C-4A9D-BC10-2AD160DE52C6}"/>
    <dgm:cxn modelId="{3A28D670-6D97-413B-935E-A6EE3B0CDF78}" srcId="{5D264E43-CCA8-42B9-A19B-1A4BDAF1BDC7}" destId="{C8DEDACB-5DDD-4A00-9C23-ED2B37F8EC79}" srcOrd="0" destOrd="0" parTransId="{3D8BD033-F734-4973-9929-9DF587EA5111}" sibTransId="{7699CE03-6945-48DF-B06F-185A6CA3C7B8}"/>
    <dgm:cxn modelId="{C507CCA6-4692-4FD9-B5F4-7ABF191D0C69}" type="presOf" srcId="{00C1ABEA-16D7-4289-8C3D-411F95C52D44}" destId="{CF88929F-3FA2-4A4F-82A5-EB773D3D58C6}" srcOrd="0" destOrd="0" presId="urn:microsoft.com/office/officeart/2005/8/layout/hierarchy1"/>
    <dgm:cxn modelId="{DF4BFAC9-E2CD-49C0-A6E1-05927963709D}" type="presOf" srcId="{C2AEAEEC-76D3-4995-8921-5CBABBB71170}" destId="{A76BD461-4835-40AC-983D-E3E4C69B8478}" srcOrd="0" destOrd="0" presId="urn:microsoft.com/office/officeart/2005/8/layout/hierarchy1"/>
    <dgm:cxn modelId="{93BEDDE4-C3F2-41BA-9E6D-E9D0B36C0893}" srcId="{5D264E43-CCA8-42B9-A19B-1A4BDAF1BDC7}" destId="{C26620AE-5BEA-47DD-8EBA-DF3AFAF5CF9F}" srcOrd="2" destOrd="0" parTransId="{175390F8-B66F-4034-9CF6-FD3A520CFDD8}" sibTransId="{CC065439-7309-48E6-B40C-F0641C44A676}"/>
    <dgm:cxn modelId="{71F479C3-EE3D-48C2-969B-9BF252E15B0B}" type="presParOf" srcId="{CF88929F-3FA2-4A4F-82A5-EB773D3D58C6}" destId="{CCDE6589-E8B3-477C-9921-6508649F9698}" srcOrd="0" destOrd="0" presId="urn:microsoft.com/office/officeart/2005/8/layout/hierarchy1"/>
    <dgm:cxn modelId="{8CF16C33-088B-4310-9B1E-4457BCE82F0D}" type="presParOf" srcId="{CCDE6589-E8B3-477C-9921-6508649F9698}" destId="{48CCE77B-90D3-4793-A366-A0765758EDE4}" srcOrd="0" destOrd="0" presId="urn:microsoft.com/office/officeart/2005/8/layout/hierarchy1"/>
    <dgm:cxn modelId="{0DAA8303-FCDC-4ED6-9F34-6CE031DCE746}" type="presParOf" srcId="{48CCE77B-90D3-4793-A366-A0765758EDE4}" destId="{CB56D353-5145-45BE-A185-139D1E641377}" srcOrd="0" destOrd="0" presId="urn:microsoft.com/office/officeart/2005/8/layout/hierarchy1"/>
    <dgm:cxn modelId="{525FF13B-A6C4-4B05-B39D-563580D63687}" type="presParOf" srcId="{48CCE77B-90D3-4793-A366-A0765758EDE4}" destId="{177D0DB8-78D0-4A89-BF7D-7ED747FED935}" srcOrd="1" destOrd="0" presId="urn:microsoft.com/office/officeart/2005/8/layout/hierarchy1"/>
    <dgm:cxn modelId="{1F7B4FD8-D6F1-4B1D-82A8-61FF744DA81C}" type="presParOf" srcId="{CCDE6589-E8B3-477C-9921-6508649F9698}" destId="{00B956C0-7CF6-47EC-A888-4C984AF0CB53}" srcOrd="1" destOrd="0" presId="urn:microsoft.com/office/officeart/2005/8/layout/hierarchy1"/>
    <dgm:cxn modelId="{2C1582EF-3B88-4396-ADE9-E7CE55B3161A}" type="presParOf" srcId="{00B956C0-7CF6-47EC-A888-4C984AF0CB53}" destId="{4A4D4795-350B-4C4F-A444-8333A8ADBC5F}" srcOrd="0" destOrd="0" presId="urn:microsoft.com/office/officeart/2005/8/layout/hierarchy1"/>
    <dgm:cxn modelId="{83080ACA-A75C-4F07-84FC-A576E171394A}" type="presParOf" srcId="{00B956C0-7CF6-47EC-A888-4C984AF0CB53}" destId="{6E174A83-9AFC-4CD3-A150-CBD88A5AF108}" srcOrd="1" destOrd="0" presId="urn:microsoft.com/office/officeart/2005/8/layout/hierarchy1"/>
    <dgm:cxn modelId="{7340440B-6451-4BB4-8EA1-DCEAE0F7273E}" type="presParOf" srcId="{6E174A83-9AFC-4CD3-A150-CBD88A5AF108}" destId="{85C9F67F-4287-4AE2-95C9-1F07619D762D}" srcOrd="0" destOrd="0" presId="urn:microsoft.com/office/officeart/2005/8/layout/hierarchy1"/>
    <dgm:cxn modelId="{8A15D912-4392-4736-9072-6734C60869AE}" type="presParOf" srcId="{85C9F67F-4287-4AE2-95C9-1F07619D762D}" destId="{B88C6419-04F7-416A-86BD-1398812A751C}" srcOrd="0" destOrd="0" presId="urn:microsoft.com/office/officeart/2005/8/layout/hierarchy1"/>
    <dgm:cxn modelId="{35CF1551-F9DA-4B3F-9007-5BF89FB312D2}" type="presParOf" srcId="{85C9F67F-4287-4AE2-95C9-1F07619D762D}" destId="{213C9B25-73D8-4CEB-B6E2-517EEF27AAE8}" srcOrd="1" destOrd="0" presId="urn:microsoft.com/office/officeart/2005/8/layout/hierarchy1"/>
    <dgm:cxn modelId="{CA29B476-7955-470F-A320-B1DF1A05DABE}" type="presParOf" srcId="{6E174A83-9AFC-4CD3-A150-CBD88A5AF108}" destId="{E895F442-F99B-4EAB-933E-0BB27B9774B8}" srcOrd="1" destOrd="0" presId="urn:microsoft.com/office/officeart/2005/8/layout/hierarchy1"/>
    <dgm:cxn modelId="{6B6D9520-C3E8-4BEE-98F8-67268E3FCC3C}" type="presParOf" srcId="{00B956C0-7CF6-47EC-A888-4C984AF0CB53}" destId="{A3B32FED-6AEF-409D-AB02-37B1854AA08C}" srcOrd="2" destOrd="0" presId="urn:microsoft.com/office/officeart/2005/8/layout/hierarchy1"/>
    <dgm:cxn modelId="{B5F66F9D-1C7C-44C1-9ACF-07CFCA2A159B}" type="presParOf" srcId="{00B956C0-7CF6-47EC-A888-4C984AF0CB53}" destId="{7C627769-8BB8-44C0-9165-1FC48F4DA88E}" srcOrd="3" destOrd="0" presId="urn:microsoft.com/office/officeart/2005/8/layout/hierarchy1"/>
    <dgm:cxn modelId="{12E4A182-3050-4C77-9D73-F72D9FE9F433}" type="presParOf" srcId="{7C627769-8BB8-44C0-9165-1FC48F4DA88E}" destId="{5B772350-DEBA-400A-B384-992C8B1FD30C}" srcOrd="0" destOrd="0" presId="urn:microsoft.com/office/officeart/2005/8/layout/hierarchy1"/>
    <dgm:cxn modelId="{726B5146-D174-468D-8AF8-2CDE10814759}" type="presParOf" srcId="{5B772350-DEBA-400A-B384-992C8B1FD30C}" destId="{5F74FBE5-41E2-4EFF-966C-2D9F762773AC}" srcOrd="0" destOrd="0" presId="urn:microsoft.com/office/officeart/2005/8/layout/hierarchy1"/>
    <dgm:cxn modelId="{60B26221-6C2F-48B1-9641-19BB22D8FFBD}" type="presParOf" srcId="{5B772350-DEBA-400A-B384-992C8B1FD30C}" destId="{A76BD461-4835-40AC-983D-E3E4C69B8478}" srcOrd="1" destOrd="0" presId="urn:microsoft.com/office/officeart/2005/8/layout/hierarchy1"/>
    <dgm:cxn modelId="{9C7E87E2-CE85-40ED-9647-6AB3498961D1}" type="presParOf" srcId="{7C627769-8BB8-44C0-9165-1FC48F4DA88E}" destId="{6B8C5A91-8171-434F-896D-2B9B750DB200}" srcOrd="1" destOrd="0" presId="urn:microsoft.com/office/officeart/2005/8/layout/hierarchy1"/>
    <dgm:cxn modelId="{60D5A285-0309-4ADF-A9FA-347F0DACCB56}" type="presParOf" srcId="{00B956C0-7CF6-47EC-A888-4C984AF0CB53}" destId="{509A945D-59C5-4C1A-9414-3BE9C307D096}" srcOrd="4" destOrd="0" presId="urn:microsoft.com/office/officeart/2005/8/layout/hierarchy1"/>
    <dgm:cxn modelId="{9D1CD4D3-8F5B-406E-879A-08B810F39122}" type="presParOf" srcId="{00B956C0-7CF6-47EC-A888-4C984AF0CB53}" destId="{F7D89146-3ABE-4F04-849D-A4F0B90B25C8}" srcOrd="5" destOrd="0" presId="urn:microsoft.com/office/officeart/2005/8/layout/hierarchy1"/>
    <dgm:cxn modelId="{1D9D405A-3859-4E29-80FD-F5AE0B7A8DBC}" type="presParOf" srcId="{F7D89146-3ABE-4F04-849D-A4F0B90B25C8}" destId="{B6D07813-E310-480F-83AC-B1D869898A68}" srcOrd="0" destOrd="0" presId="urn:microsoft.com/office/officeart/2005/8/layout/hierarchy1"/>
    <dgm:cxn modelId="{A2501971-5C7B-44C7-9ABD-49481B8DE295}" type="presParOf" srcId="{B6D07813-E310-480F-83AC-B1D869898A68}" destId="{95687757-B724-4E05-891F-992D68C081B2}" srcOrd="0" destOrd="0" presId="urn:microsoft.com/office/officeart/2005/8/layout/hierarchy1"/>
    <dgm:cxn modelId="{D2A17A2C-FDBE-492B-BB73-01AB613A2D9C}" type="presParOf" srcId="{B6D07813-E310-480F-83AC-B1D869898A68}" destId="{DE77A4A4-29C1-41AB-85B2-4BB5539C56B5}" srcOrd="1" destOrd="0" presId="urn:microsoft.com/office/officeart/2005/8/layout/hierarchy1"/>
    <dgm:cxn modelId="{5766C24D-0945-42C6-95A5-23010F7FEE71}" type="presParOf" srcId="{F7D89146-3ABE-4F04-849D-A4F0B90B25C8}" destId="{0B99E7DD-396B-48B3-996C-AE182FDA2C8B}" srcOrd="1" destOrd="0" presId="urn:microsoft.com/office/officeart/2005/8/layout/hierarchy1"/>
    <dgm:cxn modelId="{789C082C-751E-48CA-AC79-27B5F56B84C2}" type="presParOf" srcId="{00B956C0-7CF6-47EC-A888-4C984AF0CB53}" destId="{8C31D398-FF40-42BE-9F2C-39AAEF0422D3}" srcOrd="6" destOrd="0" presId="urn:microsoft.com/office/officeart/2005/8/layout/hierarchy1"/>
    <dgm:cxn modelId="{05952346-3DE7-4267-A1D6-FD52EDFC8B73}" type="presParOf" srcId="{00B956C0-7CF6-47EC-A888-4C984AF0CB53}" destId="{F0F49E8C-FF5D-414A-B539-355B1E0E0175}" srcOrd="7" destOrd="0" presId="urn:microsoft.com/office/officeart/2005/8/layout/hierarchy1"/>
    <dgm:cxn modelId="{8D6B78B4-6BB6-4085-8D1F-2E42B8AC5093}" type="presParOf" srcId="{F0F49E8C-FF5D-414A-B539-355B1E0E0175}" destId="{E794A0BD-D095-42F6-B37D-4E875D70ADD0}" srcOrd="0" destOrd="0" presId="urn:microsoft.com/office/officeart/2005/8/layout/hierarchy1"/>
    <dgm:cxn modelId="{136AFA99-DA28-4F7D-88F5-B165A797D291}" type="presParOf" srcId="{E794A0BD-D095-42F6-B37D-4E875D70ADD0}" destId="{184AA303-B828-4BE9-BDBB-BDB4D2E1B9C9}" srcOrd="0" destOrd="0" presId="urn:microsoft.com/office/officeart/2005/8/layout/hierarchy1"/>
    <dgm:cxn modelId="{D6CB71AF-EDA1-4638-9C63-D08E686AE0CB}" type="presParOf" srcId="{E794A0BD-D095-42F6-B37D-4E875D70ADD0}" destId="{B7C1F129-EC2E-4302-B69E-0DA4AAC6F75F}" srcOrd="1" destOrd="0" presId="urn:microsoft.com/office/officeart/2005/8/layout/hierarchy1"/>
    <dgm:cxn modelId="{4810D538-B61F-4C6A-8577-0BCDAA6E4469}" type="presParOf" srcId="{F0F49E8C-FF5D-414A-B539-355B1E0E0175}" destId="{E99918CE-CD74-48C2-873C-0D69CF3EDA1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907D65-3911-4D89-9F9A-7E9762834A61}" type="doc">
      <dgm:prSet loTypeId="urn:microsoft.com/office/officeart/2005/8/layout/vList2" loCatId="list" qsTypeId="urn:microsoft.com/office/officeart/2005/8/quickstyle/simple3" qsCatId="simple" csTypeId="urn:microsoft.com/office/officeart/2005/8/colors/accent1_1" csCatId="accent1" phldr="1"/>
      <dgm:spPr/>
    </dgm:pt>
    <dgm:pt modelId="{9BC08001-3BA6-4D9E-9948-8E482302765E}">
      <dgm:prSet phldrT="[Testo]" custT="1"/>
      <dgm:spPr/>
      <dgm:t>
        <a:bodyPr/>
        <a:lstStyle/>
        <a:p>
          <a:pPr algn="ctr"/>
          <a:r>
            <a:rPr lang="it-IT" sz="1600" dirty="0">
              <a:solidFill>
                <a:srgbClr val="024DA1"/>
              </a:solidFill>
            </a:rPr>
            <a:t>Come esplicitiamo i risultati che ci si attende? </a:t>
          </a:r>
        </a:p>
      </dgm:t>
    </dgm:pt>
    <dgm:pt modelId="{A702CF43-C268-480A-97D2-23B7F2E145B3}" type="parTrans" cxnId="{C4648290-0465-486A-8F01-AB8E3BD721A8}">
      <dgm:prSet/>
      <dgm:spPr/>
      <dgm:t>
        <a:bodyPr/>
        <a:lstStyle/>
        <a:p>
          <a:endParaRPr lang="it-IT" sz="1800">
            <a:solidFill>
              <a:srgbClr val="024DA1"/>
            </a:solidFill>
          </a:endParaRPr>
        </a:p>
      </dgm:t>
    </dgm:pt>
    <dgm:pt modelId="{BE3406BA-AED2-4132-8792-631F21FBBD30}" type="sibTrans" cxnId="{C4648290-0465-486A-8F01-AB8E3BD721A8}">
      <dgm:prSet/>
      <dgm:spPr/>
      <dgm:t>
        <a:bodyPr/>
        <a:lstStyle/>
        <a:p>
          <a:endParaRPr lang="it-IT" sz="1800">
            <a:solidFill>
              <a:srgbClr val="024DA1"/>
            </a:solidFill>
          </a:endParaRPr>
        </a:p>
      </dgm:t>
    </dgm:pt>
    <dgm:pt modelId="{20EF93C3-AD15-4E68-9E0C-C0ACB79C7064}">
      <dgm:prSet phldrT="[Testo]" custT="1"/>
      <dgm:spPr/>
      <dgm:t>
        <a:bodyPr/>
        <a:lstStyle/>
        <a:p>
          <a:pPr algn="ctr"/>
          <a:r>
            <a:rPr lang="it-IT" sz="1600" dirty="0">
              <a:solidFill>
                <a:srgbClr val="024DA1"/>
              </a:solidFill>
            </a:rPr>
            <a:t>Chi sono i destinatari diretti delle policy messe in campo?</a:t>
          </a:r>
        </a:p>
      </dgm:t>
    </dgm:pt>
    <dgm:pt modelId="{EC665135-75D9-4876-A5C7-D5A6E59A3889}" type="parTrans" cxnId="{82C59262-E32A-4CA2-8EE1-355841EBCD6E}">
      <dgm:prSet/>
      <dgm:spPr/>
      <dgm:t>
        <a:bodyPr/>
        <a:lstStyle/>
        <a:p>
          <a:endParaRPr lang="it-IT" sz="1800">
            <a:solidFill>
              <a:srgbClr val="024DA1"/>
            </a:solidFill>
          </a:endParaRPr>
        </a:p>
      </dgm:t>
    </dgm:pt>
    <dgm:pt modelId="{DFB5F528-5F68-411F-A5C3-18175C1590ED}" type="sibTrans" cxnId="{82C59262-E32A-4CA2-8EE1-355841EBCD6E}">
      <dgm:prSet/>
      <dgm:spPr/>
      <dgm:t>
        <a:bodyPr/>
        <a:lstStyle/>
        <a:p>
          <a:endParaRPr lang="it-IT" sz="1800">
            <a:solidFill>
              <a:srgbClr val="024DA1"/>
            </a:solidFill>
          </a:endParaRPr>
        </a:p>
      </dgm:t>
    </dgm:pt>
    <dgm:pt modelId="{9F84FF6F-05ED-4EAE-835D-57E9A102371F}">
      <dgm:prSet phldrT="[Testo]" custT="1"/>
      <dgm:spPr/>
      <dgm:t>
        <a:bodyPr/>
        <a:lstStyle/>
        <a:p>
          <a:pPr algn="ctr"/>
          <a:r>
            <a:rPr lang="it-IT" sz="1600" dirty="0">
              <a:solidFill>
                <a:srgbClr val="024DA1"/>
              </a:solidFill>
            </a:rPr>
            <a:t>Qual è il cambiamento atteso sui destinatari diretti? </a:t>
          </a:r>
        </a:p>
      </dgm:t>
    </dgm:pt>
    <dgm:pt modelId="{35C11EB5-3254-4583-9D6D-758BA9BC7866}" type="parTrans" cxnId="{9E951836-3736-45C3-887C-DE638E1B460A}">
      <dgm:prSet/>
      <dgm:spPr/>
      <dgm:t>
        <a:bodyPr/>
        <a:lstStyle/>
        <a:p>
          <a:endParaRPr lang="it-IT" sz="1800">
            <a:solidFill>
              <a:srgbClr val="024DA1"/>
            </a:solidFill>
          </a:endParaRPr>
        </a:p>
      </dgm:t>
    </dgm:pt>
    <dgm:pt modelId="{E84F964B-6696-4E81-ABE5-C9F912D05067}" type="sibTrans" cxnId="{9E951836-3736-45C3-887C-DE638E1B460A}">
      <dgm:prSet/>
      <dgm:spPr/>
      <dgm:t>
        <a:bodyPr/>
        <a:lstStyle/>
        <a:p>
          <a:endParaRPr lang="it-IT" sz="1800">
            <a:solidFill>
              <a:srgbClr val="024DA1"/>
            </a:solidFill>
          </a:endParaRPr>
        </a:p>
      </dgm:t>
    </dgm:pt>
    <dgm:pt modelId="{6420FC75-2CAC-4E3C-BFA3-DDBFB426BC36}">
      <dgm:prSet phldrT="[Testo]" custT="1"/>
      <dgm:spPr/>
      <dgm:t>
        <a:bodyPr/>
        <a:lstStyle/>
        <a:p>
          <a:pPr algn="ctr"/>
          <a:r>
            <a:rPr lang="it-IT" sz="1600" dirty="0">
              <a:solidFill>
                <a:srgbClr val="024DA1"/>
              </a:solidFill>
            </a:rPr>
            <a:t>Come si definiscono i target? </a:t>
          </a:r>
        </a:p>
      </dgm:t>
    </dgm:pt>
    <dgm:pt modelId="{EC7DE922-F7F1-4CD1-8686-CD31BC61900E}" type="parTrans" cxnId="{91F4B572-2C96-4EA1-B6B2-D03B52AC843A}">
      <dgm:prSet/>
      <dgm:spPr/>
      <dgm:t>
        <a:bodyPr/>
        <a:lstStyle/>
        <a:p>
          <a:endParaRPr lang="it-IT" sz="1800">
            <a:solidFill>
              <a:srgbClr val="024DA1"/>
            </a:solidFill>
          </a:endParaRPr>
        </a:p>
      </dgm:t>
    </dgm:pt>
    <dgm:pt modelId="{EAD42226-55CB-466E-8099-ACA6A0F3B99E}" type="sibTrans" cxnId="{91F4B572-2C96-4EA1-B6B2-D03B52AC843A}">
      <dgm:prSet/>
      <dgm:spPr/>
      <dgm:t>
        <a:bodyPr/>
        <a:lstStyle/>
        <a:p>
          <a:endParaRPr lang="it-IT" sz="1800">
            <a:solidFill>
              <a:srgbClr val="024DA1"/>
            </a:solidFill>
          </a:endParaRPr>
        </a:p>
      </dgm:t>
    </dgm:pt>
    <dgm:pt modelId="{F6EDE85B-FDD7-42D2-85BB-EB289EBC3E2A}" type="pres">
      <dgm:prSet presAssocID="{BA907D65-3911-4D89-9F9A-7E9762834A61}" presName="linear" presStyleCnt="0">
        <dgm:presLayoutVars>
          <dgm:animLvl val="lvl"/>
          <dgm:resizeHandles val="exact"/>
        </dgm:presLayoutVars>
      </dgm:prSet>
      <dgm:spPr/>
    </dgm:pt>
    <dgm:pt modelId="{96F8C119-253C-49EE-9044-04007678DA6B}" type="pres">
      <dgm:prSet presAssocID="{9BC08001-3BA6-4D9E-9948-8E482302765E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B22F3D89-8500-4E75-8962-A1A1E9090F22}" type="pres">
      <dgm:prSet presAssocID="{BE3406BA-AED2-4132-8792-631F21FBBD30}" presName="spacer" presStyleCnt="0"/>
      <dgm:spPr/>
    </dgm:pt>
    <dgm:pt modelId="{90E7D693-74FD-406D-ADEE-B97BEE791FE1}" type="pres">
      <dgm:prSet presAssocID="{20EF93C3-AD15-4E68-9E0C-C0ACB79C7064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DA386641-1F77-4EE6-8473-6C7F43B78C22}" type="pres">
      <dgm:prSet presAssocID="{DFB5F528-5F68-411F-A5C3-18175C1590ED}" presName="spacer" presStyleCnt="0"/>
      <dgm:spPr/>
    </dgm:pt>
    <dgm:pt modelId="{7C1B8EF5-2BEE-41CA-B527-1A197BA1F4E6}" type="pres">
      <dgm:prSet presAssocID="{9F84FF6F-05ED-4EAE-835D-57E9A102371F}" presName="parentText" presStyleLbl="node1" presStyleIdx="2" presStyleCnt="4" custLinFactNeighborY="28134">
        <dgm:presLayoutVars>
          <dgm:chMax val="0"/>
          <dgm:bulletEnabled val="1"/>
        </dgm:presLayoutVars>
      </dgm:prSet>
      <dgm:spPr/>
    </dgm:pt>
    <dgm:pt modelId="{4A1F6241-6288-4988-9746-510A7BAC4EE2}" type="pres">
      <dgm:prSet presAssocID="{E84F964B-6696-4E81-ABE5-C9F912D05067}" presName="spacer" presStyleCnt="0"/>
      <dgm:spPr/>
    </dgm:pt>
    <dgm:pt modelId="{50995CF4-9BE9-49D2-8F4C-58A76E6972F0}" type="pres">
      <dgm:prSet presAssocID="{6420FC75-2CAC-4E3C-BFA3-DDBFB426BC36}" presName="parentText" presStyleLbl="node1" presStyleIdx="3" presStyleCnt="4" custLinFactNeighborY="-18663">
        <dgm:presLayoutVars>
          <dgm:chMax val="0"/>
          <dgm:bulletEnabled val="1"/>
        </dgm:presLayoutVars>
      </dgm:prSet>
      <dgm:spPr/>
    </dgm:pt>
  </dgm:ptLst>
  <dgm:cxnLst>
    <dgm:cxn modelId="{D0BE8632-FC14-4EAA-9561-3160F0AE656B}" type="presOf" srcId="{9BC08001-3BA6-4D9E-9948-8E482302765E}" destId="{96F8C119-253C-49EE-9044-04007678DA6B}" srcOrd="0" destOrd="0" presId="urn:microsoft.com/office/officeart/2005/8/layout/vList2"/>
    <dgm:cxn modelId="{9E951836-3736-45C3-887C-DE638E1B460A}" srcId="{BA907D65-3911-4D89-9F9A-7E9762834A61}" destId="{9F84FF6F-05ED-4EAE-835D-57E9A102371F}" srcOrd="2" destOrd="0" parTransId="{35C11EB5-3254-4583-9D6D-758BA9BC7866}" sibTransId="{E84F964B-6696-4E81-ABE5-C9F912D05067}"/>
    <dgm:cxn modelId="{68154543-73E0-4ACC-A075-BA6BDB4773D8}" type="presOf" srcId="{9F84FF6F-05ED-4EAE-835D-57E9A102371F}" destId="{7C1B8EF5-2BEE-41CA-B527-1A197BA1F4E6}" srcOrd="0" destOrd="0" presId="urn:microsoft.com/office/officeart/2005/8/layout/vList2"/>
    <dgm:cxn modelId="{82C59262-E32A-4CA2-8EE1-355841EBCD6E}" srcId="{BA907D65-3911-4D89-9F9A-7E9762834A61}" destId="{20EF93C3-AD15-4E68-9E0C-C0ACB79C7064}" srcOrd="1" destOrd="0" parTransId="{EC665135-75D9-4876-A5C7-D5A6E59A3889}" sibTransId="{DFB5F528-5F68-411F-A5C3-18175C1590ED}"/>
    <dgm:cxn modelId="{91F4B572-2C96-4EA1-B6B2-D03B52AC843A}" srcId="{BA907D65-3911-4D89-9F9A-7E9762834A61}" destId="{6420FC75-2CAC-4E3C-BFA3-DDBFB426BC36}" srcOrd="3" destOrd="0" parTransId="{EC7DE922-F7F1-4CD1-8686-CD31BC61900E}" sibTransId="{EAD42226-55CB-466E-8099-ACA6A0F3B99E}"/>
    <dgm:cxn modelId="{C4648290-0465-486A-8F01-AB8E3BD721A8}" srcId="{BA907D65-3911-4D89-9F9A-7E9762834A61}" destId="{9BC08001-3BA6-4D9E-9948-8E482302765E}" srcOrd="0" destOrd="0" parTransId="{A702CF43-C268-480A-97D2-23B7F2E145B3}" sibTransId="{BE3406BA-AED2-4132-8792-631F21FBBD30}"/>
    <dgm:cxn modelId="{EF921796-4B3D-426E-8427-14DC4D72AD29}" type="presOf" srcId="{BA907D65-3911-4D89-9F9A-7E9762834A61}" destId="{F6EDE85B-FDD7-42D2-85BB-EB289EBC3E2A}" srcOrd="0" destOrd="0" presId="urn:microsoft.com/office/officeart/2005/8/layout/vList2"/>
    <dgm:cxn modelId="{3CCD5DBA-092B-4010-BE71-2780922AAD48}" type="presOf" srcId="{6420FC75-2CAC-4E3C-BFA3-DDBFB426BC36}" destId="{50995CF4-9BE9-49D2-8F4C-58A76E6972F0}" srcOrd="0" destOrd="0" presId="urn:microsoft.com/office/officeart/2005/8/layout/vList2"/>
    <dgm:cxn modelId="{A0CB91D0-CA28-4368-BE0B-81E44AC60008}" type="presOf" srcId="{20EF93C3-AD15-4E68-9E0C-C0ACB79C7064}" destId="{90E7D693-74FD-406D-ADEE-B97BEE791FE1}" srcOrd="0" destOrd="0" presId="urn:microsoft.com/office/officeart/2005/8/layout/vList2"/>
    <dgm:cxn modelId="{B4849364-756B-4BD8-AA34-512048477FB7}" type="presParOf" srcId="{F6EDE85B-FDD7-42D2-85BB-EB289EBC3E2A}" destId="{96F8C119-253C-49EE-9044-04007678DA6B}" srcOrd="0" destOrd="0" presId="urn:microsoft.com/office/officeart/2005/8/layout/vList2"/>
    <dgm:cxn modelId="{895C2B09-25EA-4A38-AFE7-EA839DD7E53E}" type="presParOf" srcId="{F6EDE85B-FDD7-42D2-85BB-EB289EBC3E2A}" destId="{B22F3D89-8500-4E75-8962-A1A1E9090F22}" srcOrd="1" destOrd="0" presId="urn:microsoft.com/office/officeart/2005/8/layout/vList2"/>
    <dgm:cxn modelId="{31A1AE49-F48C-48A0-AC7B-14DAFA469324}" type="presParOf" srcId="{F6EDE85B-FDD7-42D2-85BB-EB289EBC3E2A}" destId="{90E7D693-74FD-406D-ADEE-B97BEE791FE1}" srcOrd="2" destOrd="0" presId="urn:microsoft.com/office/officeart/2005/8/layout/vList2"/>
    <dgm:cxn modelId="{804FB64C-A145-46BE-97FB-0C009D15C412}" type="presParOf" srcId="{F6EDE85B-FDD7-42D2-85BB-EB289EBC3E2A}" destId="{DA386641-1F77-4EE6-8473-6C7F43B78C22}" srcOrd="3" destOrd="0" presId="urn:microsoft.com/office/officeart/2005/8/layout/vList2"/>
    <dgm:cxn modelId="{858F43C1-ADE5-4CD8-90BE-08E7FA9FA09E}" type="presParOf" srcId="{F6EDE85B-FDD7-42D2-85BB-EB289EBC3E2A}" destId="{7C1B8EF5-2BEE-41CA-B527-1A197BA1F4E6}" srcOrd="4" destOrd="0" presId="urn:microsoft.com/office/officeart/2005/8/layout/vList2"/>
    <dgm:cxn modelId="{D57B1C56-CC00-4D5E-9CF3-0125E23143C0}" type="presParOf" srcId="{F6EDE85B-FDD7-42D2-85BB-EB289EBC3E2A}" destId="{4A1F6241-6288-4988-9746-510A7BAC4EE2}" srcOrd="5" destOrd="0" presId="urn:microsoft.com/office/officeart/2005/8/layout/vList2"/>
    <dgm:cxn modelId="{71EBDD05-0F9C-473A-8674-4F3C53516A0A}" type="presParOf" srcId="{F6EDE85B-FDD7-42D2-85BB-EB289EBC3E2A}" destId="{50995CF4-9BE9-49D2-8F4C-58A76E6972F0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D2A3692-B058-41CA-97AC-1A52A54AF671}" type="doc">
      <dgm:prSet loTypeId="urn:microsoft.com/office/officeart/2005/8/layout/hierarchy2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it-IT"/>
        </a:p>
      </dgm:t>
    </dgm:pt>
    <dgm:pt modelId="{C5ED6862-5D7D-4D56-91F7-A304DB98E483}">
      <dgm:prSet phldrT="[Tes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1400" dirty="0">
              <a:solidFill>
                <a:schemeClr val="accent1">
                  <a:lumMod val="75000"/>
                </a:schemeClr>
              </a:solidFill>
            </a:rPr>
            <a:t>Indicatore di risultato diretto</a:t>
          </a:r>
        </a:p>
      </dgm:t>
    </dgm:pt>
    <dgm:pt modelId="{C6FEFE78-E150-47A5-9AAF-0BECF5CAEB79}" type="parTrans" cxnId="{887BD8F0-415C-450C-9106-88BAB946091C}">
      <dgm:prSet/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C86CCB82-E944-4C6A-A2C7-9E737C9C4893}" type="sibTrans" cxnId="{887BD8F0-415C-450C-9106-88BAB946091C}">
      <dgm:prSet/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2D62DF91-971F-4268-B7E6-1694B7831E6B}">
      <dgm:prSet phldrT="[Tes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1400" dirty="0">
              <a:solidFill>
                <a:schemeClr val="accent1">
                  <a:lumMod val="75000"/>
                </a:schemeClr>
              </a:solidFill>
            </a:rPr>
            <a:t>Indicatori di risultato comuni CE</a:t>
          </a:r>
        </a:p>
      </dgm:t>
    </dgm:pt>
    <dgm:pt modelId="{449446CA-A8D3-4190-9EF1-3BECA912DD51}" type="parTrans" cxnId="{B8211C39-37E8-4B0B-8D3F-8B2FDF2CF49F}">
      <dgm:prSet custT="1">
        <dgm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A9656176-3593-4C42-9147-A79F1EEC69A9}" type="sibTrans" cxnId="{B8211C39-37E8-4B0B-8D3F-8B2FDF2CF49F}">
      <dgm:prSet/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F755B02C-1C4A-4722-825D-65FCA8375E76}">
      <dgm:prSet phldrT="[Tes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1400" dirty="0">
              <a:solidFill>
                <a:schemeClr val="accent1">
                  <a:lumMod val="75000"/>
                </a:schemeClr>
              </a:solidFill>
            </a:rPr>
            <a:t>Indicatore 1</a:t>
          </a:r>
        </a:p>
      </dgm:t>
    </dgm:pt>
    <dgm:pt modelId="{D15293E0-781E-4E29-B24B-50D3EFA59FD4}" type="parTrans" cxnId="{6608359F-D270-4C93-A40D-52A25C258E3B}">
      <dgm:prSet custT="1">
        <dgm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665DD02C-9250-43C7-9C66-E1A95AD481CD}" type="sibTrans" cxnId="{6608359F-D270-4C93-A40D-52A25C258E3B}">
      <dgm:prSet/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F2F4A945-AC11-4F50-93C5-3A45692E57F7}">
      <dgm:prSet phldrT="[Tes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1400" dirty="0">
              <a:solidFill>
                <a:schemeClr val="accent1">
                  <a:lumMod val="75000"/>
                </a:schemeClr>
              </a:solidFill>
            </a:rPr>
            <a:t>….</a:t>
          </a:r>
        </a:p>
      </dgm:t>
    </dgm:pt>
    <dgm:pt modelId="{5F642D22-92C0-4488-B19C-BA45EF7ECCBF}" type="parTrans" cxnId="{A5E8677B-2F9D-4DFF-9EDF-3B045BC896CC}">
      <dgm:prSet custT="1">
        <dgm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52DEF4A1-3329-4141-BB00-F9E4A0F167F1}" type="sibTrans" cxnId="{A5E8677B-2F9D-4DFF-9EDF-3B045BC896CC}">
      <dgm:prSet/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5565DAE1-3304-4569-8369-5ABAB2ADD813}">
      <dgm:prSet phldrT="[Tes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1400" dirty="0">
              <a:solidFill>
                <a:schemeClr val="accent1">
                  <a:lumMod val="75000"/>
                </a:schemeClr>
              </a:solidFill>
            </a:rPr>
            <a:t>Indicatore specifico di PO</a:t>
          </a:r>
        </a:p>
      </dgm:t>
    </dgm:pt>
    <dgm:pt modelId="{9134B50F-CEE8-4E5A-9D1F-6FB84C97FA3F}" type="parTrans" cxnId="{18807083-A076-4220-8247-04C8DF720C35}">
      <dgm:prSet custT="1">
        <dgm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A3E16615-BFC1-4681-A47E-F7FDED808426}" type="sibTrans" cxnId="{18807083-A076-4220-8247-04C8DF720C35}">
      <dgm:prSet/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31AE5204-5899-4796-9E9B-1670A9A2C8FD}">
      <dgm:prSet phldrT="[Tes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1400" dirty="0">
              <a:solidFill>
                <a:schemeClr val="accent1">
                  <a:lumMod val="75000"/>
                </a:schemeClr>
              </a:solidFill>
            </a:rPr>
            <a:t>Indicatore 1</a:t>
          </a:r>
        </a:p>
      </dgm:t>
    </dgm:pt>
    <dgm:pt modelId="{CD2FC939-9658-4313-AAF6-E1736C6AD71F}" type="parTrans" cxnId="{38C359BB-F284-4EDA-8C3E-B58BF9C88EA9}">
      <dgm:prSet custT="1">
        <dgm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FB1B46C1-FB3D-4F42-A499-C94E6256B8F6}" type="sibTrans" cxnId="{38C359BB-F284-4EDA-8C3E-B58BF9C88EA9}">
      <dgm:prSet/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1A41D467-ED8A-4A0E-A21E-6BE24F7D5757}">
      <dgm:prSet phldrT="[Tes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1400" dirty="0">
              <a:solidFill>
                <a:schemeClr val="accent1">
                  <a:lumMod val="75000"/>
                </a:schemeClr>
              </a:solidFill>
            </a:rPr>
            <a:t>…</a:t>
          </a:r>
        </a:p>
      </dgm:t>
    </dgm:pt>
    <dgm:pt modelId="{79A6409A-D8F5-4AA2-AC5F-286488FBE8C4}" type="parTrans" cxnId="{F0CA0C03-97F7-4762-8FF5-B64E581C96BB}">
      <dgm:prSet custT="1">
        <dgm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0BB0B6D6-7744-4673-A403-5C90DAAE05FF}" type="sibTrans" cxnId="{F0CA0C03-97F7-4762-8FF5-B64E581C96BB}">
      <dgm:prSet/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B1AB28D1-66AA-49F7-9D8F-8DF16C8B982D}">
      <dgm:prSet phldrT="[Tes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1400" dirty="0">
              <a:solidFill>
                <a:schemeClr val="accent1">
                  <a:lumMod val="75000"/>
                </a:schemeClr>
              </a:solidFill>
            </a:rPr>
            <a:t>ANNEX I Reg. FESR e Fiche metodologiche</a:t>
          </a:r>
        </a:p>
      </dgm:t>
    </dgm:pt>
    <dgm:pt modelId="{D6BE529C-7C9F-465A-9FCB-A9BEE3561BE9}" type="parTrans" cxnId="{C5966B08-AF02-4491-B657-85509D14B6F5}">
      <dgm:prSet custT="1">
        <dgm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B3962BC2-E569-4797-B143-9CE3C6072079}" type="sibTrans" cxnId="{C5966B08-AF02-4491-B657-85509D14B6F5}">
      <dgm:prSet/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C1578C1C-1BD0-4FD1-85B6-C2F671A1B652}">
      <dgm:prSet phldrT="[Tes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1400" dirty="0">
              <a:solidFill>
                <a:schemeClr val="accent1">
                  <a:lumMod val="75000"/>
                </a:schemeClr>
              </a:solidFill>
            </a:rPr>
            <a:t>Documenti strategici nazionali</a:t>
          </a:r>
        </a:p>
      </dgm:t>
    </dgm:pt>
    <dgm:pt modelId="{39BA1816-E8CB-4360-AC5D-51019737220B}" type="parTrans" cxnId="{16E5FA42-9775-49EE-82DC-2FB363F03307}">
      <dgm:prSet custT="1">
        <dgm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46B1F8D3-896B-4489-9018-9896FD89DB49}" type="sibTrans" cxnId="{16E5FA42-9775-49EE-82DC-2FB363F03307}">
      <dgm:prSet/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4DB19194-FFEA-4428-BA08-CA7FA8913CD9}">
      <dgm:prSet phldrT="[Tes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1400" dirty="0">
              <a:solidFill>
                <a:schemeClr val="accent1">
                  <a:lumMod val="75000"/>
                </a:schemeClr>
              </a:solidFill>
            </a:rPr>
            <a:t>Statistiche nazionali o comunitarie</a:t>
          </a:r>
        </a:p>
      </dgm:t>
    </dgm:pt>
    <dgm:pt modelId="{ED76B5E5-D1DD-4A9A-B67C-395E6CCD5F05}" type="parTrans" cxnId="{69B961A7-4EFC-4CA6-B294-5BA73727F3D9}">
      <dgm:prSet custT="1">
        <dgm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0D2F6D69-4AB0-462B-9FC1-9FEC816CC205}" type="sibTrans" cxnId="{69B961A7-4EFC-4CA6-B294-5BA73727F3D9}">
      <dgm:prSet/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BE56EC65-C0CD-4490-8314-0E2FF484DDF0}">
      <dgm:prSet phldrT="[Tes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1400" dirty="0">
              <a:solidFill>
                <a:schemeClr val="accent1">
                  <a:lumMod val="75000"/>
                </a:schemeClr>
              </a:solidFill>
            </a:rPr>
            <a:t>Dati amministrativi</a:t>
          </a:r>
        </a:p>
      </dgm:t>
    </dgm:pt>
    <dgm:pt modelId="{F84BD489-5D77-46E2-9F6E-51101019C157}" type="parTrans" cxnId="{34772314-CEDC-4E37-93B8-4C423E8F8C19}">
      <dgm:prSet custT="1">
        <dgm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4F6EB404-9EB9-4CF9-9649-324AF2E90D68}" type="sibTrans" cxnId="{34772314-CEDC-4E37-93B8-4C423E8F8C19}">
      <dgm:prSet/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F7674215-26EB-4621-BB26-1AF6417EC7D9}">
      <dgm:prSet phldrT="[Tes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it-IT" sz="1400" dirty="0">
            <a:solidFill>
              <a:schemeClr val="accent1">
                <a:lumMod val="75000"/>
              </a:schemeClr>
            </a:solidFill>
          </a:endParaRPr>
        </a:p>
      </dgm:t>
    </dgm:pt>
    <dgm:pt modelId="{618A4AC4-3260-4179-9C82-4978303B3EEF}" type="parTrans" cxnId="{D6626EC8-2612-4E66-B69C-1F934980F384}">
      <dgm:prSet custT="1">
        <dgm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CD3437DB-46DE-47B4-A3FF-A7C2E643480C}" type="sibTrans" cxnId="{D6626EC8-2612-4E66-B69C-1F934980F384}">
      <dgm:prSet/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0FF89842-039E-4948-8CA8-B7F52DCC107B}" type="pres">
      <dgm:prSet presAssocID="{9D2A3692-B058-41CA-97AC-1A52A54AF67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4120A20C-F667-410C-A829-4E77FDC14BE0}" type="pres">
      <dgm:prSet presAssocID="{C5ED6862-5D7D-4D56-91F7-A304DB98E483}" presName="root1" presStyleCnt="0"/>
      <dgm:spPr/>
    </dgm:pt>
    <dgm:pt modelId="{F01516D7-10CC-49F8-BF2D-A7671EBFD6EB}" type="pres">
      <dgm:prSet presAssocID="{C5ED6862-5D7D-4D56-91F7-A304DB98E483}" presName="LevelOneTextNode" presStyleLbl="node0" presStyleIdx="0" presStyleCnt="1" custScaleX="139790" custScaleY="291932">
        <dgm:presLayoutVars>
          <dgm:chPref val="3"/>
        </dgm:presLayoutVars>
      </dgm:prSet>
      <dgm:spPr/>
    </dgm:pt>
    <dgm:pt modelId="{FCF87922-A7EB-4949-B90B-8F9798AB6BF2}" type="pres">
      <dgm:prSet presAssocID="{C5ED6862-5D7D-4D56-91F7-A304DB98E483}" presName="level2hierChild" presStyleCnt="0"/>
      <dgm:spPr/>
    </dgm:pt>
    <dgm:pt modelId="{A3AFA645-A50E-4EDA-ABDA-09D378CB734C}" type="pres">
      <dgm:prSet presAssocID="{449446CA-A8D3-4190-9EF1-3BECA912DD51}" presName="conn2-1" presStyleLbl="parChTrans1D2" presStyleIdx="0" presStyleCnt="2"/>
      <dgm:spPr/>
    </dgm:pt>
    <dgm:pt modelId="{83287439-5BE6-4981-B47C-C5E8A1D5A3C2}" type="pres">
      <dgm:prSet presAssocID="{449446CA-A8D3-4190-9EF1-3BECA912DD51}" presName="connTx" presStyleLbl="parChTrans1D2" presStyleIdx="0" presStyleCnt="2"/>
      <dgm:spPr/>
    </dgm:pt>
    <dgm:pt modelId="{8E074F0A-D3F8-42FC-A519-ADFB98ECF5E4}" type="pres">
      <dgm:prSet presAssocID="{2D62DF91-971F-4268-B7E6-1694B7831E6B}" presName="root2" presStyleCnt="0"/>
      <dgm:spPr/>
    </dgm:pt>
    <dgm:pt modelId="{8868F257-E0F1-47C6-B857-C3942C229D5D}" type="pres">
      <dgm:prSet presAssocID="{2D62DF91-971F-4268-B7E6-1694B7831E6B}" presName="LevelTwoTextNode" presStyleLbl="node2" presStyleIdx="0" presStyleCnt="2" custScaleX="174273" custScaleY="233934" custLinFactY="6649" custLinFactNeighborY="100000">
        <dgm:presLayoutVars>
          <dgm:chPref val="3"/>
        </dgm:presLayoutVars>
      </dgm:prSet>
      <dgm:spPr/>
    </dgm:pt>
    <dgm:pt modelId="{9A542A8A-AD64-4C78-AB61-E532564D9CF0}" type="pres">
      <dgm:prSet presAssocID="{2D62DF91-971F-4268-B7E6-1694B7831E6B}" presName="level3hierChild" presStyleCnt="0"/>
      <dgm:spPr/>
    </dgm:pt>
    <dgm:pt modelId="{81EA91C8-70A2-4EC2-9EC2-030B1DCE6028}" type="pres">
      <dgm:prSet presAssocID="{D15293E0-781E-4E29-B24B-50D3EFA59FD4}" presName="conn2-1" presStyleLbl="parChTrans1D3" presStyleIdx="0" presStyleCnt="4"/>
      <dgm:spPr/>
    </dgm:pt>
    <dgm:pt modelId="{55E5F0C0-C808-44C7-9712-CF933DAE6D2B}" type="pres">
      <dgm:prSet presAssocID="{D15293E0-781E-4E29-B24B-50D3EFA59FD4}" presName="connTx" presStyleLbl="parChTrans1D3" presStyleIdx="0" presStyleCnt="4"/>
      <dgm:spPr/>
    </dgm:pt>
    <dgm:pt modelId="{CD11E146-23C6-4271-9008-50912DF4D3B9}" type="pres">
      <dgm:prSet presAssocID="{F755B02C-1C4A-4722-825D-65FCA8375E76}" presName="root2" presStyleCnt="0"/>
      <dgm:spPr/>
    </dgm:pt>
    <dgm:pt modelId="{035F5E65-4258-49E3-9708-6697726E8F53}" type="pres">
      <dgm:prSet presAssocID="{F755B02C-1C4A-4722-825D-65FCA8375E76}" presName="LevelTwoTextNode" presStyleLbl="node3" presStyleIdx="0" presStyleCnt="4" custScaleX="146615" custLinFactY="6649" custLinFactNeighborX="-22868" custLinFactNeighborY="100000">
        <dgm:presLayoutVars>
          <dgm:chPref val="3"/>
        </dgm:presLayoutVars>
      </dgm:prSet>
      <dgm:spPr/>
    </dgm:pt>
    <dgm:pt modelId="{6973F51D-A59C-41A1-9394-374451843063}" type="pres">
      <dgm:prSet presAssocID="{F755B02C-1C4A-4722-825D-65FCA8375E76}" presName="level3hierChild" presStyleCnt="0"/>
      <dgm:spPr/>
    </dgm:pt>
    <dgm:pt modelId="{68CF2B38-EE2E-43AA-ACD1-2AFC579EEE2A}" type="pres">
      <dgm:prSet presAssocID="{D6BE529C-7C9F-465A-9FCB-A9BEE3561BE9}" presName="conn2-1" presStyleLbl="parChTrans1D4" presStyleIdx="0" presStyleCnt="5"/>
      <dgm:spPr/>
    </dgm:pt>
    <dgm:pt modelId="{678E295F-EF9C-43C6-AEB9-CA2B437C6F0B}" type="pres">
      <dgm:prSet presAssocID="{D6BE529C-7C9F-465A-9FCB-A9BEE3561BE9}" presName="connTx" presStyleLbl="parChTrans1D4" presStyleIdx="0" presStyleCnt="5"/>
      <dgm:spPr/>
    </dgm:pt>
    <dgm:pt modelId="{8D88DED3-33EF-4F00-9E7C-F14CDF8C8C55}" type="pres">
      <dgm:prSet presAssocID="{B1AB28D1-66AA-49F7-9D8F-8DF16C8B982D}" presName="root2" presStyleCnt="0"/>
      <dgm:spPr/>
    </dgm:pt>
    <dgm:pt modelId="{9D043140-4B74-4C97-A2F9-6C5B1A3C99C2}" type="pres">
      <dgm:prSet presAssocID="{B1AB28D1-66AA-49F7-9D8F-8DF16C8B982D}" presName="LevelTwoTextNode" presStyleLbl="node4" presStyleIdx="0" presStyleCnt="5" custScaleX="299425" custScaleY="135051" custLinFactNeighborX="902" custLinFactNeighborY="37841">
        <dgm:presLayoutVars>
          <dgm:chPref val="3"/>
        </dgm:presLayoutVars>
      </dgm:prSet>
      <dgm:spPr/>
    </dgm:pt>
    <dgm:pt modelId="{099BDC27-840C-4F10-BE26-41D6B499C27C}" type="pres">
      <dgm:prSet presAssocID="{B1AB28D1-66AA-49F7-9D8F-8DF16C8B982D}" presName="level3hierChild" presStyleCnt="0"/>
      <dgm:spPr/>
    </dgm:pt>
    <dgm:pt modelId="{430FEC11-BC70-41B1-9ED4-F1168F48730E}" type="pres">
      <dgm:prSet presAssocID="{5F642D22-92C0-4488-B19C-BA45EF7ECCBF}" presName="conn2-1" presStyleLbl="parChTrans1D3" presStyleIdx="1" presStyleCnt="4"/>
      <dgm:spPr/>
    </dgm:pt>
    <dgm:pt modelId="{411D5E50-E43A-4CCA-A76C-32980C6097D5}" type="pres">
      <dgm:prSet presAssocID="{5F642D22-92C0-4488-B19C-BA45EF7ECCBF}" presName="connTx" presStyleLbl="parChTrans1D3" presStyleIdx="1" presStyleCnt="4"/>
      <dgm:spPr/>
    </dgm:pt>
    <dgm:pt modelId="{CF24D08D-19D5-4114-8F9A-0E06E2ED5C5E}" type="pres">
      <dgm:prSet presAssocID="{F2F4A945-AC11-4F50-93C5-3A45692E57F7}" presName="root2" presStyleCnt="0"/>
      <dgm:spPr/>
    </dgm:pt>
    <dgm:pt modelId="{1182E465-1428-44F0-9DAF-EDE5BE9C1614}" type="pres">
      <dgm:prSet presAssocID="{F2F4A945-AC11-4F50-93C5-3A45692E57F7}" presName="LevelTwoTextNode" presStyleLbl="node3" presStyleIdx="1" presStyleCnt="4" custScaleX="146615" custLinFactY="6649" custLinFactNeighborX="-22868" custLinFactNeighborY="100000">
        <dgm:presLayoutVars>
          <dgm:chPref val="3"/>
        </dgm:presLayoutVars>
      </dgm:prSet>
      <dgm:spPr/>
    </dgm:pt>
    <dgm:pt modelId="{021AD124-D928-4EAA-89A7-BFCA9388E8F3}" type="pres">
      <dgm:prSet presAssocID="{F2F4A945-AC11-4F50-93C5-3A45692E57F7}" presName="level3hierChild" presStyleCnt="0"/>
      <dgm:spPr/>
    </dgm:pt>
    <dgm:pt modelId="{09D7B571-40F4-4CFE-9795-417C6B486417}" type="pres">
      <dgm:prSet presAssocID="{9134B50F-CEE8-4E5A-9D1F-6FB84C97FA3F}" presName="conn2-1" presStyleLbl="parChTrans1D2" presStyleIdx="1" presStyleCnt="2"/>
      <dgm:spPr/>
    </dgm:pt>
    <dgm:pt modelId="{1EF7E690-9B76-4F0A-98E2-8F10581F3A06}" type="pres">
      <dgm:prSet presAssocID="{9134B50F-CEE8-4E5A-9D1F-6FB84C97FA3F}" presName="connTx" presStyleLbl="parChTrans1D2" presStyleIdx="1" presStyleCnt="2"/>
      <dgm:spPr/>
    </dgm:pt>
    <dgm:pt modelId="{7DCAD379-BE68-4C39-87A0-8B80427EA616}" type="pres">
      <dgm:prSet presAssocID="{5565DAE1-3304-4569-8369-5ABAB2ADD813}" presName="root2" presStyleCnt="0"/>
      <dgm:spPr/>
    </dgm:pt>
    <dgm:pt modelId="{791C8B70-39B4-4AF8-91A9-04A04BF85C02}" type="pres">
      <dgm:prSet presAssocID="{5565DAE1-3304-4569-8369-5ABAB2ADD813}" presName="LevelTwoTextNode" presStyleLbl="node2" presStyleIdx="1" presStyleCnt="2" custScaleX="174273" custScaleY="223180">
        <dgm:presLayoutVars>
          <dgm:chPref val="3"/>
        </dgm:presLayoutVars>
      </dgm:prSet>
      <dgm:spPr/>
    </dgm:pt>
    <dgm:pt modelId="{507354C3-88A4-4720-8725-2C55B56D4830}" type="pres">
      <dgm:prSet presAssocID="{5565DAE1-3304-4569-8369-5ABAB2ADD813}" presName="level3hierChild" presStyleCnt="0"/>
      <dgm:spPr/>
    </dgm:pt>
    <dgm:pt modelId="{2842509F-29B4-424F-8DF4-F7F54C303AF2}" type="pres">
      <dgm:prSet presAssocID="{CD2FC939-9658-4313-AAF6-E1736C6AD71F}" presName="conn2-1" presStyleLbl="parChTrans1D3" presStyleIdx="2" presStyleCnt="4"/>
      <dgm:spPr/>
    </dgm:pt>
    <dgm:pt modelId="{2A5927B5-4458-4C99-AB20-0E8D8336618D}" type="pres">
      <dgm:prSet presAssocID="{CD2FC939-9658-4313-AAF6-E1736C6AD71F}" presName="connTx" presStyleLbl="parChTrans1D3" presStyleIdx="2" presStyleCnt="4"/>
      <dgm:spPr/>
    </dgm:pt>
    <dgm:pt modelId="{2BDED123-A282-4DC7-8D9A-24B7B7A57F32}" type="pres">
      <dgm:prSet presAssocID="{31AE5204-5899-4796-9E9B-1670A9A2C8FD}" presName="root2" presStyleCnt="0"/>
      <dgm:spPr/>
    </dgm:pt>
    <dgm:pt modelId="{FAC8D446-2050-4641-BF7D-2F9FD95B0B6B}" type="pres">
      <dgm:prSet presAssocID="{31AE5204-5899-4796-9E9B-1670A9A2C8FD}" presName="LevelTwoTextNode" presStyleLbl="node3" presStyleIdx="2" presStyleCnt="4" custScaleX="146615" custLinFactNeighborX="-22868">
        <dgm:presLayoutVars>
          <dgm:chPref val="3"/>
        </dgm:presLayoutVars>
      </dgm:prSet>
      <dgm:spPr/>
    </dgm:pt>
    <dgm:pt modelId="{ABC3AE41-1644-4EA8-A313-94E65EC90FDD}" type="pres">
      <dgm:prSet presAssocID="{31AE5204-5899-4796-9E9B-1670A9A2C8FD}" presName="level3hierChild" presStyleCnt="0"/>
      <dgm:spPr/>
    </dgm:pt>
    <dgm:pt modelId="{C17A85D3-535C-48D4-9F57-C7669E88A070}" type="pres">
      <dgm:prSet presAssocID="{39BA1816-E8CB-4360-AC5D-51019737220B}" presName="conn2-1" presStyleLbl="parChTrans1D4" presStyleIdx="1" presStyleCnt="5"/>
      <dgm:spPr/>
    </dgm:pt>
    <dgm:pt modelId="{0815DCD9-CCD3-4B00-946B-E9990427BF91}" type="pres">
      <dgm:prSet presAssocID="{39BA1816-E8CB-4360-AC5D-51019737220B}" presName="connTx" presStyleLbl="parChTrans1D4" presStyleIdx="1" presStyleCnt="5"/>
      <dgm:spPr/>
    </dgm:pt>
    <dgm:pt modelId="{633D839B-831A-4F20-9F69-54DDBA50B9C7}" type="pres">
      <dgm:prSet presAssocID="{C1578C1C-1BD0-4FD1-85B6-C2F671A1B652}" presName="root2" presStyleCnt="0"/>
      <dgm:spPr/>
    </dgm:pt>
    <dgm:pt modelId="{FAC734F6-B36D-46B6-95FF-6BB2F0DE317A}" type="pres">
      <dgm:prSet presAssocID="{C1578C1C-1BD0-4FD1-85B6-C2F671A1B652}" presName="LevelTwoTextNode" presStyleLbl="node4" presStyleIdx="1" presStyleCnt="5" custScaleX="279855" custScaleY="135051" custLinFactNeighborX="902" custLinFactNeighborY="-28505">
        <dgm:presLayoutVars>
          <dgm:chPref val="3"/>
        </dgm:presLayoutVars>
      </dgm:prSet>
      <dgm:spPr/>
    </dgm:pt>
    <dgm:pt modelId="{18C9C7CC-8001-4709-B449-F5F6BFED346A}" type="pres">
      <dgm:prSet presAssocID="{C1578C1C-1BD0-4FD1-85B6-C2F671A1B652}" presName="level3hierChild" presStyleCnt="0"/>
      <dgm:spPr/>
    </dgm:pt>
    <dgm:pt modelId="{F17D9C33-B165-47FC-A52E-3D7E99C67DE7}" type="pres">
      <dgm:prSet presAssocID="{ED76B5E5-D1DD-4A9A-B67C-395E6CCD5F05}" presName="conn2-1" presStyleLbl="parChTrans1D4" presStyleIdx="2" presStyleCnt="5"/>
      <dgm:spPr/>
    </dgm:pt>
    <dgm:pt modelId="{A1A2B54C-31BC-4E49-8059-16186AFFDDC4}" type="pres">
      <dgm:prSet presAssocID="{ED76B5E5-D1DD-4A9A-B67C-395E6CCD5F05}" presName="connTx" presStyleLbl="parChTrans1D4" presStyleIdx="2" presStyleCnt="5"/>
      <dgm:spPr/>
    </dgm:pt>
    <dgm:pt modelId="{7E185728-3D6D-44E6-BCD0-3D517527B73B}" type="pres">
      <dgm:prSet presAssocID="{4DB19194-FFEA-4428-BA08-CA7FA8913CD9}" presName="root2" presStyleCnt="0"/>
      <dgm:spPr/>
    </dgm:pt>
    <dgm:pt modelId="{6AC65522-A688-4952-99A2-17D736FB898F}" type="pres">
      <dgm:prSet presAssocID="{4DB19194-FFEA-4428-BA08-CA7FA8913CD9}" presName="LevelTwoTextNode" presStyleLbl="node4" presStyleIdx="2" presStyleCnt="5" custScaleX="279855" custScaleY="135051" custLinFactNeighborX="902" custLinFactNeighborY="-28505">
        <dgm:presLayoutVars>
          <dgm:chPref val="3"/>
        </dgm:presLayoutVars>
      </dgm:prSet>
      <dgm:spPr/>
    </dgm:pt>
    <dgm:pt modelId="{C197EBA9-04EE-4AA3-941A-2A7389906CBA}" type="pres">
      <dgm:prSet presAssocID="{4DB19194-FFEA-4428-BA08-CA7FA8913CD9}" presName="level3hierChild" presStyleCnt="0"/>
      <dgm:spPr/>
    </dgm:pt>
    <dgm:pt modelId="{7A509E10-50E8-42F6-8B7A-883FB0A39E89}" type="pres">
      <dgm:prSet presAssocID="{F84BD489-5D77-46E2-9F6E-51101019C157}" presName="conn2-1" presStyleLbl="parChTrans1D4" presStyleIdx="3" presStyleCnt="5"/>
      <dgm:spPr/>
    </dgm:pt>
    <dgm:pt modelId="{BF8C8CA2-EC91-4E42-81AF-BD7836D21F53}" type="pres">
      <dgm:prSet presAssocID="{F84BD489-5D77-46E2-9F6E-51101019C157}" presName="connTx" presStyleLbl="parChTrans1D4" presStyleIdx="3" presStyleCnt="5"/>
      <dgm:spPr/>
    </dgm:pt>
    <dgm:pt modelId="{73CFBA11-41E7-4C40-867E-D59A6E71D7FE}" type="pres">
      <dgm:prSet presAssocID="{BE56EC65-C0CD-4490-8314-0E2FF484DDF0}" presName="root2" presStyleCnt="0"/>
      <dgm:spPr/>
    </dgm:pt>
    <dgm:pt modelId="{5503B591-8EE3-4543-A5F2-DFA707FA76CB}" type="pres">
      <dgm:prSet presAssocID="{BE56EC65-C0CD-4490-8314-0E2FF484DDF0}" presName="LevelTwoTextNode" presStyleLbl="node4" presStyleIdx="3" presStyleCnt="5" custScaleX="279855" custScaleY="112018" custLinFactNeighborX="902" custLinFactNeighborY="-21386">
        <dgm:presLayoutVars>
          <dgm:chPref val="3"/>
        </dgm:presLayoutVars>
      </dgm:prSet>
      <dgm:spPr/>
    </dgm:pt>
    <dgm:pt modelId="{56C4A813-7CE8-4147-8071-C71E5974F44A}" type="pres">
      <dgm:prSet presAssocID="{BE56EC65-C0CD-4490-8314-0E2FF484DDF0}" presName="level3hierChild" presStyleCnt="0"/>
      <dgm:spPr/>
    </dgm:pt>
    <dgm:pt modelId="{AA0B9A33-7A79-4A11-9CE3-7C0BE8BFECAC}" type="pres">
      <dgm:prSet presAssocID="{618A4AC4-3260-4179-9C82-4978303B3EEF}" presName="conn2-1" presStyleLbl="parChTrans1D4" presStyleIdx="4" presStyleCnt="5"/>
      <dgm:spPr/>
    </dgm:pt>
    <dgm:pt modelId="{840726DD-0752-43CC-9843-2C388658FCA9}" type="pres">
      <dgm:prSet presAssocID="{618A4AC4-3260-4179-9C82-4978303B3EEF}" presName="connTx" presStyleLbl="parChTrans1D4" presStyleIdx="4" presStyleCnt="5"/>
      <dgm:spPr/>
    </dgm:pt>
    <dgm:pt modelId="{2277E7EA-B9E2-40C8-959C-00D475E340C4}" type="pres">
      <dgm:prSet presAssocID="{F7674215-26EB-4621-BB26-1AF6417EC7D9}" presName="root2" presStyleCnt="0"/>
      <dgm:spPr/>
    </dgm:pt>
    <dgm:pt modelId="{0C4EE5BE-F4AD-4390-BBA5-A76D2F8A716E}" type="pres">
      <dgm:prSet presAssocID="{F7674215-26EB-4621-BB26-1AF6417EC7D9}" presName="LevelTwoTextNode" presStyleLbl="node4" presStyleIdx="4" presStyleCnt="5" custScaleX="244803" custScaleY="112018" custLinFactNeighborX="15506" custLinFactNeighborY="-7467">
        <dgm:presLayoutVars>
          <dgm:chPref val="3"/>
        </dgm:presLayoutVars>
      </dgm:prSet>
      <dgm:spPr/>
    </dgm:pt>
    <dgm:pt modelId="{8E7380FA-01DB-4345-BFA4-2B0B34B71D7E}" type="pres">
      <dgm:prSet presAssocID="{F7674215-26EB-4621-BB26-1AF6417EC7D9}" presName="level3hierChild" presStyleCnt="0"/>
      <dgm:spPr/>
    </dgm:pt>
    <dgm:pt modelId="{D5BA1398-9CB4-483D-A853-1864FA1DA484}" type="pres">
      <dgm:prSet presAssocID="{79A6409A-D8F5-4AA2-AC5F-286488FBE8C4}" presName="conn2-1" presStyleLbl="parChTrans1D3" presStyleIdx="3" presStyleCnt="4"/>
      <dgm:spPr/>
    </dgm:pt>
    <dgm:pt modelId="{22D83040-8747-4F0F-AF13-1A061A497EDA}" type="pres">
      <dgm:prSet presAssocID="{79A6409A-D8F5-4AA2-AC5F-286488FBE8C4}" presName="connTx" presStyleLbl="parChTrans1D3" presStyleIdx="3" presStyleCnt="4"/>
      <dgm:spPr/>
    </dgm:pt>
    <dgm:pt modelId="{D3E488A2-9803-4683-B585-19C452780E9D}" type="pres">
      <dgm:prSet presAssocID="{1A41D467-ED8A-4A0E-A21E-6BE24F7D5757}" presName="root2" presStyleCnt="0"/>
      <dgm:spPr/>
    </dgm:pt>
    <dgm:pt modelId="{E44BC159-B657-4E2E-9C68-39998BBDD861}" type="pres">
      <dgm:prSet presAssocID="{1A41D467-ED8A-4A0E-A21E-6BE24F7D5757}" presName="LevelTwoTextNode" presStyleLbl="node3" presStyleIdx="3" presStyleCnt="4" custScaleX="146615" custLinFactNeighborX="-22868">
        <dgm:presLayoutVars>
          <dgm:chPref val="3"/>
        </dgm:presLayoutVars>
      </dgm:prSet>
      <dgm:spPr/>
    </dgm:pt>
    <dgm:pt modelId="{D1EE7077-F24A-449D-8EAB-B2D21B1E68E7}" type="pres">
      <dgm:prSet presAssocID="{1A41D467-ED8A-4A0E-A21E-6BE24F7D5757}" presName="level3hierChild" presStyleCnt="0"/>
      <dgm:spPr/>
    </dgm:pt>
  </dgm:ptLst>
  <dgm:cxnLst>
    <dgm:cxn modelId="{F0CA0C03-97F7-4762-8FF5-B64E581C96BB}" srcId="{5565DAE1-3304-4569-8369-5ABAB2ADD813}" destId="{1A41D467-ED8A-4A0E-A21E-6BE24F7D5757}" srcOrd="1" destOrd="0" parTransId="{79A6409A-D8F5-4AA2-AC5F-286488FBE8C4}" sibTransId="{0BB0B6D6-7744-4673-A403-5C90DAAE05FF}"/>
    <dgm:cxn modelId="{C5966B08-AF02-4491-B657-85509D14B6F5}" srcId="{F755B02C-1C4A-4722-825D-65FCA8375E76}" destId="{B1AB28D1-66AA-49F7-9D8F-8DF16C8B982D}" srcOrd="0" destOrd="0" parTransId="{D6BE529C-7C9F-465A-9FCB-A9BEE3561BE9}" sibTransId="{B3962BC2-E569-4797-B143-9CE3C6072079}"/>
    <dgm:cxn modelId="{99FB560A-3259-43DF-AF50-E366B0213764}" type="presOf" srcId="{F84BD489-5D77-46E2-9F6E-51101019C157}" destId="{7A509E10-50E8-42F6-8B7A-883FB0A39E89}" srcOrd="0" destOrd="0" presId="urn:microsoft.com/office/officeart/2005/8/layout/hierarchy2"/>
    <dgm:cxn modelId="{34A2C30E-807A-410D-91B7-A89798E7F78B}" type="presOf" srcId="{BE56EC65-C0CD-4490-8314-0E2FF484DDF0}" destId="{5503B591-8EE3-4543-A5F2-DFA707FA76CB}" srcOrd="0" destOrd="0" presId="urn:microsoft.com/office/officeart/2005/8/layout/hierarchy2"/>
    <dgm:cxn modelId="{34772314-CEDC-4E37-93B8-4C423E8F8C19}" srcId="{31AE5204-5899-4796-9E9B-1670A9A2C8FD}" destId="{BE56EC65-C0CD-4490-8314-0E2FF484DDF0}" srcOrd="2" destOrd="0" parTransId="{F84BD489-5D77-46E2-9F6E-51101019C157}" sibTransId="{4F6EB404-9EB9-4CF9-9649-324AF2E90D68}"/>
    <dgm:cxn modelId="{0C12E615-1C60-42E1-AA67-223E5A91D7E5}" type="presOf" srcId="{B1AB28D1-66AA-49F7-9D8F-8DF16C8B982D}" destId="{9D043140-4B74-4C97-A2F9-6C5B1A3C99C2}" srcOrd="0" destOrd="0" presId="urn:microsoft.com/office/officeart/2005/8/layout/hierarchy2"/>
    <dgm:cxn modelId="{CF4F5B1A-EC4B-4AB8-B9F6-8E725DD66ADD}" type="presOf" srcId="{39BA1816-E8CB-4360-AC5D-51019737220B}" destId="{C17A85D3-535C-48D4-9F57-C7669E88A070}" srcOrd="0" destOrd="0" presId="urn:microsoft.com/office/officeart/2005/8/layout/hierarchy2"/>
    <dgm:cxn modelId="{0E449D1D-54AD-4F08-A6B3-54E211F36301}" type="presOf" srcId="{C5ED6862-5D7D-4D56-91F7-A304DB98E483}" destId="{F01516D7-10CC-49F8-BF2D-A7671EBFD6EB}" srcOrd="0" destOrd="0" presId="urn:microsoft.com/office/officeart/2005/8/layout/hierarchy2"/>
    <dgm:cxn modelId="{FC8F2F1F-C2CE-404B-A540-4E971EFA0906}" type="presOf" srcId="{9D2A3692-B058-41CA-97AC-1A52A54AF671}" destId="{0FF89842-039E-4948-8CA8-B7F52DCC107B}" srcOrd="0" destOrd="0" presId="urn:microsoft.com/office/officeart/2005/8/layout/hierarchy2"/>
    <dgm:cxn modelId="{C7E66C22-66A8-4A2B-9D71-D7BF976FEE35}" type="presOf" srcId="{CD2FC939-9658-4313-AAF6-E1736C6AD71F}" destId="{2A5927B5-4458-4C99-AB20-0E8D8336618D}" srcOrd="1" destOrd="0" presId="urn:microsoft.com/office/officeart/2005/8/layout/hierarchy2"/>
    <dgm:cxn modelId="{15052425-74B6-4F13-8FE9-452B69050884}" type="presOf" srcId="{5F642D22-92C0-4488-B19C-BA45EF7ECCBF}" destId="{430FEC11-BC70-41B1-9ED4-F1168F48730E}" srcOrd="0" destOrd="0" presId="urn:microsoft.com/office/officeart/2005/8/layout/hierarchy2"/>
    <dgm:cxn modelId="{C181A226-B586-42BB-A522-BBDF42F6AC39}" type="presOf" srcId="{618A4AC4-3260-4179-9C82-4978303B3EEF}" destId="{840726DD-0752-43CC-9843-2C388658FCA9}" srcOrd="1" destOrd="0" presId="urn:microsoft.com/office/officeart/2005/8/layout/hierarchy2"/>
    <dgm:cxn modelId="{C732652A-478B-4CDC-92AA-8029F65104C0}" type="presOf" srcId="{4DB19194-FFEA-4428-BA08-CA7FA8913CD9}" destId="{6AC65522-A688-4952-99A2-17D736FB898F}" srcOrd="0" destOrd="0" presId="urn:microsoft.com/office/officeart/2005/8/layout/hierarchy2"/>
    <dgm:cxn modelId="{1A6BAB30-6FE5-4690-827A-765124B9CCC2}" type="presOf" srcId="{39BA1816-E8CB-4360-AC5D-51019737220B}" destId="{0815DCD9-CCD3-4B00-946B-E9990427BF91}" srcOrd="1" destOrd="0" presId="urn:microsoft.com/office/officeart/2005/8/layout/hierarchy2"/>
    <dgm:cxn modelId="{CACDC533-DD26-4242-8CE4-9D214604BFA7}" type="presOf" srcId="{5F642D22-92C0-4488-B19C-BA45EF7ECCBF}" destId="{411D5E50-E43A-4CCA-A76C-32980C6097D5}" srcOrd="1" destOrd="0" presId="urn:microsoft.com/office/officeart/2005/8/layout/hierarchy2"/>
    <dgm:cxn modelId="{B8211C39-37E8-4B0B-8D3F-8B2FDF2CF49F}" srcId="{C5ED6862-5D7D-4D56-91F7-A304DB98E483}" destId="{2D62DF91-971F-4268-B7E6-1694B7831E6B}" srcOrd="0" destOrd="0" parTransId="{449446CA-A8D3-4190-9EF1-3BECA912DD51}" sibTransId="{A9656176-3593-4C42-9147-A79F1EEC69A9}"/>
    <dgm:cxn modelId="{16E5FA42-9775-49EE-82DC-2FB363F03307}" srcId="{31AE5204-5899-4796-9E9B-1670A9A2C8FD}" destId="{C1578C1C-1BD0-4FD1-85B6-C2F671A1B652}" srcOrd="0" destOrd="0" parTransId="{39BA1816-E8CB-4360-AC5D-51019737220B}" sibTransId="{46B1F8D3-896B-4489-9018-9896FD89DB49}"/>
    <dgm:cxn modelId="{938D7B58-2ECC-4831-B8C8-AE65A570CF92}" type="presOf" srcId="{1A41D467-ED8A-4A0E-A21E-6BE24F7D5757}" destId="{E44BC159-B657-4E2E-9C68-39998BBDD861}" srcOrd="0" destOrd="0" presId="urn:microsoft.com/office/officeart/2005/8/layout/hierarchy2"/>
    <dgm:cxn modelId="{BEAA7760-3E1A-4F44-BBAE-6FB542662F0F}" type="presOf" srcId="{9134B50F-CEE8-4E5A-9D1F-6FB84C97FA3F}" destId="{1EF7E690-9B76-4F0A-98E2-8F10581F3A06}" srcOrd="1" destOrd="0" presId="urn:microsoft.com/office/officeart/2005/8/layout/hierarchy2"/>
    <dgm:cxn modelId="{99361B65-DB6C-4A0B-B7F0-5B5F650FE494}" type="presOf" srcId="{D15293E0-781E-4E29-B24B-50D3EFA59FD4}" destId="{55E5F0C0-C808-44C7-9712-CF933DAE6D2B}" srcOrd="1" destOrd="0" presId="urn:microsoft.com/office/officeart/2005/8/layout/hierarchy2"/>
    <dgm:cxn modelId="{42E24370-D6CE-4796-A9E6-312B672DDDB3}" type="presOf" srcId="{449446CA-A8D3-4190-9EF1-3BECA912DD51}" destId="{A3AFA645-A50E-4EDA-ABDA-09D378CB734C}" srcOrd="0" destOrd="0" presId="urn:microsoft.com/office/officeart/2005/8/layout/hierarchy2"/>
    <dgm:cxn modelId="{34480675-F60B-4C83-9B0B-B0291BA8658A}" type="presOf" srcId="{D6BE529C-7C9F-465A-9FCB-A9BEE3561BE9}" destId="{68CF2B38-EE2E-43AA-ACD1-2AFC579EEE2A}" srcOrd="0" destOrd="0" presId="urn:microsoft.com/office/officeart/2005/8/layout/hierarchy2"/>
    <dgm:cxn modelId="{A5E8677B-2F9D-4DFF-9EDF-3B045BC896CC}" srcId="{2D62DF91-971F-4268-B7E6-1694B7831E6B}" destId="{F2F4A945-AC11-4F50-93C5-3A45692E57F7}" srcOrd="1" destOrd="0" parTransId="{5F642D22-92C0-4488-B19C-BA45EF7ECCBF}" sibTransId="{52DEF4A1-3329-4141-BB00-F9E4A0F167F1}"/>
    <dgm:cxn modelId="{18807083-A076-4220-8247-04C8DF720C35}" srcId="{C5ED6862-5D7D-4D56-91F7-A304DB98E483}" destId="{5565DAE1-3304-4569-8369-5ABAB2ADD813}" srcOrd="1" destOrd="0" parTransId="{9134B50F-CEE8-4E5A-9D1F-6FB84C97FA3F}" sibTransId="{A3E16615-BFC1-4681-A47E-F7FDED808426}"/>
    <dgm:cxn modelId="{18555A89-1AE6-4A61-A605-66A6CA5B53BB}" type="presOf" srcId="{9134B50F-CEE8-4E5A-9D1F-6FB84C97FA3F}" destId="{09D7B571-40F4-4CFE-9795-417C6B486417}" srcOrd="0" destOrd="0" presId="urn:microsoft.com/office/officeart/2005/8/layout/hierarchy2"/>
    <dgm:cxn modelId="{6F92768B-70F2-4495-9242-BC5D9B35961B}" type="presOf" srcId="{31AE5204-5899-4796-9E9B-1670A9A2C8FD}" destId="{FAC8D446-2050-4641-BF7D-2F9FD95B0B6B}" srcOrd="0" destOrd="0" presId="urn:microsoft.com/office/officeart/2005/8/layout/hierarchy2"/>
    <dgm:cxn modelId="{EE87B08F-E8CD-4981-9CE1-E842AC520B19}" type="presOf" srcId="{ED76B5E5-D1DD-4A9A-B67C-395E6CCD5F05}" destId="{A1A2B54C-31BC-4E49-8059-16186AFFDDC4}" srcOrd="1" destOrd="0" presId="urn:microsoft.com/office/officeart/2005/8/layout/hierarchy2"/>
    <dgm:cxn modelId="{6F691E90-84EA-4A33-A270-C2733B46FA9C}" type="presOf" srcId="{F84BD489-5D77-46E2-9F6E-51101019C157}" destId="{BF8C8CA2-EC91-4E42-81AF-BD7836D21F53}" srcOrd="1" destOrd="0" presId="urn:microsoft.com/office/officeart/2005/8/layout/hierarchy2"/>
    <dgm:cxn modelId="{6608359F-D270-4C93-A40D-52A25C258E3B}" srcId="{2D62DF91-971F-4268-B7E6-1694B7831E6B}" destId="{F755B02C-1C4A-4722-825D-65FCA8375E76}" srcOrd="0" destOrd="0" parTransId="{D15293E0-781E-4E29-B24B-50D3EFA59FD4}" sibTransId="{665DD02C-9250-43C7-9C66-E1A95AD481CD}"/>
    <dgm:cxn modelId="{69B961A7-4EFC-4CA6-B294-5BA73727F3D9}" srcId="{31AE5204-5899-4796-9E9B-1670A9A2C8FD}" destId="{4DB19194-FFEA-4428-BA08-CA7FA8913CD9}" srcOrd="1" destOrd="0" parTransId="{ED76B5E5-D1DD-4A9A-B67C-395E6CCD5F05}" sibTransId="{0D2F6D69-4AB0-462B-9FC1-9FEC816CC205}"/>
    <dgm:cxn modelId="{D1B0E1AE-01F0-4945-A723-F8BF6C203933}" type="presOf" srcId="{618A4AC4-3260-4179-9C82-4978303B3EEF}" destId="{AA0B9A33-7A79-4A11-9CE3-7C0BE8BFECAC}" srcOrd="0" destOrd="0" presId="urn:microsoft.com/office/officeart/2005/8/layout/hierarchy2"/>
    <dgm:cxn modelId="{263D3BAF-A049-458C-ABF3-A3C88D2AC388}" type="presOf" srcId="{F7674215-26EB-4621-BB26-1AF6417EC7D9}" destId="{0C4EE5BE-F4AD-4390-BBA5-A76D2F8A716E}" srcOrd="0" destOrd="0" presId="urn:microsoft.com/office/officeart/2005/8/layout/hierarchy2"/>
    <dgm:cxn modelId="{E07318B0-7B3B-41DC-A1B8-35C14B360F1D}" type="presOf" srcId="{F755B02C-1C4A-4722-825D-65FCA8375E76}" destId="{035F5E65-4258-49E3-9708-6697726E8F53}" srcOrd="0" destOrd="0" presId="urn:microsoft.com/office/officeart/2005/8/layout/hierarchy2"/>
    <dgm:cxn modelId="{4D979CB9-8708-4C0C-929C-D6C41B830D1C}" type="presOf" srcId="{79A6409A-D8F5-4AA2-AC5F-286488FBE8C4}" destId="{22D83040-8747-4F0F-AF13-1A061A497EDA}" srcOrd="1" destOrd="0" presId="urn:microsoft.com/office/officeart/2005/8/layout/hierarchy2"/>
    <dgm:cxn modelId="{38C359BB-F284-4EDA-8C3E-B58BF9C88EA9}" srcId="{5565DAE1-3304-4569-8369-5ABAB2ADD813}" destId="{31AE5204-5899-4796-9E9B-1670A9A2C8FD}" srcOrd="0" destOrd="0" parTransId="{CD2FC939-9658-4313-AAF6-E1736C6AD71F}" sibTransId="{FB1B46C1-FB3D-4F42-A499-C94E6256B8F6}"/>
    <dgm:cxn modelId="{1B978DC4-3D69-46C6-B8ED-2A502CC3F85C}" type="presOf" srcId="{449446CA-A8D3-4190-9EF1-3BECA912DD51}" destId="{83287439-5BE6-4981-B47C-C5E8A1D5A3C2}" srcOrd="1" destOrd="0" presId="urn:microsoft.com/office/officeart/2005/8/layout/hierarchy2"/>
    <dgm:cxn modelId="{A76039C7-DAE7-4385-9FB3-7E54FFC8FEB5}" type="presOf" srcId="{D6BE529C-7C9F-465A-9FCB-A9BEE3561BE9}" destId="{678E295F-EF9C-43C6-AEB9-CA2B437C6F0B}" srcOrd="1" destOrd="0" presId="urn:microsoft.com/office/officeart/2005/8/layout/hierarchy2"/>
    <dgm:cxn modelId="{D6626EC8-2612-4E66-B69C-1F934980F384}" srcId="{31AE5204-5899-4796-9E9B-1670A9A2C8FD}" destId="{F7674215-26EB-4621-BB26-1AF6417EC7D9}" srcOrd="3" destOrd="0" parTransId="{618A4AC4-3260-4179-9C82-4978303B3EEF}" sibTransId="{CD3437DB-46DE-47B4-A3FF-A7C2E643480C}"/>
    <dgm:cxn modelId="{833EF9D1-40F3-475C-8801-258101479CBF}" type="presOf" srcId="{C1578C1C-1BD0-4FD1-85B6-C2F671A1B652}" destId="{FAC734F6-B36D-46B6-95FF-6BB2F0DE317A}" srcOrd="0" destOrd="0" presId="urn:microsoft.com/office/officeart/2005/8/layout/hierarchy2"/>
    <dgm:cxn modelId="{1BA1A1DD-3C69-41F4-A1DA-8740853D9CD8}" type="presOf" srcId="{CD2FC939-9658-4313-AAF6-E1736C6AD71F}" destId="{2842509F-29B4-424F-8DF4-F7F54C303AF2}" srcOrd="0" destOrd="0" presId="urn:microsoft.com/office/officeart/2005/8/layout/hierarchy2"/>
    <dgm:cxn modelId="{B9E5B1E2-C667-468F-A977-026DCC99C531}" type="presOf" srcId="{ED76B5E5-D1DD-4A9A-B67C-395E6CCD5F05}" destId="{F17D9C33-B165-47FC-A52E-3D7E99C67DE7}" srcOrd="0" destOrd="0" presId="urn:microsoft.com/office/officeart/2005/8/layout/hierarchy2"/>
    <dgm:cxn modelId="{0345F4E4-ED17-4B35-836B-E72FCCEFF09E}" type="presOf" srcId="{D15293E0-781E-4E29-B24B-50D3EFA59FD4}" destId="{81EA91C8-70A2-4EC2-9EC2-030B1DCE6028}" srcOrd="0" destOrd="0" presId="urn:microsoft.com/office/officeart/2005/8/layout/hierarchy2"/>
    <dgm:cxn modelId="{A7DB0FE7-1222-4372-8495-4615361368D3}" type="presOf" srcId="{5565DAE1-3304-4569-8369-5ABAB2ADD813}" destId="{791C8B70-39B4-4AF8-91A9-04A04BF85C02}" srcOrd="0" destOrd="0" presId="urn:microsoft.com/office/officeart/2005/8/layout/hierarchy2"/>
    <dgm:cxn modelId="{9132EFE7-3288-432F-B5F1-30DF41651C67}" type="presOf" srcId="{79A6409A-D8F5-4AA2-AC5F-286488FBE8C4}" destId="{D5BA1398-9CB4-483D-A853-1864FA1DA484}" srcOrd="0" destOrd="0" presId="urn:microsoft.com/office/officeart/2005/8/layout/hierarchy2"/>
    <dgm:cxn modelId="{576D88EC-1996-46F7-8A49-7D55D7AD74B3}" type="presOf" srcId="{2D62DF91-971F-4268-B7E6-1694B7831E6B}" destId="{8868F257-E0F1-47C6-B857-C3942C229D5D}" srcOrd="0" destOrd="0" presId="urn:microsoft.com/office/officeart/2005/8/layout/hierarchy2"/>
    <dgm:cxn modelId="{887BD8F0-415C-450C-9106-88BAB946091C}" srcId="{9D2A3692-B058-41CA-97AC-1A52A54AF671}" destId="{C5ED6862-5D7D-4D56-91F7-A304DB98E483}" srcOrd="0" destOrd="0" parTransId="{C6FEFE78-E150-47A5-9AAF-0BECF5CAEB79}" sibTransId="{C86CCB82-E944-4C6A-A2C7-9E737C9C4893}"/>
    <dgm:cxn modelId="{449AA6FD-3BF1-4E2E-A508-D943A279312E}" type="presOf" srcId="{F2F4A945-AC11-4F50-93C5-3A45692E57F7}" destId="{1182E465-1428-44F0-9DAF-EDE5BE9C1614}" srcOrd="0" destOrd="0" presId="urn:microsoft.com/office/officeart/2005/8/layout/hierarchy2"/>
    <dgm:cxn modelId="{15853F6B-5D0C-49B7-B931-ACE99D89B75C}" type="presParOf" srcId="{0FF89842-039E-4948-8CA8-B7F52DCC107B}" destId="{4120A20C-F667-410C-A829-4E77FDC14BE0}" srcOrd="0" destOrd="0" presId="urn:microsoft.com/office/officeart/2005/8/layout/hierarchy2"/>
    <dgm:cxn modelId="{98930B3D-6287-4B3D-97F0-612539AF26CB}" type="presParOf" srcId="{4120A20C-F667-410C-A829-4E77FDC14BE0}" destId="{F01516D7-10CC-49F8-BF2D-A7671EBFD6EB}" srcOrd="0" destOrd="0" presId="urn:microsoft.com/office/officeart/2005/8/layout/hierarchy2"/>
    <dgm:cxn modelId="{F13CEFD7-F267-41A8-9BA2-DD8CD1B43E08}" type="presParOf" srcId="{4120A20C-F667-410C-A829-4E77FDC14BE0}" destId="{FCF87922-A7EB-4949-B90B-8F9798AB6BF2}" srcOrd="1" destOrd="0" presId="urn:microsoft.com/office/officeart/2005/8/layout/hierarchy2"/>
    <dgm:cxn modelId="{8C21D224-AAFC-486D-8BFF-067CA4FA9EC0}" type="presParOf" srcId="{FCF87922-A7EB-4949-B90B-8F9798AB6BF2}" destId="{A3AFA645-A50E-4EDA-ABDA-09D378CB734C}" srcOrd="0" destOrd="0" presId="urn:microsoft.com/office/officeart/2005/8/layout/hierarchy2"/>
    <dgm:cxn modelId="{22C6ECD6-753B-4029-92BB-3DB576264855}" type="presParOf" srcId="{A3AFA645-A50E-4EDA-ABDA-09D378CB734C}" destId="{83287439-5BE6-4981-B47C-C5E8A1D5A3C2}" srcOrd="0" destOrd="0" presId="urn:microsoft.com/office/officeart/2005/8/layout/hierarchy2"/>
    <dgm:cxn modelId="{BFCB8B56-DBAF-4FE1-8CB1-43EBFC09EB6F}" type="presParOf" srcId="{FCF87922-A7EB-4949-B90B-8F9798AB6BF2}" destId="{8E074F0A-D3F8-42FC-A519-ADFB98ECF5E4}" srcOrd="1" destOrd="0" presId="urn:microsoft.com/office/officeart/2005/8/layout/hierarchy2"/>
    <dgm:cxn modelId="{6F3C051F-7F14-4D6A-A7D6-9F93A01652F5}" type="presParOf" srcId="{8E074F0A-D3F8-42FC-A519-ADFB98ECF5E4}" destId="{8868F257-E0F1-47C6-B857-C3942C229D5D}" srcOrd="0" destOrd="0" presId="urn:microsoft.com/office/officeart/2005/8/layout/hierarchy2"/>
    <dgm:cxn modelId="{035B4A80-1893-4CE3-8959-66BC472C357C}" type="presParOf" srcId="{8E074F0A-D3F8-42FC-A519-ADFB98ECF5E4}" destId="{9A542A8A-AD64-4C78-AB61-E532564D9CF0}" srcOrd="1" destOrd="0" presId="urn:microsoft.com/office/officeart/2005/8/layout/hierarchy2"/>
    <dgm:cxn modelId="{A4003676-67A3-490B-808A-F91D05E68325}" type="presParOf" srcId="{9A542A8A-AD64-4C78-AB61-E532564D9CF0}" destId="{81EA91C8-70A2-4EC2-9EC2-030B1DCE6028}" srcOrd="0" destOrd="0" presId="urn:microsoft.com/office/officeart/2005/8/layout/hierarchy2"/>
    <dgm:cxn modelId="{5ADD17E6-9079-4EBE-AF70-60E8D0A67CEE}" type="presParOf" srcId="{81EA91C8-70A2-4EC2-9EC2-030B1DCE6028}" destId="{55E5F0C0-C808-44C7-9712-CF933DAE6D2B}" srcOrd="0" destOrd="0" presId="urn:microsoft.com/office/officeart/2005/8/layout/hierarchy2"/>
    <dgm:cxn modelId="{E4661C15-5623-4AD6-8E9E-FB38508C1086}" type="presParOf" srcId="{9A542A8A-AD64-4C78-AB61-E532564D9CF0}" destId="{CD11E146-23C6-4271-9008-50912DF4D3B9}" srcOrd="1" destOrd="0" presId="urn:microsoft.com/office/officeart/2005/8/layout/hierarchy2"/>
    <dgm:cxn modelId="{C2858CEA-77BD-4D25-ADE0-062960BBFF0C}" type="presParOf" srcId="{CD11E146-23C6-4271-9008-50912DF4D3B9}" destId="{035F5E65-4258-49E3-9708-6697726E8F53}" srcOrd="0" destOrd="0" presId="urn:microsoft.com/office/officeart/2005/8/layout/hierarchy2"/>
    <dgm:cxn modelId="{FEFE4C9B-E953-4EE3-B36B-64837DA9D843}" type="presParOf" srcId="{CD11E146-23C6-4271-9008-50912DF4D3B9}" destId="{6973F51D-A59C-41A1-9394-374451843063}" srcOrd="1" destOrd="0" presId="urn:microsoft.com/office/officeart/2005/8/layout/hierarchy2"/>
    <dgm:cxn modelId="{084E9541-4310-41D0-8B90-2B20C72AB152}" type="presParOf" srcId="{6973F51D-A59C-41A1-9394-374451843063}" destId="{68CF2B38-EE2E-43AA-ACD1-2AFC579EEE2A}" srcOrd="0" destOrd="0" presId="urn:microsoft.com/office/officeart/2005/8/layout/hierarchy2"/>
    <dgm:cxn modelId="{604DF161-A7B4-4E9D-8CC5-47BA5A0E2A7D}" type="presParOf" srcId="{68CF2B38-EE2E-43AA-ACD1-2AFC579EEE2A}" destId="{678E295F-EF9C-43C6-AEB9-CA2B437C6F0B}" srcOrd="0" destOrd="0" presId="urn:microsoft.com/office/officeart/2005/8/layout/hierarchy2"/>
    <dgm:cxn modelId="{F382983B-3162-4C24-8D5F-E35D34F9EFFE}" type="presParOf" srcId="{6973F51D-A59C-41A1-9394-374451843063}" destId="{8D88DED3-33EF-4F00-9E7C-F14CDF8C8C55}" srcOrd="1" destOrd="0" presId="urn:microsoft.com/office/officeart/2005/8/layout/hierarchy2"/>
    <dgm:cxn modelId="{68CE74B0-DCD4-4286-8997-2897A25FFD66}" type="presParOf" srcId="{8D88DED3-33EF-4F00-9E7C-F14CDF8C8C55}" destId="{9D043140-4B74-4C97-A2F9-6C5B1A3C99C2}" srcOrd="0" destOrd="0" presId="urn:microsoft.com/office/officeart/2005/8/layout/hierarchy2"/>
    <dgm:cxn modelId="{A15AA581-45D6-4A04-ACE2-232D72C1B51C}" type="presParOf" srcId="{8D88DED3-33EF-4F00-9E7C-F14CDF8C8C55}" destId="{099BDC27-840C-4F10-BE26-41D6B499C27C}" srcOrd="1" destOrd="0" presId="urn:microsoft.com/office/officeart/2005/8/layout/hierarchy2"/>
    <dgm:cxn modelId="{3F46CEE5-1137-4659-BF9B-8F1D99E5C3BF}" type="presParOf" srcId="{9A542A8A-AD64-4C78-AB61-E532564D9CF0}" destId="{430FEC11-BC70-41B1-9ED4-F1168F48730E}" srcOrd="2" destOrd="0" presId="urn:microsoft.com/office/officeart/2005/8/layout/hierarchy2"/>
    <dgm:cxn modelId="{8938B5D8-1DED-4E51-A6CD-E37E7EC93710}" type="presParOf" srcId="{430FEC11-BC70-41B1-9ED4-F1168F48730E}" destId="{411D5E50-E43A-4CCA-A76C-32980C6097D5}" srcOrd="0" destOrd="0" presId="urn:microsoft.com/office/officeart/2005/8/layout/hierarchy2"/>
    <dgm:cxn modelId="{0572F7DB-1EAB-460B-A674-9DF0D6E0FC2A}" type="presParOf" srcId="{9A542A8A-AD64-4C78-AB61-E532564D9CF0}" destId="{CF24D08D-19D5-4114-8F9A-0E06E2ED5C5E}" srcOrd="3" destOrd="0" presId="urn:microsoft.com/office/officeart/2005/8/layout/hierarchy2"/>
    <dgm:cxn modelId="{3EB87EB9-424A-4FD3-82A5-63EC46EAC335}" type="presParOf" srcId="{CF24D08D-19D5-4114-8F9A-0E06E2ED5C5E}" destId="{1182E465-1428-44F0-9DAF-EDE5BE9C1614}" srcOrd="0" destOrd="0" presId="urn:microsoft.com/office/officeart/2005/8/layout/hierarchy2"/>
    <dgm:cxn modelId="{DDC1B922-A6DC-465D-834B-BF378612BD1C}" type="presParOf" srcId="{CF24D08D-19D5-4114-8F9A-0E06E2ED5C5E}" destId="{021AD124-D928-4EAA-89A7-BFCA9388E8F3}" srcOrd="1" destOrd="0" presId="urn:microsoft.com/office/officeart/2005/8/layout/hierarchy2"/>
    <dgm:cxn modelId="{62945525-895C-4397-B603-B2F85AE830F1}" type="presParOf" srcId="{FCF87922-A7EB-4949-B90B-8F9798AB6BF2}" destId="{09D7B571-40F4-4CFE-9795-417C6B486417}" srcOrd="2" destOrd="0" presId="urn:microsoft.com/office/officeart/2005/8/layout/hierarchy2"/>
    <dgm:cxn modelId="{A0BFF4BB-D5E3-4051-AAE5-D784AAAE8A30}" type="presParOf" srcId="{09D7B571-40F4-4CFE-9795-417C6B486417}" destId="{1EF7E690-9B76-4F0A-98E2-8F10581F3A06}" srcOrd="0" destOrd="0" presId="urn:microsoft.com/office/officeart/2005/8/layout/hierarchy2"/>
    <dgm:cxn modelId="{4A7B0862-740E-4377-8593-2627D7CC5F9D}" type="presParOf" srcId="{FCF87922-A7EB-4949-B90B-8F9798AB6BF2}" destId="{7DCAD379-BE68-4C39-87A0-8B80427EA616}" srcOrd="3" destOrd="0" presId="urn:microsoft.com/office/officeart/2005/8/layout/hierarchy2"/>
    <dgm:cxn modelId="{CA178897-387E-45FE-AEB9-2DD6C6B835D3}" type="presParOf" srcId="{7DCAD379-BE68-4C39-87A0-8B80427EA616}" destId="{791C8B70-39B4-4AF8-91A9-04A04BF85C02}" srcOrd="0" destOrd="0" presId="urn:microsoft.com/office/officeart/2005/8/layout/hierarchy2"/>
    <dgm:cxn modelId="{C3D2594B-9324-4C19-B8E5-8C792BA5A357}" type="presParOf" srcId="{7DCAD379-BE68-4C39-87A0-8B80427EA616}" destId="{507354C3-88A4-4720-8725-2C55B56D4830}" srcOrd="1" destOrd="0" presId="urn:microsoft.com/office/officeart/2005/8/layout/hierarchy2"/>
    <dgm:cxn modelId="{4F85796C-BC25-451C-9849-BDD29B1FA7BA}" type="presParOf" srcId="{507354C3-88A4-4720-8725-2C55B56D4830}" destId="{2842509F-29B4-424F-8DF4-F7F54C303AF2}" srcOrd="0" destOrd="0" presId="urn:microsoft.com/office/officeart/2005/8/layout/hierarchy2"/>
    <dgm:cxn modelId="{065E3927-FBE5-4D98-8447-CB44A9840056}" type="presParOf" srcId="{2842509F-29B4-424F-8DF4-F7F54C303AF2}" destId="{2A5927B5-4458-4C99-AB20-0E8D8336618D}" srcOrd="0" destOrd="0" presId="urn:microsoft.com/office/officeart/2005/8/layout/hierarchy2"/>
    <dgm:cxn modelId="{3C576DEB-F9B6-4E15-A8B0-A4878A772C4D}" type="presParOf" srcId="{507354C3-88A4-4720-8725-2C55B56D4830}" destId="{2BDED123-A282-4DC7-8D9A-24B7B7A57F32}" srcOrd="1" destOrd="0" presId="urn:microsoft.com/office/officeart/2005/8/layout/hierarchy2"/>
    <dgm:cxn modelId="{3F766770-3AFA-42B1-B826-3C16677E5D4E}" type="presParOf" srcId="{2BDED123-A282-4DC7-8D9A-24B7B7A57F32}" destId="{FAC8D446-2050-4641-BF7D-2F9FD95B0B6B}" srcOrd="0" destOrd="0" presId="urn:microsoft.com/office/officeart/2005/8/layout/hierarchy2"/>
    <dgm:cxn modelId="{6117266A-09B8-4655-8A85-D5FD99D1388F}" type="presParOf" srcId="{2BDED123-A282-4DC7-8D9A-24B7B7A57F32}" destId="{ABC3AE41-1644-4EA8-A313-94E65EC90FDD}" srcOrd="1" destOrd="0" presId="urn:microsoft.com/office/officeart/2005/8/layout/hierarchy2"/>
    <dgm:cxn modelId="{88FFED37-9223-4E3C-8680-64A85BD27C76}" type="presParOf" srcId="{ABC3AE41-1644-4EA8-A313-94E65EC90FDD}" destId="{C17A85D3-535C-48D4-9F57-C7669E88A070}" srcOrd="0" destOrd="0" presId="urn:microsoft.com/office/officeart/2005/8/layout/hierarchy2"/>
    <dgm:cxn modelId="{5B3FF6BD-590E-44BC-BC2F-6D29B47F6882}" type="presParOf" srcId="{C17A85D3-535C-48D4-9F57-C7669E88A070}" destId="{0815DCD9-CCD3-4B00-946B-E9990427BF91}" srcOrd="0" destOrd="0" presId="urn:microsoft.com/office/officeart/2005/8/layout/hierarchy2"/>
    <dgm:cxn modelId="{76B08604-0171-4831-A0EE-B1841C1FA42A}" type="presParOf" srcId="{ABC3AE41-1644-4EA8-A313-94E65EC90FDD}" destId="{633D839B-831A-4F20-9F69-54DDBA50B9C7}" srcOrd="1" destOrd="0" presId="urn:microsoft.com/office/officeart/2005/8/layout/hierarchy2"/>
    <dgm:cxn modelId="{EF5BAEF4-398F-4FF6-8778-B3E868F9EE67}" type="presParOf" srcId="{633D839B-831A-4F20-9F69-54DDBA50B9C7}" destId="{FAC734F6-B36D-46B6-95FF-6BB2F0DE317A}" srcOrd="0" destOrd="0" presId="urn:microsoft.com/office/officeart/2005/8/layout/hierarchy2"/>
    <dgm:cxn modelId="{B153F4C0-6540-400E-8F43-8513C879BEFA}" type="presParOf" srcId="{633D839B-831A-4F20-9F69-54DDBA50B9C7}" destId="{18C9C7CC-8001-4709-B449-F5F6BFED346A}" srcOrd="1" destOrd="0" presId="urn:microsoft.com/office/officeart/2005/8/layout/hierarchy2"/>
    <dgm:cxn modelId="{CB3AD75E-F01A-4C56-B27F-628F85DF4DF9}" type="presParOf" srcId="{ABC3AE41-1644-4EA8-A313-94E65EC90FDD}" destId="{F17D9C33-B165-47FC-A52E-3D7E99C67DE7}" srcOrd="2" destOrd="0" presId="urn:microsoft.com/office/officeart/2005/8/layout/hierarchy2"/>
    <dgm:cxn modelId="{F66805E0-CF1E-4D1A-B3ED-D409B8D8F7C4}" type="presParOf" srcId="{F17D9C33-B165-47FC-A52E-3D7E99C67DE7}" destId="{A1A2B54C-31BC-4E49-8059-16186AFFDDC4}" srcOrd="0" destOrd="0" presId="urn:microsoft.com/office/officeart/2005/8/layout/hierarchy2"/>
    <dgm:cxn modelId="{2B0571AF-CF53-484D-B0C3-B0B5BBB893E9}" type="presParOf" srcId="{ABC3AE41-1644-4EA8-A313-94E65EC90FDD}" destId="{7E185728-3D6D-44E6-BCD0-3D517527B73B}" srcOrd="3" destOrd="0" presId="urn:microsoft.com/office/officeart/2005/8/layout/hierarchy2"/>
    <dgm:cxn modelId="{217C5E4E-B704-4A8F-B855-06CAF2D37A3B}" type="presParOf" srcId="{7E185728-3D6D-44E6-BCD0-3D517527B73B}" destId="{6AC65522-A688-4952-99A2-17D736FB898F}" srcOrd="0" destOrd="0" presId="urn:microsoft.com/office/officeart/2005/8/layout/hierarchy2"/>
    <dgm:cxn modelId="{72D6D8E9-D982-4A34-92AE-D190AAAD8CC3}" type="presParOf" srcId="{7E185728-3D6D-44E6-BCD0-3D517527B73B}" destId="{C197EBA9-04EE-4AA3-941A-2A7389906CBA}" srcOrd="1" destOrd="0" presId="urn:microsoft.com/office/officeart/2005/8/layout/hierarchy2"/>
    <dgm:cxn modelId="{5DE75BCC-C4A9-42DE-9961-FB88143D0802}" type="presParOf" srcId="{ABC3AE41-1644-4EA8-A313-94E65EC90FDD}" destId="{7A509E10-50E8-42F6-8B7A-883FB0A39E89}" srcOrd="4" destOrd="0" presId="urn:microsoft.com/office/officeart/2005/8/layout/hierarchy2"/>
    <dgm:cxn modelId="{DAE3A84E-7E5A-4E55-8607-22BB19FFD6BD}" type="presParOf" srcId="{7A509E10-50E8-42F6-8B7A-883FB0A39E89}" destId="{BF8C8CA2-EC91-4E42-81AF-BD7836D21F53}" srcOrd="0" destOrd="0" presId="urn:microsoft.com/office/officeart/2005/8/layout/hierarchy2"/>
    <dgm:cxn modelId="{F72B78C2-F687-4F27-B6EB-932EC163D14C}" type="presParOf" srcId="{ABC3AE41-1644-4EA8-A313-94E65EC90FDD}" destId="{73CFBA11-41E7-4C40-867E-D59A6E71D7FE}" srcOrd="5" destOrd="0" presId="urn:microsoft.com/office/officeart/2005/8/layout/hierarchy2"/>
    <dgm:cxn modelId="{428FD0C1-428D-400B-B5D7-9A32ED9C0505}" type="presParOf" srcId="{73CFBA11-41E7-4C40-867E-D59A6E71D7FE}" destId="{5503B591-8EE3-4543-A5F2-DFA707FA76CB}" srcOrd="0" destOrd="0" presId="urn:microsoft.com/office/officeart/2005/8/layout/hierarchy2"/>
    <dgm:cxn modelId="{FCDE2BFA-0A78-4895-B0B0-864648E38580}" type="presParOf" srcId="{73CFBA11-41E7-4C40-867E-D59A6E71D7FE}" destId="{56C4A813-7CE8-4147-8071-C71E5974F44A}" srcOrd="1" destOrd="0" presId="urn:microsoft.com/office/officeart/2005/8/layout/hierarchy2"/>
    <dgm:cxn modelId="{E8164559-349B-4A6E-B256-329BDF83ACC0}" type="presParOf" srcId="{ABC3AE41-1644-4EA8-A313-94E65EC90FDD}" destId="{AA0B9A33-7A79-4A11-9CE3-7C0BE8BFECAC}" srcOrd="6" destOrd="0" presId="urn:microsoft.com/office/officeart/2005/8/layout/hierarchy2"/>
    <dgm:cxn modelId="{2BA7EB5C-44ED-4335-9B48-E09EFFB78230}" type="presParOf" srcId="{AA0B9A33-7A79-4A11-9CE3-7C0BE8BFECAC}" destId="{840726DD-0752-43CC-9843-2C388658FCA9}" srcOrd="0" destOrd="0" presId="urn:microsoft.com/office/officeart/2005/8/layout/hierarchy2"/>
    <dgm:cxn modelId="{F752B178-2AA8-4710-84CC-FD81DD3FAEAF}" type="presParOf" srcId="{ABC3AE41-1644-4EA8-A313-94E65EC90FDD}" destId="{2277E7EA-B9E2-40C8-959C-00D475E340C4}" srcOrd="7" destOrd="0" presId="urn:microsoft.com/office/officeart/2005/8/layout/hierarchy2"/>
    <dgm:cxn modelId="{559ECBA9-5378-436B-A71E-EEED96C4E956}" type="presParOf" srcId="{2277E7EA-B9E2-40C8-959C-00D475E340C4}" destId="{0C4EE5BE-F4AD-4390-BBA5-A76D2F8A716E}" srcOrd="0" destOrd="0" presId="urn:microsoft.com/office/officeart/2005/8/layout/hierarchy2"/>
    <dgm:cxn modelId="{F3B60D3C-9B25-4153-A040-BBC9C6FE226E}" type="presParOf" srcId="{2277E7EA-B9E2-40C8-959C-00D475E340C4}" destId="{8E7380FA-01DB-4345-BFA4-2B0B34B71D7E}" srcOrd="1" destOrd="0" presId="urn:microsoft.com/office/officeart/2005/8/layout/hierarchy2"/>
    <dgm:cxn modelId="{07E6A695-A65E-4295-8F75-6EE3CB31C1DE}" type="presParOf" srcId="{507354C3-88A4-4720-8725-2C55B56D4830}" destId="{D5BA1398-9CB4-483D-A853-1864FA1DA484}" srcOrd="2" destOrd="0" presId="urn:microsoft.com/office/officeart/2005/8/layout/hierarchy2"/>
    <dgm:cxn modelId="{1836BA97-3B58-423B-9A2E-AD9B0FC5E9F0}" type="presParOf" srcId="{D5BA1398-9CB4-483D-A853-1864FA1DA484}" destId="{22D83040-8747-4F0F-AF13-1A061A497EDA}" srcOrd="0" destOrd="0" presId="urn:microsoft.com/office/officeart/2005/8/layout/hierarchy2"/>
    <dgm:cxn modelId="{28A355DA-DBCC-4539-9EFC-12184B3F4094}" type="presParOf" srcId="{507354C3-88A4-4720-8725-2C55B56D4830}" destId="{D3E488A2-9803-4683-B585-19C452780E9D}" srcOrd="3" destOrd="0" presId="urn:microsoft.com/office/officeart/2005/8/layout/hierarchy2"/>
    <dgm:cxn modelId="{0DD19B93-1456-4A23-A272-E6303FF49CD9}" type="presParOf" srcId="{D3E488A2-9803-4683-B585-19C452780E9D}" destId="{E44BC159-B657-4E2E-9C68-39998BBDD861}" srcOrd="0" destOrd="0" presId="urn:microsoft.com/office/officeart/2005/8/layout/hierarchy2"/>
    <dgm:cxn modelId="{783F047A-06EC-40DB-ADFA-CC836B9FA9D8}" type="presParOf" srcId="{D3E488A2-9803-4683-B585-19C452780E9D}" destId="{D1EE7077-F24A-449D-8EAB-B2D21B1E68E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A907D65-3911-4D89-9F9A-7E9762834A61}" type="doc">
      <dgm:prSet loTypeId="urn:microsoft.com/office/officeart/2005/8/layout/vList3#2" loCatId="list" qsTypeId="urn:microsoft.com/office/officeart/2005/8/quickstyle/simple3" qsCatId="simple" csTypeId="urn:microsoft.com/office/officeart/2005/8/colors/accent1_1" csCatId="accent1" phldr="1"/>
      <dgm:spPr/>
    </dgm:pt>
    <dgm:pt modelId="{9BC08001-3BA6-4D9E-9948-8E482302765E}">
      <dgm:prSet phldrT="[Testo]" custT="1"/>
      <dgm:spPr/>
      <dgm:t>
        <a:bodyPr/>
        <a:lstStyle/>
        <a:p>
          <a:pPr algn="ctr"/>
          <a:r>
            <a:rPr lang="it-IT" sz="1600" dirty="0">
              <a:solidFill>
                <a:srgbClr val="024DA1"/>
              </a:solidFill>
            </a:rPr>
            <a:t>Cosa si compra con le risorse?</a:t>
          </a:r>
        </a:p>
      </dgm:t>
    </dgm:pt>
    <dgm:pt modelId="{A702CF43-C268-480A-97D2-23B7F2E145B3}" type="parTrans" cxnId="{C4648290-0465-486A-8F01-AB8E3BD721A8}">
      <dgm:prSet/>
      <dgm:spPr/>
      <dgm:t>
        <a:bodyPr/>
        <a:lstStyle/>
        <a:p>
          <a:endParaRPr lang="it-IT" sz="1600">
            <a:solidFill>
              <a:srgbClr val="024DA1"/>
            </a:solidFill>
          </a:endParaRPr>
        </a:p>
      </dgm:t>
    </dgm:pt>
    <dgm:pt modelId="{BE3406BA-AED2-4132-8792-631F21FBBD30}" type="sibTrans" cxnId="{C4648290-0465-486A-8F01-AB8E3BD721A8}">
      <dgm:prSet/>
      <dgm:spPr/>
      <dgm:t>
        <a:bodyPr/>
        <a:lstStyle/>
        <a:p>
          <a:endParaRPr lang="it-IT" sz="1600">
            <a:solidFill>
              <a:srgbClr val="024DA1"/>
            </a:solidFill>
          </a:endParaRPr>
        </a:p>
      </dgm:t>
    </dgm:pt>
    <dgm:pt modelId="{20EF93C3-AD15-4E68-9E0C-C0ACB79C7064}">
      <dgm:prSet phldrT="[Testo]" custT="1"/>
      <dgm:spPr/>
      <dgm:t>
        <a:bodyPr/>
        <a:lstStyle/>
        <a:p>
          <a:r>
            <a:rPr lang="it-IT" sz="1600" dirty="0">
              <a:solidFill>
                <a:srgbClr val="024DA1"/>
              </a:solidFill>
            </a:rPr>
            <a:t>Quali sono le realizzazioni attese? Come le misuriamo?</a:t>
          </a:r>
        </a:p>
      </dgm:t>
    </dgm:pt>
    <dgm:pt modelId="{EC665135-75D9-4876-A5C7-D5A6E59A3889}" type="parTrans" cxnId="{82C59262-E32A-4CA2-8EE1-355841EBCD6E}">
      <dgm:prSet/>
      <dgm:spPr/>
      <dgm:t>
        <a:bodyPr/>
        <a:lstStyle/>
        <a:p>
          <a:endParaRPr lang="it-IT" sz="1600">
            <a:solidFill>
              <a:srgbClr val="024DA1"/>
            </a:solidFill>
          </a:endParaRPr>
        </a:p>
      </dgm:t>
    </dgm:pt>
    <dgm:pt modelId="{DFB5F528-5F68-411F-A5C3-18175C1590ED}" type="sibTrans" cxnId="{82C59262-E32A-4CA2-8EE1-355841EBCD6E}">
      <dgm:prSet/>
      <dgm:spPr/>
      <dgm:t>
        <a:bodyPr/>
        <a:lstStyle/>
        <a:p>
          <a:endParaRPr lang="it-IT" sz="1600">
            <a:solidFill>
              <a:srgbClr val="024DA1"/>
            </a:solidFill>
          </a:endParaRPr>
        </a:p>
      </dgm:t>
    </dgm:pt>
    <dgm:pt modelId="{9F84FF6F-05ED-4EAE-835D-57E9A102371F}">
      <dgm:prSet phldrT="[Testo]" custT="1"/>
      <dgm:spPr/>
      <dgm:t>
        <a:bodyPr/>
        <a:lstStyle/>
        <a:p>
          <a:r>
            <a:rPr lang="it-IT" sz="1600" dirty="0">
              <a:solidFill>
                <a:srgbClr val="024DA1"/>
              </a:solidFill>
            </a:rPr>
            <a:t>Quali metodi per definire </a:t>
          </a:r>
          <a:r>
            <a:rPr lang="it-IT" sz="1600" dirty="0" err="1">
              <a:solidFill>
                <a:srgbClr val="024DA1"/>
              </a:solidFill>
            </a:rPr>
            <a:t>milestone</a:t>
          </a:r>
          <a:r>
            <a:rPr lang="it-IT" sz="1600" dirty="0">
              <a:solidFill>
                <a:srgbClr val="024DA1"/>
              </a:solidFill>
            </a:rPr>
            <a:t> e target?</a:t>
          </a:r>
        </a:p>
      </dgm:t>
    </dgm:pt>
    <dgm:pt modelId="{35C11EB5-3254-4583-9D6D-758BA9BC7866}" type="parTrans" cxnId="{9E951836-3736-45C3-887C-DE638E1B460A}">
      <dgm:prSet/>
      <dgm:spPr/>
      <dgm:t>
        <a:bodyPr/>
        <a:lstStyle/>
        <a:p>
          <a:endParaRPr lang="it-IT" sz="1600">
            <a:solidFill>
              <a:srgbClr val="024DA1"/>
            </a:solidFill>
          </a:endParaRPr>
        </a:p>
      </dgm:t>
    </dgm:pt>
    <dgm:pt modelId="{E84F964B-6696-4E81-ABE5-C9F912D05067}" type="sibTrans" cxnId="{9E951836-3736-45C3-887C-DE638E1B460A}">
      <dgm:prSet/>
      <dgm:spPr/>
      <dgm:t>
        <a:bodyPr/>
        <a:lstStyle/>
        <a:p>
          <a:endParaRPr lang="it-IT" sz="1600">
            <a:solidFill>
              <a:srgbClr val="024DA1"/>
            </a:solidFill>
          </a:endParaRPr>
        </a:p>
      </dgm:t>
    </dgm:pt>
    <dgm:pt modelId="{58E4AE2D-9C2E-40A6-8892-0338B63F95C3}" type="pres">
      <dgm:prSet presAssocID="{BA907D65-3911-4D89-9F9A-7E9762834A61}" presName="linearFlow" presStyleCnt="0">
        <dgm:presLayoutVars>
          <dgm:dir/>
          <dgm:resizeHandles val="exact"/>
        </dgm:presLayoutVars>
      </dgm:prSet>
      <dgm:spPr/>
    </dgm:pt>
    <dgm:pt modelId="{348B303B-A948-4300-8D78-387EBB0AC577}" type="pres">
      <dgm:prSet presAssocID="{9BC08001-3BA6-4D9E-9948-8E482302765E}" presName="composite" presStyleCnt="0"/>
      <dgm:spPr/>
    </dgm:pt>
    <dgm:pt modelId="{A45BBD0A-7A6E-488F-9DA4-A80F9811EFFF}" type="pres">
      <dgm:prSet presAssocID="{9BC08001-3BA6-4D9E-9948-8E482302765E}" presName="imgShp" presStyleLbl="fgImgPlace1" presStyleIdx="0" presStyleCnt="3" custScaleX="97975" custScaleY="97975" custLinFactNeighborX="-93107"/>
      <dgm:spPr/>
    </dgm:pt>
    <dgm:pt modelId="{92BBCF77-9ADD-4D9D-8DF8-A09DF8D99E65}" type="pres">
      <dgm:prSet presAssocID="{9BC08001-3BA6-4D9E-9948-8E482302765E}" presName="txShp" presStyleLbl="node1" presStyleIdx="0" presStyleCnt="3" custScaleX="120274" custScaleY="73969" custLinFactNeighborX="-5617">
        <dgm:presLayoutVars>
          <dgm:bulletEnabled val="1"/>
        </dgm:presLayoutVars>
      </dgm:prSet>
      <dgm:spPr/>
    </dgm:pt>
    <dgm:pt modelId="{1E641AF1-ACF2-4ED1-A586-DCDCFA225551}" type="pres">
      <dgm:prSet presAssocID="{BE3406BA-AED2-4132-8792-631F21FBBD30}" presName="spacing" presStyleCnt="0"/>
      <dgm:spPr/>
    </dgm:pt>
    <dgm:pt modelId="{59A7B057-A1EC-4730-A685-AB724CBFC764}" type="pres">
      <dgm:prSet presAssocID="{20EF93C3-AD15-4E68-9E0C-C0ACB79C7064}" presName="composite" presStyleCnt="0"/>
      <dgm:spPr/>
    </dgm:pt>
    <dgm:pt modelId="{687D5C0A-A3C0-4CEE-AEFF-5C278DFE278B}" type="pres">
      <dgm:prSet presAssocID="{20EF93C3-AD15-4E68-9E0C-C0ACB79C7064}" presName="imgShp" presStyleLbl="fgImgPlace1" presStyleIdx="1" presStyleCnt="3" custScaleX="98649" custScaleY="98649" custLinFactNeighborX="-93107"/>
      <dgm:spPr/>
    </dgm:pt>
    <dgm:pt modelId="{6E50B54F-492F-426D-80D2-2FE12D1F7FB0}" type="pres">
      <dgm:prSet presAssocID="{20EF93C3-AD15-4E68-9E0C-C0ACB79C7064}" presName="txShp" presStyleLbl="node1" presStyleIdx="1" presStyleCnt="3" custScaleX="120274" custScaleY="73969" custLinFactNeighborX="-5617">
        <dgm:presLayoutVars>
          <dgm:bulletEnabled val="1"/>
        </dgm:presLayoutVars>
      </dgm:prSet>
      <dgm:spPr/>
    </dgm:pt>
    <dgm:pt modelId="{D5F9312D-EE5D-4A00-82F4-978671E15D5D}" type="pres">
      <dgm:prSet presAssocID="{DFB5F528-5F68-411F-A5C3-18175C1590ED}" presName="spacing" presStyleCnt="0"/>
      <dgm:spPr/>
    </dgm:pt>
    <dgm:pt modelId="{8FDF78C9-50BF-4E7A-8FC8-6AB00AB6EC3A}" type="pres">
      <dgm:prSet presAssocID="{9F84FF6F-05ED-4EAE-835D-57E9A102371F}" presName="composite" presStyleCnt="0"/>
      <dgm:spPr/>
    </dgm:pt>
    <dgm:pt modelId="{D325E838-3544-4DC5-89EE-1BEB22056137}" type="pres">
      <dgm:prSet presAssocID="{9F84FF6F-05ED-4EAE-835D-57E9A102371F}" presName="imgShp" presStyleLbl="fgImgPlace1" presStyleIdx="2" presStyleCnt="3" custScaleX="105795" custScaleY="105795" custLinFactNeighborX="-93107"/>
      <dgm:spPr/>
    </dgm:pt>
    <dgm:pt modelId="{FB9997D7-0AFA-4A67-B1C3-BEFF46BF635E}" type="pres">
      <dgm:prSet presAssocID="{9F84FF6F-05ED-4EAE-835D-57E9A102371F}" presName="txShp" presStyleLbl="node1" presStyleIdx="2" presStyleCnt="3" custScaleX="120274" custScaleY="73969" custLinFactNeighborX="-5617" custLinFactNeighborY="7193">
        <dgm:presLayoutVars>
          <dgm:bulletEnabled val="1"/>
        </dgm:presLayoutVars>
      </dgm:prSet>
      <dgm:spPr/>
    </dgm:pt>
  </dgm:ptLst>
  <dgm:cxnLst>
    <dgm:cxn modelId="{FF028026-9EAB-4ADC-B3F4-7D59EDC9E70F}" type="presOf" srcId="{BA907D65-3911-4D89-9F9A-7E9762834A61}" destId="{58E4AE2D-9C2E-40A6-8892-0338B63F95C3}" srcOrd="0" destOrd="0" presId="urn:microsoft.com/office/officeart/2005/8/layout/vList3#2"/>
    <dgm:cxn modelId="{9E951836-3736-45C3-887C-DE638E1B460A}" srcId="{BA907D65-3911-4D89-9F9A-7E9762834A61}" destId="{9F84FF6F-05ED-4EAE-835D-57E9A102371F}" srcOrd="2" destOrd="0" parTransId="{35C11EB5-3254-4583-9D6D-758BA9BC7866}" sibTransId="{E84F964B-6696-4E81-ABE5-C9F912D05067}"/>
    <dgm:cxn modelId="{82C59262-E32A-4CA2-8EE1-355841EBCD6E}" srcId="{BA907D65-3911-4D89-9F9A-7E9762834A61}" destId="{20EF93C3-AD15-4E68-9E0C-C0ACB79C7064}" srcOrd="1" destOrd="0" parTransId="{EC665135-75D9-4876-A5C7-D5A6E59A3889}" sibTransId="{DFB5F528-5F68-411F-A5C3-18175C1590ED}"/>
    <dgm:cxn modelId="{C4648290-0465-486A-8F01-AB8E3BD721A8}" srcId="{BA907D65-3911-4D89-9F9A-7E9762834A61}" destId="{9BC08001-3BA6-4D9E-9948-8E482302765E}" srcOrd="0" destOrd="0" parTransId="{A702CF43-C268-480A-97D2-23B7F2E145B3}" sibTransId="{BE3406BA-AED2-4132-8792-631F21FBBD30}"/>
    <dgm:cxn modelId="{2BD5C2A8-870C-4576-B56D-ED8509F58F64}" type="presOf" srcId="{20EF93C3-AD15-4E68-9E0C-C0ACB79C7064}" destId="{6E50B54F-492F-426D-80D2-2FE12D1F7FB0}" srcOrd="0" destOrd="0" presId="urn:microsoft.com/office/officeart/2005/8/layout/vList3#2"/>
    <dgm:cxn modelId="{0520E7CB-0317-44DA-BD86-AE6C47FA1929}" type="presOf" srcId="{9F84FF6F-05ED-4EAE-835D-57E9A102371F}" destId="{FB9997D7-0AFA-4A67-B1C3-BEFF46BF635E}" srcOrd="0" destOrd="0" presId="urn:microsoft.com/office/officeart/2005/8/layout/vList3#2"/>
    <dgm:cxn modelId="{0503AFCD-A68F-48D6-BC71-390AA9FD1164}" type="presOf" srcId="{9BC08001-3BA6-4D9E-9948-8E482302765E}" destId="{92BBCF77-9ADD-4D9D-8DF8-A09DF8D99E65}" srcOrd="0" destOrd="0" presId="urn:microsoft.com/office/officeart/2005/8/layout/vList3#2"/>
    <dgm:cxn modelId="{46EA1D22-F25B-453D-8AC5-72322BA1E99E}" type="presParOf" srcId="{58E4AE2D-9C2E-40A6-8892-0338B63F95C3}" destId="{348B303B-A948-4300-8D78-387EBB0AC577}" srcOrd="0" destOrd="0" presId="urn:microsoft.com/office/officeart/2005/8/layout/vList3#2"/>
    <dgm:cxn modelId="{FEF2782A-20C7-4DDE-A050-CC11F37BA6D0}" type="presParOf" srcId="{348B303B-A948-4300-8D78-387EBB0AC577}" destId="{A45BBD0A-7A6E-488F-9DA4-A80F9811EFFF}" srcOrd="0" destOrd="0" presId="urn:microsoft.com/office/officeart/2005/8/layout/vList3#2"/>
    <dgm:cxn modelId="{FE1FAA37-3933-40F2-B076-17BADB41A20F}" type="presParOf" srcId="{348B303B-A948-4300-8D78-387EBB0AC577}" destId="{92BBCF77-9ADD-4D9D-8DF8-A09DF8D99E65}" srcOrd="1" destOrd="0" presId="urn:microsoft.com/office/officeart/2005/8/layout/vList3#2"/>
    <dgm:cxn modelId="{2AF40C52-6BCF-4DDA-B55C-46C31A685F49}" type="presParOf" srcId="{58E4AE2D-9C2E-40A6-8892-0338B63F95C3}" destId="{1E641AF1-ACF2-4ED1-A586-DCDCFA225551}" srcOrd="1" destOrd="0" presId="urn:microsoft.com/office/officeart/2005/8/layout/vList3#2"/>
    <dgm:cxn modelId="{85C94967-03E6-4E8F-A376-146FE80570F5}" type="presParOf" srcId="{58E4AE2D-9C2E-40A6-8892-0338B63F95C3}" destId="{59A7B057-A1EC-4730-A685-AB724CBFC764}" srcOrd="2" destOrd="0" presId="urn:microsoft.com/office/officeart/2005/8/layout/vList3#2"/>
    <dgm:cxn modelId="{1870A8F7-D851-4FAF-B4E7-E6DF3460D38D}" type="presParOf" srcId="{59A7B057-A1EC-4730-A685-AB724CBFC764}" destId="{687D5C0A-A3C0-4CEE-AEFF-5C278DFE278B}" srcOrd="0" destOrd="0" presId="urn:microsoft.com/office/officeart/2005/8/layout/vList3#2"/>
    <dgm:cxn modelId="{BEBF9F5D-65E0-4031-9B2D-8BA6A85DA48E}" type="presParOf" srcId="{59A7B057-A1EC-4730-A685-AB724CBFC764}" destId="{6E50B54F-492F-426D-80D2-2FE12D1F7FB0}" srcOrd="1" destOrd="0" presId="urn:microsoft.com/office/officeart/2005/8/layout/vList3#2"/>
    <dgm:cxn modelId="{205B1C99-69EF-4F09-A699-DE812105BE09}" type="presParOf" srcId="{58E4AE2D-9C2E-40A6-8892-0338B63F95C3}" destId="{D5F9312D-EE5D-4A00-82F4-978671E15D5D}" srcOrd="3" destOrd="0" presId="urn:microsoft.com/office/officeart/2005/8/layout/vList3#2"/>
    <dgm:cxn modelId="{CE588908-7B95-4AA7-8049-B024499D83CC}" type="presParOf" srcId="{58E4AE2D-9C2E-40A6-8892-0338B63F95C3}" destId="{8FDF78C9-50BF-4E7A-8FC8-6AB00AB6EC3A}" srcOrd="4" destOrd="0" presId="urn:microsoft.com/office/officeart/2005/8/layout/vList3#2"/>
    <dgm:cxn modelId="{FE8C46BE-7E60-48D7-B1A1-203C798D5726}" type="presParOf" srcId="{8FDF78C9-50BF-4E7A-8FC8-6AB00AB6EC3A}" destId="{D325E838-3544-4DC5-89EE-1BEB22056137}" srcOrd="0" destOrd="0" presId="urn:microsoft.com/office/officeart/2005/8/layout/vList3#2"/>
    <dgm:cxn modelId="{BEEFF2BA-6D9C-46A9-A0A6-B32A8290833B}" type="presParOf" srcId="{8FDF78C9-50BF-4E7A-8FC8-6AB00AB6EC3A}" destId="{FB9997D7-0AFA-4A67-B1C3-BEFF46BF635E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D2A3692-B058-41CA-97AC-1A52A54AF671}" type="doc">
      <dgm:prSet loTypeId="urn:microsoft.com/office/officeart/2005/8/layout/hierarchy2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it-IT"/>
        </a:p>
      </dgm:t>
    </dgm:pt>
    <dgm:pt modelId="{C5ED6862-5D7D-4D56-91F7-A304DB98E483}">
      <dgm:prSet phldrT="[Tes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1400" dirty="0">
              <a:solidFill>
                <a:schemeClr val="accent1">
                  <a:lumMod val="75000"/>
                </a:schemeClr>
              </a:solidFill>
            </a:rPr>
            <a:t>Indicatore di risultato diretto</a:t>
          </a:r>
        </a:p>
      </dgm:t>
    </dgm:pt>
    <dgm:pt modelId="{C6FEFE78-E150-47A5-9AAF-0BECF5CAEB79}" type="parTrans" cxnId="{887BD8F0-415C-450C-9106-88BAB946091C}">
      <dgm:prSet/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C86CCB82-E944-4C6A-A2C7-9E737C9C4893}" type="sibTrans" cxnId="{887BD8F0-415C-450C-9106-88BAB946091C}">
      <dgm:prSet/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2D62DF91-971F-4268-B7E6-1694B7831E6B}">
      <dgm:prSet phldrT="[Tes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1400" dirty="0">
              <a:solidFill>
                <a:schemeClr val="accent1">
                  <a:lumMod val="75000"/>
                </a:schemeClr>
              </a:solidFill>
            </a:rPr>
            <a:t>Indicatori di risultato comuni CE</a:t>
          </a:r>
        </a:p>
      </dgm:t>
    </dgm:pt>
    <dgm:pt modelId="{449446CA-A8D3-4190-9EF1-3BECA912DD51}" type="parTrans" cxnId="{B8211C39-37E8-4B0B-8D3F-8B2FDF2CF49F}">
      <dgm:prSet custT="1">
        <dgm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A9656176-3593-4C42-9147-A79F1EEC69A9}" type="sibTrans" cxnId="{B8211C39-37E8-4B0B-8D3F-8B2FDF2CF49F}">
      <dgm:prSet/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F755B02C-1C4A-4722-825D-65FCA8375E76}">
      <dgm:prSet phldrT="[Tes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1400" dirty="0">
              <a:solidFill>
                <a:schemeClr val="accent1">
                  <a:lumMod val="75000"/>
                </a:schemeClr>
              </a:solidFill>
            </a:rPr>
            <a:t>Indicatore 1</a:t>
          </a:r>
        </a:p>
      </dgm:t>
    </dgm:pt>
    <dgm:pt modelId="{D15293E0-781E-4E29-B24B-50D3EFA59FD4}" type="parTrans" cxnId="{6608359F-D270-4C93-A40D-52A25C258E3B}">
      <dgm:prSet custT="1">
        <dgm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665DD02C-9250-43C7-9C66-E1A95AD481CD}" type="sibTrans" cxnId="{6608359F-D270-4C93-A40D-52A25C258E3B}">
      <dgm:prSet/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F2F4A945-AC11-4F50-93C5-3A45692E57F7}">
      <dgm:prSet phldrT="[Tes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1400" dirty="0">
              <a:solidFill>
                <a:schemeClr val="accent1">
                  <a:lumMod val="75000"/>
                </a:schemeClr>
              </a:solidFill>
            </a:rPr>
            <a:t>….</a:t>
          </a:r>
        </a:p>
      </dgm:t>
    </dgm:pt>
    <dgm:pt modelId="{5F642D22-92C0-4488-B19C-BA45EF7ECCBF}" type="parTrans" cxnId="{A5E8677B-2F9D-4DFF-9EDF-3B045BC896CC}">
      <dgm:prSet custT="1">
        <dgm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52DEF4A1-3329-4141-BB00-F9E4A0F167F1}" type="sibTrans" cxnId="{A5E8677B-2F9D-4DFF-9EDF-3B045BC896CC}">
      <dgm:prSet/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5565DAE1-3304-4569-8369-5ABAB2ADD813}">
      <dgm:prSet phldrT="[Tes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1400" dirty="0">
              <a:solidFill>
                <a:schemeClr val="accent1">
                  <a:lumMod val="75000"/>
                </a:schemeClr>
              </a:solidFill>
            </a:rPr>
            <a:t>Indicatore specifico di PO</a:t>
          </a:r>
        </a:p>
      </dgm:t>
    </dgm:pt>
    <dgm:pt modelId="{9134B50F-CEE8-4E5A-9D1F-6FB84C97FA3F}" type="parTrans" cxnId="{18807083-A076-4220-8247-04C8DF720C35}">
      <dgm:prSet custT="1">
        <dgm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A3E16615-BFC1-4681-A47E-F7FDED808426}" type="sibTrans" cxnId="{18807083-A076-4220-8247-04C8DF720C35}">
      <dgm:prSet/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31AE5204-5899-4796-9E9B-1670A9A2C8FD}">
      <dgm:prSet phldrT="[Tes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1400" dirty="0">
              <a:solidFill>
                <a:schemeClr val="accent1">
                  <a:lumMod val="75000"/>
                </a:schemeClr>
              </a:solidFill>
            </a:rPr>
            <a:t>Indicatore 1</a:t>
          </a:r>
        </a:p>
      </dgm:t>
    </dgm:pt>
    <dgm:pt modelId="{CD2FC939-9658-4313-AAF6-E1736C6AD71F}" type="parTrans" cxnId="{38C359BB-F284-4EDA-8C3E-B58BF9C88EA9}">
      <dgm:prSet custT="1">
        <dgm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FB1B46C1-FB3D-4F42-A499-C94E6256B8F6}" type="sibTrans" cxnId="{38C359BB-F284-4EDA-8C3E-B58BF9C88EA9}">
      <dgm:prSet/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1A41D467-ED8A-4A0E-A21E-6BE24F7D5757}">
      <dgm:prSet phldrT="[Tes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1400" dirty="0">
              <a:solidFill>
                <a:schemeClr val="accent1">
                  <a:lumMod val="75000"/>
                </a:schemeClr>
              </a:solidFill>
            </a:rPr>
            <a:t>…</a:t>
          </a:r>
        </a:p>
      </dgm:t>
    </dgm:pt>
    <dgm:pt modelId="{79A6409A-D8F5-4AA2-AC5F-286488FBE8C4}" type="parTrans" cxnId="{F0CA0C03-97F7-4762-8FF5-B64E581C96BB}">
      <dgm:prSet custT="1">
        <dgm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0BB0B6D6-7744-4673-A403-5C90DAAE05FF}" type="sibTrans" cxnId="{F0CA0C03-97F7-4762-8FF5-B64E581C96BB}">
      <dgm:prSet/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B1AB28D1-66AA-49F7-9D8F-8DF16C8B982D}">
      <dgm:prSet phldrT="[Tes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1400" dirty="0">
              <a:solidFill>
                <a:schemeClr val="accent1">
                  <a:lumMod val="75000"/>
                </a:schemeClr>
              </a:solidFill>
            </a:rPr>
            <a:t>ANNEX I Reg. FESR e Fiche metodologiche</a:t>
          </a:r>
        </a:p>
      </dgm:t>
    </dgm:pt>
    <dgm:pt modelId="{D6BE529C-7C9F-465A-9FCB-A9BEE3561BE9}" type="parTrans" cxnId="{C5966B08-AF02-4491-B657-85509D14B6F5}">
      <dgm:prSet custT="1">
        <dgm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B3962BC2-E569-4797-B143-9CE3C6072079}" type="sibTrans" cxnId="{C5966B08-AF02-4491-B657-85509D14B6F5}">
      <dgm:prSet/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C1578C1C-1BD0-4FD1-85B6-C2F671A1B652}">
      <dgm:prSet phldrT="[Tes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1400" dirty="0">
              <a:solidFill>
                <a:schemeClr val="accent1">
                  <a:lumMod val="75000"/>
                </a:schemeClr>
              </a:solidFill>
            </a:rPr>
            <a:t>Documenti strategici nazionali</a:t>
          </a:r>
        </a:p>
      </dgm:t>
    </dgm:pt>
    <dgm:pt modelId="{39BA1816-E8CB-4360-AC5D-51019737220B}" type="parTrans" cxnId="{16E5FA42-9775-49EE-82DC-2FB363F03307}">
      <dgm:prSet custT="1">
        <dgm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46B1F8D3-896B-4489-9018-9896FD89DB49}" type="sibTrans" cxnId="{16E5FA42-9775-49EE-82DC-2FB363F03307}">
      <dgm:prSet/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4DB19194-FFEA-4428-BA08-CA7FA8913CD9}">
      <dgm:prSet phldrT="[Tes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1400" dirty="0">
              <a:solidFill>
                <a:schemeClr val="accent1">
                  <a:lumMod val="75000"/>
                </a:schemeClr>
              </a:solidFill>
            </a:rPr>
            <a:t>Dati amministrativi</a:t>
          </a:r>
        </a:p>
      </dgm:t>
    </dgm:pt>
    <dgm:pt modelId="{ED76B5E5-D1DD-4A9A-B67C-395E6CCD5F05}" type="parTrans" cxnId="{69B961A7-4EFC-4CA6-B294-5BA73727F3D9}">
      <dgm:prSet custT="1">
        <dgm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0D2F6D69-4AB0-462B-9FC1-9FEC816CC205}" type="sibTrans" cxnId="{69B961A7-4EFC-4CA6-B294-5BA73727F3D9}">
      <dgm:prSet/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BE56EC65-C0CD-4490-8314-0E2FF484DDF0}">
      <dgm:prSet phldrT="[Tes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1400" dirty="0">
              <a:solidFill>
                <a:schemeClr val="accent1">
                  <a:lumMod val="75000"/>
                </a:schemeClr>
              </a:solidFill>
            </a:rPr>
            <a:t>…</a:t>
          </a:r>
        </a:p>
      </dgm:t>
    </dgm:pt>
    <dgm:pt modelId="{F84BD489-5D77-46E2-9F6E-51101019C157}" type="parTrans" cxnId="{34772314-CEDC-4E37-93B8-4C423E8F8C19}">
      <dgm:prSet custT="1">
        <dgm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4F6EB404-9EB9-4CF9-9649-324AF2E90D68}" type="sibTrans" cxnId="{34772314-CEDC-4E37-93B8-4C423E8F8C19}">
      <dgm:prSet/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F7674215-26EB-4621-BB26-1AF6417EC7D9}">
      <dgm:prSet phldrT="[Tes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1400">
              <a:solidFill>
                <a:schemeClr val="accent1">
                  <a:lumMod val="75000"/>
                </a:schemeClr>
              </a:solidFill>
            </a:rPr>
            <a:t>CUP,  Liste nazionali IT 2014-2020</a:t>
          </a:r>
          <a:endParaRPr lang="it-IT" sz="1400" dirty="0">
            <a:solidFill>
              <a:schemeClr val="accent1">
                <a:lumMod val="75000"/>
              </a:schemeClr>
            </a:solidFill>
          </a:endParaRPr>
        </a:p>
      </dgm:t>
    </dgm:pt>
    <dgm:pt modelId="{618A4AC4-3260-4179-9C82-4978303B3EEF}" type="parTrans" cxnId="{D6626EC8-2612-4E66-B69C-1F934980F384}">
      <dgm:prSet custT="1">
        <dgm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CD3437DB-46DE-47B4-A3FF-A7C2E643480C}" type="sibTrans" cxnId="{D6626EC8-2612-4E66-B69C-1F934980F384}">
      <dgm:prSet/>
      <dgm:spPr/>
      <dgm:t>
        <a:bodyPr/>
        <a:lstStyle/>
        <a:p>
          <a:endParaRPr lang="it-IT" sz="1400">
            <a:solidFill>
              <a:schemeClr val="accent1">
                <a:lumMod val="75000"/>
              </a:schemeClr>
            </a:solidFill>
          </a:endParaRPr>
        </a:p>
      </dgm:t>
    </dgm:pt>
    <dgm:pt modelId="{0FF89842-039E-4948-8CA8-B7F52DCC107B}" type="pres">
      <dgm:prSet presAssocID="{9D2A3692-B058-41CA-97AC-1A52A54AF67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4120A20C-F667-410C-A829-4E77FDC14BE0}" type="pres">
      <dgm:prSet presAssocID="{C5ED6862-5D7D-4D56-91F7-A304DB98E483}" presName="root1" presStyleCnt="0"/>
      <dgm:spPr/>
    </dgm:pt>
    <dgm:pt modelId="{F01516D7-10CC-49F8-BF2D-A7671EBFD6EB}" type="pres">
      <dgm:prSet presAssocID="{C5ED6862-5D7D-4D56-91F7-A304DB98E483}" presName="LevelOneTextNode" presStyleLbl="node0" presStyleIdx="0" presStyleCnt="1" custScaleX="139790" custScaleY="291932">
        <dgm:presLayoutVars>
          <dgm:chPref val="3"/>
        </dgm:presLayoutVars>
      </dgm:prSet>
      <dgm:spPr/>
    </dgm:pt>
    <dgm:pt modelId="{FCF87922-A7EB-4949-B90B-8F9798AB6BF2}" type="pres">
      <dgm:prSet presAssocID="{C5ED6862-5D7D-4D56-91F7-A304DB98E483}" presName="level2hierChild" presStyleCnt="0"/>
      <dgm:spPr/>
    </dgm:pt>
    <dgm:pt modelId="{A3AFA645-A50E-4EDA-ABDA-09D378CB734C}" type="pres">
      <dgm:prSet presAssocID="{449446CA-A8D3-4190-9EF1-3BECA912DD51}" presName="conn2-1" presStyleLbl="parChTrans1D2" presStyleIdx="0" presStyleCnt="2"/>
      <dgm:spPr/>
    </dgm:pt>
    <dgm:pt modelId="{83287439-5BE6-4981-B47C-C5E8A1D5A3C2}" type="pres">
      <dgm:prSet presAssocID="{449446CA-A8D3-4190-9EF1-3BECA912DD51}" presName="connTx" presStyleLbl="parChTrans1D2" presStyleIdx="0" presStyleCnt="2"/>
      <dgm:spPr/>
    </dgm:pt>
    <dgm:pt modelId="{8E074F0A-D3F8-42FC-A519-ADFB98ECF5E4}" type="pres">
      <dgm:prSet presAssocID="{2D62DF91-971F-4268-B7E6-1694B7831E6B}" presName="root2" presStyleCnt="0"/>
      <dgm:spPr/>
    </dgm:pt>
    <dgm:pt modelId="{8868F257-E0F1-47C6-B857-C3942C229D5D}" type="pres">
      <dgm:prSet presAssocID="{2D62DF91-971F-4268-B7E6-1694B7831E6B}" presName="LevelTwoTextNode" presStyleLbl="node2" presStyleIdx="0" presStyleCnt="2" custScaleX="174273" custScaleY="233934" custLinFactY="6649" custLinFactNeighborY="100000">
        <dgm:presLayoutVars>
          <dgm:chPref val="3"/>
        </dgm:presLayoutVars>
      </dgm:prSet>
      <dgm:spPr/>
    </dgm:pt>
    <dgm:pt modelId="{9A542A8A-AD64-4C78-AB61-E532564D9CF0}" type="pres">
      <dgm:prSet presAssocID="{2D62DF91-971F-4268-B7E6-1694B7831E6B}" presName="level3hierChild" presStyleCnt="0"/>
      <dgm:spPr/>
    </dgm:pt>
    <dgm:pt modelId="{81EA91C8-70A2-4EC2-9EC2-030B1DCE6028}" type="pres">
      <dgm:prSet presAssocID="{D15293E0-781E-4E29-B24B-50D3EFA59FD4}" presName="conn2-1" presStyleLbl="parChTrans1D3" presStyleIdx="0" presStyleCnt="4"/>
      <dgm:spPr/>
    </dgm:pt>
    <dgm:pt modelId="{55E5F0C0-C808-44C7-9712-CF933DAE6D2B}" type="pres">
      <dgm:prSet presAssocID="{D15293E0-781E-4E29-B24B-50D3EFA59FD4}" presName="connTx" presStyleLbl="parChTrans1D3" presStyleIdx="0" presStyleCnt="4"/>
      <dgm:spPr/>
    </dgm:pt>
    <dgm:pt modelId="{CD11E146-23C6-4271-9008-50912DF4D3B9}" type="pres">
      <dgm:prSet presAssocID="{F755B02C-1C4A-4722-825D-65FCA8375E76}" presName="root2" presStyleCnt="0"/>
      <dgm:spPr/>
    </dgm:pt>
    <dgm:pt modelId="{035F5E65-4258-49E3-9708-6697726E8F53}" type="pres">
      <dgm:prSet presAssocID="{F755B02C-1C4A-4722-825D-65FCA8375E76}" presName="LevelTwoTextNode" presStyleLbl="node3" presStyleIdx="0" presStyleCnt="4" custScaleX="146615" custLinFactY="6649" custLinFactNeighborX="-22868" custLinFactNeighborY="100000">
        <dgm:presLayoutVars>
          <dgm:chPref val="3"/>
        </dgm:presLayoutVars>
      </dgm:prSet>
      <dgm:spPr/>
    </dgm:pt>
    <dgm:pt modelId="{6973F51D-A59C-41A1-9394-374451843063}" type="pres">
      <dgm:prSet presAssocID="{F755B02C-1C4A-4722-825D-65FCA8375E76}" presName="level3hierChild" presStyleCnt="0"/>
      <dgm:spPr/>
    </dgm:pt>
    <dgm:pt modelId="{68CF2B38-EE2E-43AA-ACD1-2AFC579EEE2A}" type="pres">
      <dgm:prSet presAssocID="{D6BE529C-7C9F-465A-9FCB-A9BEE3561BE9}" presName="conn2-1" presStyleLbl="parChTrans1D4" presStyleIdx="0" presStyleCnt="5"/>
      <dgm:spPr/>
    </dgm:pt>
    <dgm:pt modelId="{678E295F-EF9C-43C6-AEB9-CA2B437C6F0B}" type="pres">
      <dgm:prSet presAssocID="{D6BE529C-7C9F-465A-9FCB-A9BEE3561BE9}" presName="connTx" presStyleLbl="parChTrans1D4" presStyleIdx="0" presStyleCnt="5"/>
      <dgm:spPr/>
    </dgm:pt>
    <dgm:pt modelId="{8D88DED3-33EF-4F00-9E7C-F14CDF8C8C55}" type="pres">
      <dgm:prSet presAssocID="{B1AB28D1-66AA-49F7-9D8F-8DF16C8B982D}" presName="root2" presStyleCnt="0"/>
      <dgm:spPr/>
    </dgm:pt>
    <dgm:pt modelId="{9D043140-4B74-4C97-A2F9-6C5B1A3C99C2}" type="pres">
      <dgm:prSet presAssocID="{B1AB28D1-66AA-49F7-9D8F-8DF16C8B982D}" presName="LevelTwoTextNode" presStyleLbl="node4" presStyleIdx="0" presStyleCnt="5" custScaleX="299425" custScaleY="135051" custLinFactNeighborX="902" custLinFactNeighborY="37841">
        <dgm:presLayoutVars>
          <dgm:chPref val="3"/>
        </dgm:presLayoutVars>
      </dgm:prSet>
      <dgm:spPr/>
    </dgm:pt>
    <dgm:pt modelId="{099BDC27-840C-4F10-BE26-41D6B499C27C}" type="pres">
      <dgm:prSet presAssocID="{B1AB28D1-66AA-49F7-9D8F-8DF16C8B982D}" presName="level3hierChild" presStyleCnt="0"/>
      <dgm:spPr/>
    </dgm:pt>
    <dgm:pt modelId="{430FEC11-BC70-41B1-9ED4-F1168F48730E}" type="pres">
      <dgm:prSet presAssocID="{5F642D22-92C0-4488-B19C-BA45EF7ECCBF}" presName="conn2-1" presStyleLbl="parChTrans1D3" presStyleIdx="1" presStyleCnt="4"/>
      <dgm:spPr/>
    </dgm:pt>
    <dgm:pt modelId="{411D5E50-E43A-4CCA-A76C-32980C6097D5}" type="pres">
      <dgm:prSet presAssocID="{5F642D22-92C0-4488-B19C-BA45EF7ECCBF}" presName="connTx" presStyleLbl="parChTrans1D3" presStyleIdx="1" presStyleCnt="4"/>
      <dgm:spPr/>
    </dgm:pt>
    <dgm:pt modelId="{CF24D08D-19D5-4114-8F9A-0E06E2ED5C5E}" type="pres">
      <dgm:prSet presAssocID="{F2F4A945-AC11-4F50-93C5-3A45692E57F7}" presName="root2" presStyleCnt="0"/>
      <dgm:spPr/>
    </dgm:pt>
    <dgm:pt modelId="{1182E465-1428-44F0-9DAF-EDE5BE9C1614}" type="pres">
      <dgm:prSet presAssocID="{F2F4A945-AC11-4F50-93C5-3A45692E57F7}" presName="LevelTwoTextNode" presStyleLbl="node3" presStyleIdx="1" presStyleCnt="4" custScaleX="146615" custLinFactY="6649" custLinFactNeighborX="-22868" custLinFactNeighborY="100000">
        <dgm:presLayoutVars>
          <dgm:chPref val="3"/>
        </dgm:presLayoutVars>
      </dgm:prSet>
      <dgm:spPr/>
    </dgm:pt>
    <dgm:pt modelId="{021AD124-D928-4EAA-89A7-BFCA9388E8F3}" type="pres">
      <dgm:prSet presAssocID="{F2F4A945-AC11-4F50-93C5-3A45692E57F7}" presName="level3hierChild" presStyleCnt="0"/>
      <dgm:spPr/>
    </dgm:pt>
    <dgm:pt modelId="{09D7B571-40F4-4CFE-9795-417C6B486417}" type="pres">
      <dgm:prSet presAssocID="{9134B50F-CEE8-4E5A-9D1F-6FB84C97FA3F}" presName="conn2-1" presStyleLbl="parChTrans1D2" presStyleIdx="1" presStyleCnt="2"/>
      <dgm:spPr/>
    </dgm:pt>
    <dgm:pt modelId="{1EF7E690-9B76-4F0A-98E2-8F10581F3A06}" type="pres">
      <dgm:prSet presAssocID="{9134B50F-CEE8-4E5A-9D1F-6FB84C97FA3F}" presName="connTx" presStyleLbl="parChTrans1D2" presStyleIdx="1" presStyleCnt="2"/>
      <dgm:spPr/>
    </dgm:pt>
    <dgm:pt modelId="{7DCAD379-BE68-4C39-87A0-8B80427EA616}" type="pres">
      <dgm:prSet presAssocID="{5565DAE1-3304-4569-8369-5ABAB2ADD813}" presName="root2" presStyleCnt="0"/>
      <dgm:spPr/>
    </dgm:pt>
    <dgm:pt modelId="{791C8B70-39B4-4AF8-91A9-04A04BF85C02}" type="pres">
      <dgm:prSet presAssocID="{5565DAE1-3304-4569-8369-5ABAB2ADD813}" presName="LevelTwoTextNode" presStyleLbl="node2" presStyleIdx="1" presStyleCnt="2" custScaleX="174273" custScaleY="223180">
        <dgm:presLayoutVars>
          <dgm:chPref val="3"/>
        </dgm:presLayoutVars>
      </dgm:prSet>
      <dgm:spPr/>
    </dgm:pt>
    <dgm:pt modelId="{507354C3-88A4-4720-8725-2C55B56D4830}" type="pres">
      <dgm:prSet presAssocID="{5565DAE1-3304-4569-8369-5ABAB2ADD813}" presName="level3hierChild" presStyleCnt="0"/>
      <dgm:spPr/>
    </dgm:pt>
    <dgm:pt modelId="{2842509F-29B4-424F-8DF4-F7F54C303AF2}" type="pres">
      <dgm:prSet presAssocID="{CD2FC939-9658-4313-AAF6-E1736C6AD71F}" presName="conn2-1" presStyleLbl="parChTrans1D3" presStyleIdx="2" presStyleCnt="4"/>
      <dgm:spPr/>
    </dgm:pt>
    <dgm:pt modelId="{2A5927B5-4458-4C99-AB20-0E8D8336618D}" type="pres">
      <dgm:prSet presAssocID="{CD2FC939-9658-4313-AAF6-E1736C6AD71F}" presName="connTx" presStyleLbl="parChTrans1D3" presStyleIdx="2" presStyleCnt="4"/>
      <dgm:spPr/>
    </dgm:pt>
    <dgm:pt modelId="{2BDED123-A282-4DC7-8D9A-24B7B7A57F32}" type="pres">
      <dgm:prSet presAssocID="{31AE5204-5899-4796-9E9B-1670A9A2C8FD}" presName="root2" presStyleCnt="0"/>
      <dgm:spPr/>
    </dgm:pt>
    <dgm:pt modelId="{FAC8D446-2050-4641-BF7D-2F9FD95B0B6B}" type="pres">
      <dgm:prSet presAssocID="{31AE5204-5899-4796-9E9B-1670A9A2C8FD}" presName="LevelTwoTextNode" presStyleLbl="node3" presStyleIdx="2" presStyleCnt="4" custScaleX="146615" custLinFactNeighborX="-22868">
        <dgm:presLayoutVars>
          <dgm:chPref val="3"/>
        </dgm:presLayoutVars>
      </dgm:prSet>
      <dgm:spPr/>
    </dgm:pt>
    <dgm:pt modelId="{ABC3AE41-1644-4EA8-A313-94E65EC90FDD}" type="pres">
      <dgm:prSet presAssocID="{31AE5204-5899-4796-9E9B-1670A9A2C8FD}" presName="level3hierChild" presStyleCnt="0"/>
      <dgm:spPr/>
    </dgm:pt>
    <dgm:pt modelId="{C17A85D3-535C-48D4-9F57-C7669E88A070}" type="pres">
      <dgm:prSet presAssocID="{39BA1816-E8CB-4360-AC5D-51019737220B}" presName="conn2-1" presStyleLbl="parChTrans1D4" presStyleIdx="1" presStyleCnt="5"/>
      <dgm:spPr/>
    </dgm:pt>
    <dgm:pt modelId="{0815DCD9-CCD3-4B00-946B-E9990427BF91}" type="pres">
      <dgm:prSet presAssocID="{39BA1816-E8CB-4360-AC5D-51019737220B}" presName="connTx" presStyleLbl="parChTrans1D4" presStyleIdx="1" presStyleCnt="5"/>
      <dgm:spPr/>
    </dgm:pt>
    <dgm:pt modelId="{633D839B-831A-4F20-9F69-54DDBA50B9C7}" type="pres">
      <dgm:prSet presAssocID="{C1578C1C-1BD0-4FD1-85B6-C2F671A1B652}" presName="root2" presStyleCnt="0"/>
      <dgm:spPr/>
    </dgm:pt>
    <dgm:pt modelId="{FAC734F6-B36D-46B6-95FF-6BB2F0DE317A}" type="pres">
      <dgm:prSet presAssocID="{C1578C1C-1BD0-4FD1-85B6-C2F671A1B652}" presName="LevelTwoTextNode" presStyleLbl="node4" presStyleIdx="1" presStyleCnt="5" custScaleX="279855" custScaleY="135051" custLinFactNeighborX="902" custLinFactNeighborY="-28505">
        <dgm:presLayoutVars>
          <dgm:chPref val="3"/>
        </dgm:presLayoutVars>
      </dgm:prSet>
      <dgm:spPr/>
    </dgm:pt>
    <dgm:pt modelId="{18C9C7CC-8001-4709-B449-F5F6BFED346A}" type="pres">
      <dgm:prSet presAssocID="{C1578C1C-1BD0-4FD1-85B6-C2F671A1B652}" presName="level3hierChild" presStyleCnt="0"/>
      <dgm:spPr/>
    </dgm:pt>
    <dgm:pt modelId="{F17D9C33-B165-47FC-A52E-3D7E99C67DE7}" type="pres">
      <dgm:prSet presAssocID="{ED76B5E5-D1DD-4A9A-B67C-395E6CCD5F05}" presName="conn2-1" presStyleLbl="parChTrans1D4" presStyleIdx="2" presStyleCnt="5"/>
      <dgm:spPr/>
    </dgm:pt>
    <dgm:pt modelId="{A1A2B54C-31BC-4E49-8059-16186AFFDDC4}" type="pres">
      <dgm:prSet presAssocID="{ED76B5E5-D1DD-4A9A-B67C-395E6CCD5F05}" presName="connTx" presStyleLbl="parChTrans1D4" presStyleIdx="2" presStyleCnt="5"/>
      <dgm:spPr/>
    </dgm:pt>
    <dgm:pt modelId="{7E185728-3D6D-44E6-BCD0-3D517527B73B}" type="pres">
      <dgm:prSet presAssocID="{4DB19194-FFEA-4428-BA08-CA7FA8913CD9}" presName="root2" presStyleCnt="0"/>
      <dgm:spPr/>
    </dgm:pt>
    <dgm:pt modelId="{6AC65522-A688-4952-99A2-17D736FB898F}" type="pres">
      <dgm:prSet presAssocID="{4DB19194-FFEA-4428-BA08-CA7FA8913CD9}" presName="LevelTwoTextNode" presStyleLbl="node4" presStyleIdx="2" presStyleCnt="5" custScaleX="279855" custScaleY="135051" custLinFactNeighborX="902" custLinFactNeighborY="-28505">
        <dgm:presLayoutVars>
          <dgm:chPref val="3"/>
        </dgm:presLayoutVars>
      </dgm:prSet>
      <dgm:spPr/>
    </dgm:pt>
    <dgm:pt modelId="{C197EBA9-04EE-4AA3-941A-2A7389906CBA}" type="pres">
      <dgm:prSet presAssocID="{4DB19194-FFEA-4428-BA08-CA7FA8913CD9}" presName="level3hierChild" presStyleCnt="0"/>
      <dgm:spPr/>
    </dgm:pt>
    <dgm:pt modelId="{7A509E10-50E8-42F6-8B7A-883FB0A39E89}" type="pres">
      <dgm:prSet presAssocID="{F84BD489-5D77-46E2-9F6E-51101019C157}" presName="conn2-1" presStyleLbl="parChTrans1D4" presStyleIdx="3" presStyleCnt="5"/>
      <dgm:spPr/>
    </dgm:pt>
    <dgm:pt modelId="{BF8C8CA2-EC91-4E42-81AF-BD7836D21F53}" type="pres">
      <dgm:prSet presAssocID="{F84BD489-5D77-46E2-9F6E-51101019C157}" presName="connTx" presStyleLbl="parChTrans1D4" presStyleIdx="3" presStyleCnt="5"/>
      <dgm:spPr/>
    </dgm:pt>
    <dgm:pt modelId="{73CFBA11-41E7-4C40-867E-D59A6E71D7FE}" type="pres">
      <dgm:prSet presAssocID="{BE56EC65-C0CD-4490-8314-0E2FF484DDF0}" presName="root2" presStyleCnt="0"/>
      <dgm:spPr/>
    </dgm:pt>
    <dgm:pt modelId="{5503B591-8EE3-4543-A5F2-DFA707FA76CB}" type="pres">
      <dgm:prSet presAssocID="{BE56EC65-C0CD-4490-8314-0E2FF484DDF0}" presName="LevelTwoTextNode" presStyleLbl="node4" presStyleIdx="3" presStyleCnt="5" custScaleX="279855" custScaleY="112018" custLinFactNeighborX="902" custLinFactNeighborY="-21386">
        <dgm:presLayoutVars>
          <dgm:chPref val="3"/>
        </dgm:presLayoutVars>
      </dgm:prSet>
      <dgm:spPr/>
    </dgm:pt>
    <dgm:pt modelId="{56C4A813-7CE8-4147-8071-C71E5974F44A}" type="pres">
      <dgm:prSet presAssocID="{BE56EC65-C0CD-4490-8314-0E2FF484DDF0}" presName="level3hierChild" presStyleCnt="0"/>
      <dgm:spPr/>
    </dgm:pt>
    <dgm:pt modelId="{AA0B9A33-7A79-4A11-9CE3-7C0BE8BFECAC}" type="pres">
      <dgm:prSet presAssocID="{618A4AC4-3260-4179-9C82-4978303B3EEF}" presName="conn2-1" presStyleLbl="parChTrans1D4" presStyleIdx="4" presStyleCnt="5"/>
      <dgm:spPr/>
    </dgm:pt>
    <dgm:pt modelId="{840726DD-0752-43CC-9843-2C388658FCA9}" type="pres">
      <dgm:prSet presAssocID="{618A4AC4-3260-4179-9C82-4978303B3EEF}" presName="connTx" presStyleLbl="parChTrans1D4" presStyleIdx="4" presStyleCnt="5"/>
      <dgm:spPr/>
    </dgm:pt>
    <dgm:pt modelId="{2277E7EA-B9E2-40C8-959C-00D475E340C4}" type="pres">
      <dgm:prSet presAssocID="{F7674215-26EB-4621-BB26-1AF6417EC7D9}" presName="root2" presStyleCnt="0"/>
      <dgm:spPr/>
    </dgm:pt>
    <dgm:pt modelId="{0C4EE5BE-F4AD-4390-BBA5-A76D2F8A716E}" type="pres">
      <dgm:prSet presAssocID="{F7674215-26EB-4621-BB26-1AF6417EC7D9}" presName="LevelTwoTextNode" presStyleLbl="node4" presStyleIdx="4" presStyleCnt="5" custScaleX="261797" custScaleY="112018" custLinFactNeighborX="15506" custLinFactNeighborY="-7467">
        <dgm:presLayoutVars>
          <dgm:chPref val="3"/>
        </dgm:presLayoutVars>
      </dgm:prSet>
      <dgm:spPr/>
    </dgm:pt>
    <dgm:pt modelId="{8E7380FA-01DB-4345-BFA4-2B0B34B71D7E}" type="pres">
      <dgm:prSet presAssocID="{F7674215-26EB-4621-BB26-1AF6417EC7D9}" presName="level3hierChild" presStyleCnt="0"/>
      <dgm:spPr/>
    </dgm:pt>
    <dgm:pt modelId="{D5BA1398-9CB4-483D-A853-1864FA1DA484}" type="pres">
      <dgm:prSet presAssocID="{79A6409A-D8F5-4AA2-AC5F-286488FBE8C4}" presName="conn2-1" presStyleLbl="parChTrans1D3" presStyleIdx="3" presStyleCnt="4"/>
      <dgm:spPr/>
    </dgm:pt>
    <dgm:pt modelId="{22D83040-8747-4F0F-AF13-1A061A497EDA}" type="pres">
      <dgm:prSet presAssocID="{79A6409A-D8F5-4AA2-AC5F-286488FBE8C4}" presName="connTx" presStyleLbl="parChTrans1D3" presStyleIdx="3" presStyleCnt="4"/>
      <dgm:spPr/>
    </dgm:pt>
    <dgm:pt modelId="{D3E488A2-9803-4683-B585-19C452780E9D}" type="pres">
      <dgm:prSet presAssocID="{1A41D467-ED8A-4A0E-A21E-6BE24F7D5757}" presName="root2" presStyleCnt="0"/>
      <dgm:spPr/>
    </dgm:pt>
    <dgm:pt modelId="{E44BC159-B657-4E2E-9C68-39998BBDD861}" type="pres">
      <dgm:prSet presAssocID="{1A41D467-ED8A-4A0E-A21E-6BE24F7D5757}" presName="LevelTwoTextNode" presStyleLbl="node3" presStyleIdx="3" presStyleCnt="4" custScaleX="146615" custLinFactNeighborX="-22868">
        <dgm:presLayoutVars>
          <dgm:chPref val="3"/>
        </dgm:presLayoutVars>
      </dgm:prSet>
      <dgm:spPr/>
    </dgm:pt>
    <dgm:pt modelId="{D1EE7077-F24A-449D-8EAB-B2D21B1E68E7}" type="pres">
      <dgm:prSet presAssocID="{1A41D467-ED8A-4A0E-A21E-6BE24F7D5757}" presName="level3hierChild" presStyleCnt="0"/>
      <dgm:spPr/>
    </dgm:pt>
  </dgm:ptLst>
  <dgm:cxnLst>
    <dgm:cxn modelId="{F0CA0C03-97F7-4762-8FF5-B64E581C96BB}" srcId="{5565DAE1-3304-4569-8369-5ABAB2ADD813}" destId="{1A41D467-ED8A-4A0E-A21E-6BE24F7D5757}" srcOrd="1" destOrd="0" parTransId="{79A6409A-D8F5-4AA2-AC5F-286488FBE8C4}" sibTransId="{0BB0B6D6-7744-4673-A403-5C90DAAE05FF}"/>
    <dgm:cxn modelId="{C5966B08-AF02-4491-B657-85509D14B6F5}" srcId="{F755B02C-1C4A-4722-825D-65FCA8375E76}" destId="{B1AB28D1-66AA-49F7-9D8F-8DF16C8B982D}" srcOrd="0" destOrd="0" parTransId="{D6BE529C-7C9F-465A-9FCB-A9BEE3561BE9}" sibTransId="{B3962BC2-E569-4797-B143-9CE3C6072079}"/>
    <dgm:cxn modelId="{99FB560A-3259-43DF-AF50-E366B0213764}" type="presOf" srcId="{F84BD489-5D77-46E2-9F6E-51101019C157}" destId="{7A509E10-50E8-42F6-8B7A-883FB0A39E89}" srcOrd="0" destOrd="0" presId="urn:microsoft.com/office/officeart/2005/8/layout/hierarchy2"/>
    <dgm:cxn modelId="{34A2C30E-807A-410D-91B7-A89798E7F78B}" type="presOf" srcId="{BE56EC65-C0CD-4490-8314-0E2FF484DDF0}" destId="{5503B591-8EE3-4543-A5F2-DFA707FA76CB}" srcOrd="0" destOrd="0" presId="urn:microsoft.com/office/officeart/2005/8/layout/hierarchy2"/>
    <dgm:cxn modelId="{34772314-CEDC-4E37-93B8-4C423E8F8C19}" srcId="{31AE5204-5899-4796-9E9B-1670A9A2C8FD}" destId="{BE56EC65-C0CD-4490-8314-0E2FF484DDF0}" srcOrd="2" destOrd="0" parTransId="{F84BD489-5D77-46E2-9F6E-51101019C157}" sibTransId="{4F6EB404-9EB9-4CF9-9649-324AF2E90D68}"/>
    <dgm:cxn modelId="{0C12E615-1C60-42E1-AA67-223E5A91D7E5}" type="presOf" srcId="{B1AB28D1-66AA-49F7-9D8F-8DF16C8B982D}" destId="{9D043140-4B74-4C97-A2F9-6C5B1A3C99C2}" srcOrd="0" destOrd="0" presId="urn:microsoft.com/office/officeart/2005/8/layout/hierarchy2"/>
    <dgm:cxn modelId="{CF4F5B1A-EC4B-4AB8-B9F6-8E725DD66ADD}" type="presOf" srcId="{39BA1816-E8CB-4360-AC5D-51019737220B}" destId="{C17A85D3-535C-48D4-9F57-C7669E88A070}" srcOrd="0" destOrd="0" presId="urn:microsoft.com/office/officeart/2005/8/layout/hierarchy2"/>
    <dgm:cxn modelId="{0E449D1D-54AD-4F08-A6B3-54E211F36301}" type="presOf" srcId="{C5ED6862-5D7D-4D56-91F7-A304DB98E483}" destId="{F01516D7-10CC-49F8-BF2D-A7671EBFD6EB}" srcOrd="0" destOrd="0" presId="urn:microsoft.com/office/officeart/2005/8/layout/hierarchy2"/>
    <dgm:cxn modelId="{FC8F2F1F-C2CE-404B-A540-4E971EFA0906}" type="presOf" srcId="{9D2A3692-B058-41CA-97AC-1A52A54AF671}" destId="{0FF89842-039E-4948-8CA8-B7F52DCC107B}" srcOrd="0" destOrd="0" presId="urn:microsoft.com/office/officeart/2005/8/layout/hierarchy2"/>
    <dgm:cxn modelId="{C7E66C22-66A8-4A2B-9D71-D7BF976FEE35}" type="presOf" srcId="{CD2FC939-9658-4313-AAF6-E1736C6AD71F}" destId="{2A5927B5-4458-4C99-AB20-0E8D8336618D}" srcOrd="1" destOrd="0" presId="urn:microsoft.com/office/officeart/2005/8/layout/hierarchy2"/>
    <dgm:cxn modelId="{15052425-74B6-4F13-8FE9-452B69050884}" type="presOf" srcId="{5F642D22-92C0-4488-B19C-BA45EF7ECCBF}" destId="{430FEC11-BC70-41B1-9ED4-F1168F48730E}" srcOrd="0" destOrd="0" presId="urn:microsoft.com/office/officeart/2005/8/layout/hierarchy2"/>
    <dgm:cxn modelId="{C181A226-B586-42BB-A522-BBDF42F6AC39}" type="presOf" srcId="{618A4AC4-3260-4179-9C82-4978303B3EEF}" destId="{840726DD-0752-43CC-9843-2C388658FCA9}" srcOrd="1" destOrd="0" presId="urn:microsoft.com/office/officeart/2005/8/layout/hierarchy2"/>
    <dgm:cxn modelId="{C732652A-478B-4CDC-92AA-8029F65104C0}" type="presOf" srcId="{4DB19194-FFEA-4428-BA08-CA7FA8913CD9}" destId="{6AC65522-A688-4952-99A2-17D736FB898F}" srcOrd="0" destOrd="0" presId="urn:microsoft.com/office/officeart/2005/8/layout/hierarchy2"/>
    <dgm:cxn modelId="{1A6BAB30-6FE5-4690-827A-765124B9CCC2}" type="presOf" srcId="{39BA1816-E8CB-4360-AC5D-51019737220B}" destId="{0815DCD9-CCD3-4B00-946B-E9990427BF91}" srcOrd="1" destOrd="0" presId="urn:microsoft.com/office/officeart/2005/8/layout/hierarchy2"/>
    <dgm:cxn modelId="{CACDC533-DD26-4242-8CE4-9D214604BFA7}" type="presOf" srcId="{5F642D22-92C0-4488-B19C-BA45EF7ECCBF}" destId="{411D5E50-E43A-4CCA-A76C-32980C6097D5}" srcOrd="1" destOrd="0" presId="urn:microsoft.com/office/officeart/2005/8/layout/hierarchy2"/>
    <dgm:cxn modelId="{B8211C39-37E8-4B0B-8D3F-8B2FDF2CF49F}" srcId="{C5ED6862-5D7D-4D56-91F7-A304DB98E483}" destId="{2D62DF91-971F-4268-B7E6-1694B7831E6B}" srcOrd="0" destOrd="0" parTransId="{449446CA-A8D3-4190-9EF1-3BECA912DD51}" sibTransId="{A9656176-3593-4C42-9147-A79F1EEC69A9}"/>
    <dgm:cxn modelId="{16E5FA42-9775-49EE-82DC-2FB363F03307}" srcId="{31AE5204-5899-4796-9E9B-1670A9A2C8FD}" destId="{C1578C1C-1BD0-4FD1-85B6-C2F671A1B652}" srcOrd="0" destOrd="0" parTransId="{39BA1816-E8CB-4360-AC5D-51019737220B}" sibTransId="{46B1F8D3-896B-4489-9018-9896FD89DB49}"/>
    <dgm:cxn modelId="{938D7B58-2ECC-4831-B8C8-AE65A570CF92}" type="presOf" srcId="{1A41D467-ED8A-4A0E-A21E-6BE24F7D5757}" destId="{E44BC159-B657-4E2E-9C68-39998BBDD861}" srcOrd="0" destOrd="0" presId="urn:microsoft.com/office/officeart/2005/8/layout/hierarchy2"/>
    <dgm:cxn modelId="{BEAA7760-3E1A-4F44-BBAE-6FB542662F0F}" type="presOf" srcId="{9134B50F-CEE8-4E5A-9D1F-6FB84C97FA3F}" destId="{1EF7E690-9B76-4F0A-98E2-8F10581F3A06}" srcOrd="1" destOrd="0" presId="urn:microsoft.com/office/officeart/2005/8/layout/hierarchy2"/>
    <dgm:cxn modelId="{99361B65-DB6C-4A0B-B7F0-5B5F650FE494}" type="presOf" srcId="{D15293E0-781E-4E29-B24B-50D3EFA59FD4}" destId="{55E5F0C0-C808-44C7-9712-CF933DAE6D2B}" srcOrd="1" destOrd="0" presId="urn:microsoft.com/office/officeart/2005/8/layout/hierarchy2"/>
    <dgm:cxn modelId="{42E24370-D6CE-4796-A9E6-312B672DDDB3}" type="presOf" srcId="{449446CA-A8D3-4190-9EF1-3BECA912DD51}" destId="{A3AFA645-A50E-4EDA-ABDA-09D378CB734C}" srcOrd="0" destOrd="0" presId="urn:microsoft.com/office/officeart/2005/8/layout/hierarchy2"/>
    <dgm:cxn modelId="{34480675-F60B-4C83-9B0B-B0291BA8658A}" type="presOf" srcId="{D6BE529C-7C9F-465A-9FCB-A9BEE3561BE9}" destId="{68CF2B38-EE2E-43AA-ACD1-2AFC579EEE2A}" srcOrd="0" destOrd="0" presId="urn:microsoft.com/office/officeart/2005/8/layout/hierarchy2"/>
    <dgm:cxn modelId="{A5E8677B-2F9D-4DFF-9EDF-3B045BC896CC}" srcId="{2D62DF91-971F-4268-B7E6-1694B7831E6B}" destId="{F2F4A945-AC11-4F50-93C5-3A45692E57F7}" srcOrd="1" destOrd="0" parTransId="{5F642D22-92C0-4488-B19C-BA45EF7ECCBF}" sibTransId="{52DEF4A1-3329-4141-BB00-F9E4A0F167F1}"/>
    <dgm:cxn modelId="{18807083-A076-4220-8247-04C8DF720C35}" srcId="{C5ED6862-5D7D-4D56-91F7-A304DB98E483}" destId="{5565DAE1-3304-4569-8369-5ABAB2ADD813}" srcOrd="1" destOrd="0" parTransId="{9134B50F-CEE8-4E5A-9D1F-6FB84C97FA3F}" sibTransId="{A3E16615-BFC1-4681-A47E-F7FDED808426}"/>
    <dgm:cxn modelId="{18555A89-1AE6-4A61-A605-66A6CA5B53BB}" type="presOf" srcId="{9134B50F-CEE8-4E5A-9D1F-6FB84C97FA3F}" destId="{09D7B571-40F4-4CFE-9795-417C6B486417}" srcOrd="0" destOrd="0" presId="urn:microsoft.com/office/officeart/2005/8/layout/hierarchy2"/>
    <dgm:cxn modelId="{6F92768B-70F2-4495-9242-BC5D9B35961B}" type="presOf" srcId="{31AE5204-5899-4796-9E9B-1670A9A2C8FD}" destId="{FAC8D446-2050-4641-BF7D-2F9FD95B0B6B}" srcOrd="0" destOrd="0" presId="urn:microsoft.com/office/officeart/2005/8/layout/hierarchy2"/>
    <dgm:cxn modelId="{EE87B08F-E8CD-4981-9CE1-E842AC520B19}" type="presOf" srcId="{ED76B5E5-D1DD-4A9A-B67C-395E6CCD5F05}" destId="{A1A2B54C-31BC-4E49-8059-16186AFFDDC4}" srcOrd="1" destOrd="0" presId="urn:microsoft.com/office/officeart/2005/8/layout/hierarchy2"/>
    <dgm:cxn modelId="{6F691E90-84EA-4A33-A270-C2733B46FA9C}" type="presOf" srcId="{F84BD489-5D77-46E2-9F6E-51101019C157}" destId="{BF8C8CA2-EC91-4E42-81AF-BD7836D21F53}" srcOrd="1" destOrd="0" presId="urn:microsoft.com/office/officeart/2005/8/layout/hierarchy2"/>
    <dgm:cxn modelId="{6608359F-D270-4C93-A40D-52A25C258E3B}" srcId="{2D62DF91-971F-4268-B7E6-1694B7831E6B}" destId="{F755B02C-1C4A-4722-825D-65FCA8375E76}" srcOrd="0" destOrd="0" parTransId="{D15293E0-781E-4E29-B24B-50D3EFA59FD4}" sibTransId="{665DD02C-9250-43C7-9C66-E1A95AD481CD}"/>
    <dgm:cxn modelId="{69B961A7-4EFC-4CA6-B294-5BA73727F3D9}" srcId="{31AE5204-5899-4796-9E9B-1670A9A2C8FD}" destId="{4DB19194-FFEA-4428-BA08-CA7FA8913CD9}" srcOrd="1" destOrd="0" parTransId="{ED76B5E5-D1DD-4A9A-B67C-395E6CCD5F05}" sibTransId="{0D2F6D69-4AB0-462B-9FC1-9FEC816CC205}"/>
    <dgm:cxn modelId="{D1B0E1AE-01F0-4945-A723-F8BF6C203933}" type="presOf" srcId="{618A4AC4-3260-4179-9C82-4978303B3EEF}" destId="{AA0B9A33-7A79-4A11-9CE3-7C0BE8BFECAC}" srcOrd="0" destOrd="0" presId="urn:microsoft.com/office/officeart/2005/8/layout/hierarchy2"/>
    <dgm:cxn modelId="{263D3BAF-A049-458C-ABF3-A3C88D2AC388}" type="presOf" srcId="{F7674215-26EB-4621-BB26-1AF6417EC7D9}" destId="{0C4EE5BE-F4AD-4390-BBA5-A76D2F8A716E}" srcOrd="0" destOrd="0" presId="urn:microsoft.com/office/officeart/2005/8/layout/hierarchy2"/>
    <dgm:cxn modelId="{E07318B0-7B3B-41DC-A1B8-35C14B360F1D}" type="presOf" srcId="{F755B02C-1C4A-4722-825D-65FCA8375E76}" destId="{035F5E65-4258-49E3-9708-6697726E8F53}" srcOrd="0" destOrd="0" presId="urn:microsoft.com/office/officeart/2005/8/layout/hierarchy2"/>
    <dgm:cxn modelId="{4D979CB9-8708-4C0C-929C-D6C41B830D1C}" type="presOf" srcId="{79A6409A-D8F5-4AA2-AC5F-286488FBE8C4}" destId="{22D83040-8747-4F0F-AF13-1A061A497EDA}" srcOrd="1" destOrd="0" presId="urn:microsoft.com/office/officeart/2005/8/layout/hierarchy2"/>
    <dgm:cxn modelId="{38C359BB-F284-4EDA-8C3E-B58BF9C88EA9}" srcId="{5565DAE1-3304-4569-8369-5ABAB2ADD813}" destId="{31AE5204-5899-4796-9E9B-1670A9A2C8FD}" srcOrd="0" destOrd="0" parTransId="{CD2FC939-9658-4313-AAF6-E1736C6AD71F}" sibTransId="{FB1B46C1-FB3D-4F42-A499-C94E6256B8F6}"/>
    <dgm:cxn modelId="{1B978DC4-3D69-46C6-B8ED-2A502CC3F85C}" type="presOf" srcId="{449446CA-A8D3-4190-9EF1-3BECA912DD51}" destId="{83287439-5BE6-4981-B47C-C5E8A1D5A3C2}" srcOrd="1" destOrd="0" presId="urn:microsoft.com/office/officeart/2005/8/layout/hierarchy2"/>
    <dgm:cxn modelId="{A76039C7-DAE7-4385-9FB3-7E54FFC8FEB5}" type="presOf" srcId="{D6BE529C-7C9F-465A-9FCB-A9BEE3561BE9}" destId="{678E295F-EF9C-43C6-AEB9-CA2B437C6F0B}" srcOrd="1" destOrd="0" presId="urn:microsoft.com/office/officeart/2005/8/layout/hierarchy2"/>
    <dgm:cxn modelId="{D6626EC8-2612-4E66-B69C-1F934980F384}" srcId="{31AE5204-5899-4796-9E9B-1670A9A2C8FD}" destId="{F7674215-26EB-4621-BB26-1AF6417EC7D9}" srcOrd="3" destOrd="0" parTransId="{618A4AC4-3260-4179-9C82-4978303B3EEF}" sibTransId="{CD3437DB-46DE-47B4-A3FF-A7C2E643480C}"/>
    <dgm:cxn modelId="{833EF9D1-40F3-475C-8801-258101479CBF}" type="presOf" srcId="{C1578C1C-1BD0-4FD1-85B6-C2F671A1B652}" destId="{FAC734F6-B36D-46B6-95FF-6BB2F0DE317A}" srcOrd="0" destOrd="0" presId="urn:microsoft.com/office/officeart/2005/8/layout/hierarchy2"/>
    <dgm:cxn modelId="{1BA1A1DD-3C69-41F4-A1DA-8740853D9CD8}" type="presOf" srcId="{CD2FC939-9658-4313-AAF6-E1736C6AD71F}" destId="{2842509F-29B4-424F-8DF4-F7F54C303AF2}" srcOrd="0" destOrd="0" presId="urn:microsoft.com/office/officeart/2005/8/layout/hierarchy2"/>
    <dgm:cxn modelId="{B9E5B1E2-C667-468F-A977-026DCC99C531}" type="presOf" srcId="{ED76B5E5-D1DD-4A9A-B67C-395E6CCD5F05}" destId="{F17D9C33-B165-47FC-A52E-3D7E99C67DE7}" srcOrd="0" destOrd="0" presId="urn:microsoft.com/office/officeart/2005/8/layout/hierarchy2"/>
    <dgm:cxn modelId="{0345F4E4-ED17-4B35-836B-E72FCCEFF09E}" type="presOf" srcId="{D15293E0-781E-4E29-B24B-50D3EFA59FD4}" destId="{81EA91C8-70A2-4EC2-9EC2-030B1DCE6028}" srcOrd="0" destOrd="0" presId="urn:microsoft.com/office/officeart/2005/8/layout/hierarchy2"/>
    <dgm:cxn modelId="{A7DB0FE7-1222-4372-8495-4615361368D3}" type="presOf" srcId="{5565DAE1-3304-4569-8369-5ABAB2ADD813}" destId="{791C8B70-39B4-4AF8-91A9-04A04BF85C02}" srcOrd="0" destOrd="0" presId="urn:microsoft.com/office/officeart/2005/8/layout/hierarchy2"/>
    <dgm:cxn modelId="{9132EFE7-3288-432F-B5F1-30DF41651C67}" type="presOf" srcId="{79A6409A-D8F5-4AA2-AC5F-286488FBE8C4}" destId="{D5BA1398-9CB4-483D-A853-1864FA1DA484}" srcOrd="0" destOrd="0" presId="urn:microsoft.com/office/officeart/2005/8/layout/hierarchy2"/>
    <dgm:cxn modelId="{576D88EC-1996-46F7-8A49-7D55D7AD74B3}" type="presOf" srcId="{2D62DF91-971F-4268-B7E6-1694B7831E6B}" destId="{8868F257-E0F1-47C6-B857-C3942C229D5D}" srcOrd="0" destOrd="0" presId="urn:microsoft.com/office/officeart/2005/8/layout/hierarchy2"/>
    <dgm:cxn modelId="{887BD8F0-415C-450C-9106-88BAB946091C}" srcId="{9D2A3692-B058-41CA-97AC-1A52A54AF671}" destId="{C5ED6862-5D7D-4D56-91F7-A304DB98E483}" srcOrd="0" destOrd="0" parTransId="{C6FEFE78-E150-47A5-9AAF-0BECF5CAEB79}" sibTransId="{C86CCB82-E944-4C6A-A2C7-9E737C9C4893}"/>
    <dgm:cxn modelId="{449AA6FD-3BF1-4E2E-A508-D943A279312E}" type="presOf" srcId="{F2F4A945-AC11-4F50-93C5-3A45692E57F7}" destId="{1182E465-1428-44F0-9DAF-EDE5BE9C1614}" srcOrd="0" destOrd="0" presId="urn:microsoft.com/office/officeart/2005/8/layout/hierarchy2"/>
    <dgm:cxn modelId="{15853F6B-5D0C-49B7-B931-ACE99D89B75C}" type="presParOf" srcId="{0FF89842-039E-4948-8CA8-B7F52DCC107B}" destId="{4120A20C-F667-410C-A829-4E77FDC14BE0}" srcOrd="0" destOrd="0" presId="urn:microsoft.com/office/officeart/2005/8/layout/hierarchy2"/>
    <dgm:cxn modelId="{98930B3D-6287-4B3D-97F0-612539AF26CB}" type="presParOf" srcId="{4120A20C-F667-410C-A829-4E77FDC14BE0}" destId="{F01516D7-10CC-49F8-BF2D-A7671EBFD6EB}" srcOrd="0" destOrd="0" presId="urn:microsoft.com/office/officeart/2005/8/layout/hierarchy2"/>
    <dgm:cxn modelId="{F13CEFD7-F267-41A8-9BA2-DD8CD1B43E08}" type="presParOf" srcId="{4120A20C-F667-410C-A829-4E77FDC14BE0}" destId="{FCF87922-A7EB-4949-B90B-8F9798AB6BF2}" srcOrd="1" destOrd="0" presId="urn:microsoft.com/office/officeart/2005/8/layout/hierarchy2"/>
    <dgm:cxn modelId="{8C21D224-AAFC-486D-8BFF-067CA4FA9EC0}" type="presParOf" srcId="{FCF87922-A7EB-4949-B90B-8F9798AB6BF2}" destId="{A3AFA645-A50E-4EDA-ABDA-09D378CB734C}" srcOrd="0" destOrd="0" presId="urn:microsoft.com/office/officeart/2005/8/layout/hierarchy2"/>
    <dgm:cxn modelId="{22C6ECD6-753B-4029-92BB-3DB576264855}" type="presParOf" srcId="{A3AFA645-A50E-4EDA-ABDA-09D378CB734C}" destId="{83287439-5BE6-4981-B47C-C5E8A1D5A3C2}" srcOrd="0" destOrd="0" presId="urn:microsoft.com/office/officeart/2005/8/layout/hierarchy2"/>
    <dgm:cxn modelId="{BFCB8B56-DBAF-4FE1-8CB1-43EBFC09EB6F}" type="presParOf" srcId="{FCF87922-A7EB-4949-B90B-8F9798AB6BF2}" destId="{8E074F0A-D3F8-42FC-A519-ADFB98ECF5E4}" srcOrd="1" destOrd="0" presId="urn:microsoft.com/office/officeart/2005/8/layout/hierarchy2"/>
    <dgm:cxn modelId="{6F3C051F-7F14-4D6A-A7D6-9F93A01652F5}" type="presParOf" srcId="{8E074F0A-D3F8-42FC-A519-ADFB98ECF5E4}" destId="{8868F257-E0F1-47C6-B857-C3942C229D5D}" srcOrd="0" destOrd="0" presId="urn:microsoft.com/office/officeart/2005/8/layout/hierarchy2"/>
    <dgm:cxn modelId="{035B4A80-1893-4CE3-8959-66BC472C357C}" type="presParOf" srcId="{8E074F0A-D3F8-42FC-A519-ADFB98ECF5E4}" destId="{9A542A8A-AD64-4C78-AB61-E532564D9CF0}" srcOrd="1" destOrd="0" presId="urn:microsoft.com/office/officeart/2005/8/layout/hierarchy2"/>
    <dgm:cxn modelId="{A4003676-67A3-490B-808A-F91D05E68325}" type="presParOf" srcId="{9A542A8A-AD64-4C78-AB61-E532564D9CF0}" destId="{81EA91C8-70A2-4EC2-9EC2-030B1DCE6028}" srcOrd="0" destOrd="0" presId="urn:microsoft.com/office/officeart/2005/8/layout/hierarchy2"/>
    <dgm:cxn modelId="{5ADD17E6-9079-4EBE-AF70-60E8D0A67CEE}" type="presParOf" srcId="{81EA91C8-70A2-4EC2-9EC2-030B1DCE6028}" destId="{55E5F0C0-C808-44C7-9712-CF933DAE6D2B}" srcOrd="0" destOrd="0" presId="urn:microsoft.com/office/officeart/2005/8/layout/hierarchy2"/>
    <dgm:cxn modelId="{E4661C15-5623-4AD6-8E9E-FB38508C1086}" type="presParOf" srcId="{9A542A8A-AD64-4C78-AB61-E532564D9CF0}" destId="{CD11E146-23C6-4271-9008-50912DF4D3B9}" srcOrd="1" destOrd="0" presId="urn:microsoft.com/office/officeart/2005/8/layout/hierarchy2"/>
    <dgm:cxn modelId="{C2858CEA-77BD-4D25-ADE0-062960BBFF0C}" type="presParOf" srcId="{CD11E146-23C6-4271-9008-50912DF4D3B9}" destId="{035F5E65-4258-49E3-9708-6697726E8F53}" srcOrd="0" destOrd="0" presId="urn:microsoft.com/office/officeart/2005/8/layout/hierarchy2"/>
    <dgm:cxn modelId="{FEFE4C9B-E953-4EE3-B36B-64837DA9D843}" type="presParOf" srcId="{CD11E146-23C6-4271-9008-50912DF4D3B9}" destId="{6973F51D-A59C-41A1-9394-374451843063}" srcOrd="1" destOrd="0" presId="urn:microsoft.com/office/officeart/2005/8/layout/hierarchy2"/>
    <dgm:cxn modelId="{084E9541-4310-41D0-8B90-2B20C72AB152}" type="presParOf" srcId="{6973F51D-A59C-41A1-9394-374451843063}" destId="{68CF2B38-EE2E-43AA-ACD1-2AFC579EEE2A}" srcOrd="0" destOrd="0" presId="urn:microsoft.com/office/officeart/2005/8/layout/hierarchy2"/>
    <dgm:cxn modelId="{604DF161-A7B4-4E9D-8CC5-47BA5A0E2A7D}" type="presParOf" srcId="{68CF2B38-EE2E-43AA-ACD1-2AFC579EEE2A}" destId="{678E295F-EF9C-43C6-AEB9-CA2B437C6F0B}" srcOrd="0" destOrd="0" presId="urn:microsoft.com/office/officeart/2005/8/layout/hierarchy2"/>
    <dgm:cxn modelId="{F382983B-3162-4C24-8D5F-E35D34F9EFFE}" type="presParOf" srcId="{6973F51D-A59C-41A1-9394-374451843063}" destId="{8D88DED3-33EF-4F00-9E7C-F14CDF8C8C55}" srcOrd="1" destOrd="0" presId="urn:microsoft.com/office/officeart/2005/8/layout/hierarchy2"/>
    <dgm:cxn modelId="{68CE74B0-DCD4-4286-8997-2897A25FFD66}" type="presParOf" srcId="{8D88DED3-33EF-4F00-9E7C-F14CDF8C8C55}" destId="{9D043140-4B74-4C97-A2F9-6C5B1A3C99C2}" srcOrd="0" destOrd="0" presId="urn:microsoft.com/office/officeart/2005/8/layout/hierarchy2"/>
    <dgm:cxn modelId="{A15AA581-45D6-4A04-ACE2-232D72C1B51C}" type="presParOf" srcId="{8D88DED3-33EF-4F00-9E7C-F14CDF8C8C55}" destId="{099BDC27-840C-4F10-BE26-41D6B499C27C}" srcOrd="1" destOrd="0" presId="urn:microsoft.com/office/officeart/2005/8/layout/hierarchy2"/>
    <dgm:cxn modelId="{3F46CEE5-1137-4659-BF9B-8F1D99E5C3BF}" type="presParOf" srcId="{9A542A8A-AD64-4C78-AB61-E532564D9CF0}" destId="{430FEC11-BC70-41B1-9ED4-F1168F48730E}" srcOrd="2" destOrd="0" presId="urn:microsoft.com/office/officeart/2005/8/layout/hierarchy2"/>
    <dgm:cxn modelId="{8938B5D8-1DED-4E51-A6CD-E37E7EC93710}" type="presParOf" srcId="{430FEC11-BC70-41B1-9ED4-F1168F48730E}" destId="{411D5E50-E43A-4CCA-A76C-32980C6097D5}" srcOrd="0" destOrd="0" presId="urn:microsoft.com/office/officeart/2005/8/layout/hierarchy2"/>
    <dgm:cxn modelId="{0572F7DB-1EAB-460B-A674-9DF0D6E0FC2A}" type="presParOf" srcId="{9A542A8A-AD64-4C78-AB61-E532564D9CF0}" destId="{CF24D08D-19D5-4114-8F9A-0E06E2ED5C5E}" srcOrd="3" destOrd="0" presId="urn:microsoft.com/office/officeart/2005/8/layout/hierarchy2"/>
    <dgm:cxn modelId="{3EB87EB9-424A-4FD3-82A5-63EC46EAC335}" type="presParOf" srcId="{CF24D08D-19D5-4114-8F9A-0E06E2ED5C5E}" destId="{1182E465-1428-44F0-9DAF-EDE5BE9C1614}" srcOrd="0" destOrd="0" presId="urn:microsoft.com/office/officeart/2005/8/layout/hierarchy2"/>
    <dgm:cxn modelId="{DDC1B922-A6DC-465D-834B-BF378612BD1C}" type="presParOf" srcId="{CF24D08D-19D5-4114-8F9A-0E06E2ED5C5E}" destId="{021AD124-D928-4EAA-89A7-BFCA9388E8F3}" srcOrd="1" destOrd="0" presId="urn:microsoft.com/office/officeart/2005/8/layout/hierarchy2"/>
    <dgm:cxn modelId="{62945525-895C-4397-B603-B2F85AE830F1}" type="presParOf" srcId="{FCF87922-A7EB-4949-B90B-8F9798AB6BF2}" destId="{09D7B571-40F4-4CFE-9795-417C6B486417}" srcOrd="2" destOrd="0" presId="urn:microsoft.com/office/officeart/2005/8/layout/hierarchy2"/>
    <dgm:cxn modelId="{A0BFF4BB-D5E3-4051-AAE5-D784AAAE8A30}" type="presParOf" srcId="{09D7B571-40F4-4CFE-9795-417C6B486417}" destId="{1EF7E690-9B76-4F0A-98E2-8F10581F3A06}" srcOrd="0" destOrd="0" presId="urn:microsoft.com/office/officeart/2005/8/layout/hierarchy2"/>
    <dgm:cxn modelId="{4A7B0862-740E-4377-8593-2627D7CC5F9D}" type="presParOf" srcId="{FCF87922-A7EB-4949-B90B-8F9798AB6BF2}" destId="{7DCAD379-BE68-4C39-87A0-8B80427EA616}" srcOrd="3" destOrd="0" presId="urn:microsoft.com/office/officeart/2005/8/layout/hierarchy2"/>
    <dgm:cxn modelId="{CA178897-387E-45FE-AEB9-2DD6C6B835D3}" type="presParOf" srcId="{7DCAD379-BE68-4C39-87A0-8B80427EA616}" destId="{791C8B70-39B4-4AF8-91A9-04A04BF85C02}" srcOrd="0" destOrd="0" presId="urn:microsoft.com/office/officeart/2005/8/layout/hierarchy2"/>
    <dgm:cxn modelId="{C3D2594B-9324-4C19-B8E5-8C792BA5A357}" type="presParOf" srcId="{7DCAD379-BE68-4C39-87A0-8B80427EA616}" destId="{507354C3-88A4-4720-8725-2C55B56D4830}" srcOrd="1" destOrd="0" presId="urn:microsoft.com/office/officeart/2005/8/layout/hierarchy2"/>
    <dgm:cxn modelId="{4F85796C-BC25-451C-9849-BDD29B1FA7BA}" type="presParOf" srcId="{507354C3-88A4-4720-8725-2C55B56D4830}" destId="{2842509F-29B4-424F-8DF4-F7F54C303AF2}" srcOrd="0" destOrd="0" presId="urn:microsoft.com/office/officeart/2005/8/layout/hierarchy2"/>
    <dgm:cxn modelId="{065E3927-FBE5-4D98-8447-CB44A9840056}" type="presParOf" srcId="{2842509F-29B4-424F-8DF4-F7F54C303AF2}" destId="{2A5927B5-4458-4C99-AB20-0E8D8336618D}" srcOrd="0" destOrd="0" presId="urn:microsoft.com/office/officeart/2005/8/layout/hierarchy2"/>
    <dgm:cxn modelId="{3C576DEB-F9B6-4E15-A8B0-A4878A772C4D}" type="presParOf" srcId="{507354C3-88A4-4720-8725-2C55B56D4830}" destId="{2BDED123-A282-4DC7-8D9A-24B7B7A57F32}" srcOrd="1" destOrd="0" presId="urn:microsoft.com/office/officeart/2005/8/layout/hierarchy2"/>
    <dgm:cxn modelId="{3F766770-3AFA-42B1-B826-3C16677E5D4E}" type="presParOf" srcId="{2BDED123-A282-4DC7-8D9A-24B7B7A57F32}" destId="{FAC8D446-2050-4641-BF7D-2F9FD95B0B6B}" srcOrd="0" destOrd="0" presId="urn:microsoft.com/office/officeart/2005/8/layout/hierarchy2"/>
    <dgm:cxn modelId="{6117266A-09B8-4655-8A85-D5FD99D1388F}" type="presParOf" srcId="{2BDED123-A282-4DC7-8D9A-24B7B7A57F32}" destId="{ABC3AE41-1644-4EA8-A313-94E65EC90FDD}" srcOrd="1" destOrd="0" presId="urn:microsoft.com/office/officeart/2005/8/layout/hierarchy2"/>
    <dgm:cxn modelId="{88FFED37-9223-4E3C-8680-64A85BD27C76}" type="presParOf" srcId="{ABC3AE41-1644-4EA8-A313-94E65EC90FDD}" destId="{C17A85D3-535C-48D4-9F57-C7669E88A070}" srcOrd="0" destOrd="0" presId="urn:microsoft.com/office/officeart/2005/8/layout/hierarchy2"/>
    <dgm:cxn modelId="{5B3FF6BD-590E-44BC-BC2F-6D29B47F6882}" type="presParOf" srcId="{C17A85D3-535C-48D4-9F57-C7669E88A070}" destId="{0815DCD9-CCD3-4B00-946B-E9990427BF91}" srcOrd="0" destOrd="0" presId="urn:microsoft.com/office/officeart/2005/8/layout/hierarchy2"/>
    <dgm:cxn modelId="{76B08604-0171-4831-A0EE-B1841C1FA42A}" type="presParOf" srcId="{ABC3AE41-1644-4EA8-A313-94E65EC90FDD}" destId="{633D839B-831A-4F20-9F69-54DDBA50B9C7}" srcOrd="1" destOrd="0" presId="urn:microsoft.com/office/officeart/2005/8/layout/hierarchy2"/>
    <dgm:cxn modelId="{EF5BAEF4-398F-4FF6-8778-B3E868F9EE67}" type="presParOf" srcId="{633D839B-831A-4F20-9F69-54DDBA50B9C7}" destId="{FAC734F6-B36D-46B6-95FF-6BB2F0DE317A}" srcOrd="0" destOrd="0" presId="urn:microsoft.com/office/officeart/2005/8/layout/hierarchy2"/>
    <dgm:cxn modelId="{B153F4C0-6540-400E-8F43-8513C879BEFA}" type="presParOf" srcId="{633D839B-831A-4F20-9F69-54DDBA50B9C7}" destId="{18C9C7CC-8001-4709-B449-F5F6BFED346A}" srcOrd="1" destOrd="0" presId="urn:microsoft.com/office/officeart/2005/8/layout/hierarchy2"/>
    <dgm:cxn modelId="{CB3AD75E-F01A-4C56-B27F-628F85DF4DF9}" type="presParOf" srcId="{ABC3AE41-1644-4EA8-A313-94E65EC90FDD}" destId="{F17D9C33-B165-47FC-A52E-3D7E99C67DE7}" srcOrd="2" destOrd="0" presId="urn:microsoft.com/office/officeart/2005/8/layout/hierarchy2"/>
    <dgm:cxn modelId="{F66805E0-CF1E-4D1A-B3ED-D409B8D8F7C4}" type="presParOf" srcId="{F17D9C33-B165-47FC-A52E-3D7E99C67DE7}" destId="{A1A2B54C-31BC-4E49-8059-16186AFFDDC4}" srcOrd="0" destOrd="0" presId="urn:microsoft.com/office/officeart/2005/8/layout/hierarchy2"/>
    <dgm:cxn modelId="{2B0571AF-CF53-484D-B0C3-B0B5BBB893E9}" type="presParOf" srcId="{ABC3AE41-1644-4EA8-A313-94E65EC90FDD}" destId="{7E185728-3D6D-44E6-BCD0-3D517527B73B}" srcOrd="3" destOrd="0" presId="urn:microsoft.com/office/officeart/2005/8/layout/hierarchy2"/>
    <dgm:cxn modelId="{217C5E4E-B704-4A8F-B855-06CAF2D37A3B}" type="presParOf" srcId="{7E185728-3D6D-44E6-BCD0-3D517527B73B}" destId="{6AC65522-A688-4952-99A2-17D736FB898F}" srcOrd="0" destOrd="0" presId="urn:microsoft.com/office/officeart/2005/8/layout/hierarchy2"/>
    <dgm:cxn modelId="{72D6D8E9-D982-4A34-92AE-D190AAAD8CC3}" type="presParOf" srcId="{7E185728-3D6D-44E6-BCD0-3D517527B73B}" destId="{C197EBA9-04EE-4AA3-941A-2A7389906CBA}" srcOrd="1" destOrd="0" presId="urn:microsoft.com/office/officeart/2005/8/layout/hierarchy2"/>
    <dgm:cxn modelId="{5DE75BCC-C4A9-42DE-9961-FB88143D0802}" type="presParOf" srcId="{ABC3AE41-1644-4EA8-A313-94E65EC90FDD}" destId="{7A509E10-50E8-42F6-8B7A-883FB0A39E89}" srcOrd="4" destOrd="0" presId="urn:microsoft.com/office/officeart/2005/8/layout/hierarchy2"/>
    <dgm:cxn modelId="{DAE3A84E-7E5A-4E55-8607-22BB19FFD6BD}" type="presParOf" srcId="{7A509E10-50E8-42F6-8B7A-883FB0A39E89}" destId="{BF8C8CA2-EC91-4E42-81AF-BD7836D21F53}" srcOrd="0" destOrd="0" presId="urn:microsoft.com/office/officeart/2005/8/layout/hierarchy2"/>
    <dgm:cxn modelId="{F72B78C2-F687-4F27-B6EB-932EC163D14C}" type="presParOf" srcId="{ABC3AE41-1644-4EA8-A313-94E65EC90FDD}" destId="{73CFBA11-41E7-4C40-867E-D59A6E71D7FE}" srcOrd="5" destOrd="0" presId="urn:microsoft.com/office/officeart/2005/8/layout/hierarchy2"/>
    <dgm:cxn modelId="{428FD0C1-428D-400B-B5D7-9A32ED9C0505}" type="presParOf" srcId="{73CFBA11-41E7-4C40-867E-D59A6E71D7FE}" destId="{5503B591-8EE3-4543-A5F2-DFA707FA76CB}" srcOrd="0" destOrd="0" presId="urn:microsoft.com/office/officeart/2005/8/layout/hierarchy2"/>
    <dgm:cxn modelId="{FCDE2BFA-0A78-4895-B0B0-864648E38580}" type="presParOf" srcId="{73CFBA11-41E7-4C40-867E-D59A6E71D7FE}" destId="{56C4A813-7CE8-4147-8071-C71E5974F44A}" srcOrd="1" destOrd="0" presId="urn:microsoft.com/office/officeart/2005/8/layout/hierarchy2"/>
    <dgm:cxn modelId="{E8164559-349B-4A6E-B256-329BDF83ACC0}" type="presParOf" srcId="{ABC3AE41-1644-4EA8-A313-94E65EC90FDD}" destId="{AA0B9A33-7A79-4A11-9CE3-7C0BE8BFECAC}" srcOrd="6" destOrd="0" presId="urn:microsoft.com/office/officeart/2005/8/layout/hierarchy2"/>
    <dgm:cxn modelId="{2BA7EB5C-44ED-4335-9B48-E09EFFB78230}" type="presParOf" srcId="{AA0B9A33-7A79-4A11-9CE3-7C0BE8BFECAC}" destId="{840726DD-0752-43CC-9843-2C388658FCA9}" srcOrd="0" destOrd="0" presId="urn:microsoft.com/office/officeart/2005/8/layout/hierarchy2"/>
    <dgm:cxn modelId="{F752B178-2AA8-4710-84CC-FD81DD3FAEAF}" type="presParOf" srcId="{ABC3AE41-1644-4EA8-A313-94E65EC90FDD}" destId="{2277E7EA-B9E2-40C8-959C-00D475E340C4}" srcOrd="7" destOrd="0" presId="urn:microsoft.com/office/officeart/2005/8/layout/hierarchy2"/>
    <dgm:cxn modelId="{559ECBA9-5378-436B-A71E-EEED96C4E956}" type="presParOf" srcId="{2277E7EA-B9E2-40C8-959C-00D475E340C4}" destId="{0C4EE5BE-F4AD-4390-BBA5-A76D2F8A716E}" srcOrd="0" destOrd="0" presId="urn:microsoft.com/office/officeart/2005/8/layout/hierarchy2"/>
    <dgm:cxn modelId="{F3B60D3C-9B25-4153-A040-BBC9C6FE226E}" type="presParOf" srcId="{2277E7EA-B9E2-40C8-959C-00D475E340C4}" destId="{8E7380FA-01DB-4345-BFA4-2B0B34B71D7E}" srcOrd="1" destOrd="0" presId="urn:microsoft.com/office/officeart/2005/8/layout/hierarchy2"/>
    <dgm:cxn modelId="{07E6A695-A65E-4295-8F75-6EE3CB31C1DE}" type="presParOf" srcId="{507354C3-88A4-4720-8725-2C55B56D4830}" destId="{D5BA1398-9CB4-483D-A853-1864FA1DA484}" srcOrd="2" destOrd="0" presId="urn:microsoft.com/office/officeart/2005/8/layout/hierarchy2"/>
    <dgm:cxn modelId="{1836BA97-3B58-423B-9A2E-AD9B0FC5E9F0}" type="presParOf" srcId="{D5BA1398-9CB4-483D-A853-1864FA1DA484}" destId="{22D83040-8747-4F0F-AF13-1A061A497EDA}" srcOrd="0" destOrd="0" presId="urn:microsoft.com/office/officeart/2005/8/layout/hierarchy2"/>
    <dgm:cxn modelId="{28A355DA-DBCC-4539-9EFC-12184B3F4094}" type="presParOf" srcId="{507354C3-88A4-4720-8725-2C55B56D4830}" destId="{D3E488A2-9803-4683-B585-19C452780E9D}" srcOrd="3" destOrd="0" presId="urn:microsoft.com/office/officeart/2005/8/layout/hierarchy2"/>
    <dgm:cxn modelId="{0DD19B93-1456-4A23-A272-E6303FF49CD9}" type="presParOf" srcId="{D3E488A2-9803-4683-B585-19C452780E9D}" destId="{E44BC159-B657-4E2E-9C68-39998BBDD861}" srcOrd="0" destOrd="0" presId="urn:microsoft.com/office/officeart/2005/8/layout/hierarchy2"/>
    <dgm:cxn modelId="{783F047A-06EC-40DB-ADFA-CC836B9FA9D8}" type="presParOf" srcId="{D3E488A2-9803-4683-B585-19C452780E9D}" destId="{D1EE7077-F24A-449D-8EAB-B2D21B1E68E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FE31A6-2415-461A-97A7-640AEDC1067C}">
      <dsp:nvSpPr>
        <dsp:cNvPr id="0" name=""/>
        <dsp:cNvSpPr/>
      </dsp:nvSpPr>
      <dsp:spPr>
        <a:xfrm>
          <a:off x="73337" y="0"/>
          <a:ext cx="2096714" cy="124676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400" kern="1200" dirty="0" err="1">
              <a:solidFill>
                <a:srgbClr val="024DA1"/>
              </a:solidFill>
            </a:rPr>
            <a:t>Doc.strategici</a:t>
          </a:r>
          <a:r>
            <a:rPr lang="it-IT" sz="1400" kern="1200" dirty="0">
              <a:solidFill>
                <a:srgbClr val="024DA1"/>
              </a:solidFill>
            </a:rPr>
            <a:t> nazionali </a:t>
          </a:r>
          <a:br>
            <a:rPr lang="it-IT" sz="1400" kern="1200" dirty="0">
              <a:solidFill>
                <a:srgbClr val="024DA1"/>
              </a:solidFill>
            </a:rPr>
          </a:br>
          <a:r>
            <a:rPr lang="it-IT" sz="1400" kern="1200" dirty="0">
              <a:solidFill>
                <a:srgbClr val="024DA1"/>
              </a:solidFill>
            </a:rPr>
            <a:t>e regionali</a:t>
          </a:r>
          <a:br>
            <a:rPr lang="it-IT" sz="1400" kern="1200" dirty="0">
              <a:solidFill>
                <a:srgbClr val="024DA1"/>
              </a:solidFill>
            </a:rPr>
          </a:br>
          <a:endParaRPr lang="it-IT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400" kern="1200" dirty="0">
              <a:solidFill>
                <a:srgbClr val="024DA1"/>
              </a:solidFill>
            </a:rPr>
            <a:t>Doc. di pianificazione regionale</a:t>
          </a:r>
          <a:endParaRPr lang="it-IT" sz="1400" kern="1200" dirty="0"/>
        </a:p>
      </dsp:txBody>
      <dsp:txXfrm>
        <a:off x="102550" y="29213"/>
        <a:ext cx="2038288" cy="1217556"/>
      </dsp:txXfrm>
    </dsp:sp>
    <dsp:sp modelId="{B51F2DA3-E29A-43B8-8E59-FE05AA6FCBE2}">
      <dsp:nvSpPr>
        <dsp:cNvPr id="0" name=""/>
        <dsp:cNvSpPr/>
      </dsp:nvSpPr>
      <dsp:spPr>
        <a:xfrm>
          <a:off x="74999" y="1171509"/>
          <a:ext cx="2096640" cy="2458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0" rIns="24130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9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74999" y="1171509"/>
        <a:ext cx="1476507" cy="245864"/>
      </dsp:txXfrm>
    </dsp:sp>
    <dsp:sp modelId="{C094507D-838A-498F-9BE4-534B4813352E}">
      <dsp:nvSpPr>
        <dsp:cNvPr id="0" name=""/>
        <dsp:cNvSpPr/>
      </dsp:nvSpPr>
      <dsp:spPr>
        <a:xfrm>
          <a:off x="1836451" y="1159982"/>
          <a:ext cx="342008" cy="306573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FED252-E675-4489-94AB-718FE928B23B}">
      <dsp:nvSpPr>
        <dsp:cNvPr id="0" name=""/>
        <dsp:cNvSpPr/>
      </dsp:nvSpPr>
      <dsp:spPr>
        <a:xfrm>
          <a:off x="2278410" y="2643"/>
          <a:ext cx="2096714" cy="124676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400" kern="1200" dirty="0">
              <a:solidFill>
                <a:srgbClr val="024DA1"/>
              </a:solidFill>
            </a:rPr>
            <a:t>Esiti tavoli partenariali</a:t>
          </a:r>
          <a:endParaRPr lang="it-IT" sz="1400" kern="1200" dirty="0"/>
        </a:p>
      </dsp:txBody>
      <dsp:txXfrm>
        <a:off x="2307623" y="31856"/>
        <a:ext cx="2038288" cy="1217556"/>
      </dsp:txXfrm>
    </dsp:sp>
    <dsp:sp modelId="{CA99E22A-4F1E-4B01-9A37-2B33F7BADE55}">
      <dsp:nvSpPr>
        <dsp:cNvPr id="0" name=""/>
        <dsp:cNvSpPr/>
      </dsp:nvSpPr>
      <dsp:spPr>
        <a:xfrm>
          <a:off x="2278447" y="1171509"/>
          <a:ext cx="2096640" cy="2458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0" rIns="24130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900" kern="1200" dirty="0"/>
        </a:p>
      </dsp:txBody>
      <dsp:txXfrm>
        <a:off x="2278447" y="1171509"/>
        <a:ext cx="1476507" cy="245864"/>
      </dsp:txXfrm>
    </dsp:sp>
    <dsp:sp modelId="{83D0EFBC-C166-4A0E-B108-D219E79E82CA}">
      <dsp:nvSpPr>
        <dsp:cNvPr id="0" name=""/>
        <dsp:cNvSpPr/>
      </dsp:nvSpPr>
      <dsp:spPr>
        <a:xfrm>
          <a:off x="4039899" y="1159982"/>
          <a:ext cx="342008" cy="306573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C18ED4-7AE6-4A10-B352-05DB03D3A832}">
      <dsp:nvSpPr>
        <dsp:cNvPr id="0" name=""/>
        <dsp:cNvSpPr/>
      </dsp:nvSpPr>
      <dsp:spPr>
        <a:xfrm>
          <a:off x="4481858" y="2643"/>
          <a:ext cx="2096714" cy="124676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400" kern="1200" dirty="0">
              <a:solidFill>
                <a:srgbClr val="024DA1"/>
              </a:solidFill>
            </a:rPr>
            <a:t>Conoscenze dei partner</a:t>
          </a:r>
          <a:endParaRPr lang="it-IT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400" kern="1200" dirty="0">
              <a:solidFill>
                <a:srgbClr val="024DA1"/>
              </a:solidFill>
            </a:rPr>
            <a:t>Conoscenze degli attuatori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400" kern="1200" dirty="0">
              <a:solidFill>
                <a:srgbClr val="024DA1"/>
              </a:solidFill>
            </a:rPr>
            <a:t>Conoscenze dai partenariati locali</a:t>
          </a:r>
        </a:p>
      </dsp:txBody>
      <dsp:txXfrm>
        <a:off x="4511071" y="31856"/>
        <a:ext cx="2038288" cy="1217556"/>
      </dsp:txXfrm>
    </dsp:sp>
    <dsp:sp modelId="{C1316BAB-7C50-42CB-B13B-2BF8E1CB15AA}">
      <dsp:nvSpPr>
        <dsp:cNvPr id="0" name=""/>
        <dsp:cNvSpPr/>
      </dsp:nvSpPr>
      <dsp:spPr>
        <a:xfrm>
          <a:off x="4481895" y="1171509"/>
          <a:ext cx="2096640" cy="2458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0" rIns="24130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900" kern="1200" dirty="0"/>
        </a:p>
      </dsp:txBody>
      <dsp:txXfrm>
        <a:off x="4481895" y="1171509"/>
        <a:ext cx="1476507" cy="245864"/>
      </dsp:txXfrm>
    </dsp:sp>
    <dsp:sp modelId="{A23F9A91-1FC3-4C72-9608-5EDBE6572639}">
      <dsp:nvSpPr>
        <dsp:cNvPr id="0" name=""/>
        <dsp:cNvSpPr/>
      </dsp:nvSpPr>
      <dsp:spPr>
        <a:xfrm>
          <a:off x="6243347" y="1159982"/>
          <a:ext cx="342008" cy="306573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DCDFB2-74FC-41FD-A8DC-C533A3A9F9CE}">
      <dsp:nvSpPr>
        <dsp:cNvPr id="0" name=""/>
        <dsp:cNvSpPr/>
      </dsp:nvSpPr>
      <dsp:spPr>
        <a:xfrm>
          <a:off x="6685307" y="2643"/>
          <a:ext cx="2096714" cy="124676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400" kern="1200" dirty="0">
              <a:solidFill>
                <a:srgbClr val="024DA1"/>
              </a:solidFill>
            </a:rPr>
            <a:t>Valutazioni</a:t>
          </a:r>
          <a:br>
            <a:rPr lang="it-IT" sz="1400" kern="1200" dirty="0">
              <a:solidFill>
                <a:srgbClr val="024DA1"/>
              </a:solidFill>
            </a:rPr>
          </a:br>
          <a:endParaRPr lang="it-IT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400" kern="1200" dirty="0">
              <a:solidFill>
                <a:srgbClr val="024DA1"/>
              </a:solidFill>
            </a:rPr>
            <a:t>Rassegne valutative</a:t>
          </a:r>
        </a:p>
      </dsp:txBody>
      <dsp:txXfrm>
        <a:off x="6714520" y="31856"/>
        <a:ext cx="2038288" cy="1217556"/>
      </dsp:txXfrm>
    </dsp:sp>
    <dsp:sp modelId="{C84EDE7D-BA51-4B95-B83C-D1CD7ACA32F2}">
      <dsp:nvSpPr>
        <dsp:cNvPr id="0" name=""/>
        <dsp:cNvSpPr/>
      </dsp:nvSpPr>
      <dsp:spPr>
        <a:xfrm>
          <a:off x="6685343" y="1171509"/>
          <a:ext cx="2096640" cy="2458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0" rIns="24130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900" kern="1200" dirty="0"/>
        </a:p>
      </dsp:txBody>
      <dsp:txXfrm>
        <a:off x="6685343" y="1171509"/>
        <a:ext cx="1476507" cy="245864"/>
      </dsp:txXfrm>
    </dsp:sp>
    <dsp:sp modelId="{563EE82A-00A5-4F46-A628-DFFC374CC070}">
      <dsp:nvSpPr>
        <dsp:cNvPr id="0" name=""/>
        <dsp:cNvSpPr/>
      </dsp:nvSpPr>
      <dsp:spPr>
        <a:xfrm>
          <a:off x="8411158" y="1159982"/>
          <a:ext cx="342008" cy="306573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5E8C5B-6F13-4005-8122-245780B9F290}">
      <dsp:nvSpPr>
        <dsp:cNvPr id="0" name=""/>
        <dsp:cNvSpPr/>
      </dsp:nvSpPr>
      <dsp:spPr>
        <a:xfrm>
          <a:off x="74716" y="1730291"/>
          <a:ext cx="2096714" cy="124676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400" kern="1200" dirty="0">
              <a:solidFill>
                <a:srgbClr val="024DA1"/>
              </a:solidFill>
            </a:rPr>
            <a:t>Evidenze su esiti e funzionamento degli strumenti</a:t>
          </a:r>
          <a:endParaRPr lang="it-IT" sz="1400" kern="1200" dirty="0"/>
        </a:p>
      </dsp:txBody>
      <dsp:txXfrm>
        <a:off x="103929" y="1759504"/>
        <a:ext cx="2038288" cy="1217556"/>
      </dsp:txXfrm>
    </dsp:sp>
    <dsp:sp modelId="{4D28D8F5-BF1E-4B2B-92B2-0289D6DDE7C7}">
      <dsp:nvSpPr>
        <dsp:cNvPr id="0" name=""/>
        <dsp:cNvSpPr/>
      </dsp:nvSpPr>
      <dsp:spPr>
        <a:xfrm>
          <a:off x="74593" y="2899157"/>
          <a:ext cx="2096960" cy="2458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0" rIns="24130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900" kern="1200" dirty="0"/>
        </a:p>
      </dsp:txBody>
      <dsp:txXfrm>
        <a:off x="74593" y="2899157"/>
        <a:ext cx="1476732" cy="245864"/>
      </dsp:txXfrm>
    </dsp:sp>
    <dsp:sp modelId="{6DFA2D1D-77FC-4839-94CA-25AEAD021E92}">
      <dsp:nvSpPr>
        <dsp:cNvPr id="0" name=""/>
        <dsp:cNvSpPr/>
      </dsp:nvSpPr>
      <dsp:spPr>
        <a:xfrm>
          <a:off x="1836205" y="2887629"/>
          <a:ext cx="342008" cy="306573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44D7DC-1854-4F26-B264-727B0689C2ED}">
      <dsp:nvSpPr>
        <dsp:cNvPr id="0" name=""/>
        <dsp:cNvSpPr/>
      </dsp:nvSpPr>
      <dsp:spPr>
        <a:xfrm>
          <a:off x="2278681" y="1696294"/>
          <a:ext cx="2096714" cy="124676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400" kern="1200" dirty="0">
              <a:solidFill>
                <a:srgbClr val="024DA1"/>
              </a:solidFill>
            </a:rPr>
            <a:t>Portale </a:t>
          </a:r>
          <a:r>
            <a:rPr lang="it-IT" sz="1400" kern="1200" dirty="0" err="1">
              <a:solidFill>
                <a:srgbClr val="024DA1"/>
              </a:solidFill>
            </a:rPr>
            <a:t>OpenCoesione</a:t>
          </a:r>
          <a:r>
            <a:rPr lang="it-IT" sz="1400" kern="1200" dirty="0">
              <a:solidFill>
                <a:srgbClr val="024DA1"/>
              </a:solidFill>
            </a:rPr>
            <a:t> </a:t>
          </a:r>
          <a:r>
            <a:rPr lang="it-IT" sz="1200" kern="1200" dirty="0">
              <a:solidFill>
                <a:srgbClr val="024DA1"/>
              </a:solidFill>
            </a:rPr>
            <a:t>(</a:t>
          </a:r>
          <a:r>
            <a:rPr lang="it-IT" sz="1200" kern="1200" dirty="0" err="1">
              <a:solidFill>
                <a:srgbClr val="024DA1"/>
              </a:solidFill>
            </a:rPr>
            <a:t>opencoesione.gov.it</a:t>
          </a:r>
          <a:r>
            <a:rPr lang="it-IT" sz="1200" kern="1200" dirty="0">
              <a:solidFill>
                <a:srgbClr val="024DA1"/>
              </a:solidFill>
            </a:rPr>
            <a:t>)</a:t>
          </a:r>
          <a:br>
            <a:rPr lang="it-IT" sz="1200" kern="1200" dirty="0">
              <a:solidFill>
                <a:srgbClr val="024DA1"/>
              </a:solidFill>
            </a:rPr>
          </a:br>
          <a:endParaRPr lang="it-IT" sz="12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400" kern="1200" dirty="0">
              <a:solidFill>
                <a:srgbClr val="024DA1"/>
              </a:solidFill>
            </a:rPr>
            <a:t>Monitoraggi regionali </a:t>
          </a:r>
          <a:br>
            <a:rPr lang="it-IT" sz="1400" kern="1200" dirty="0">
              <a:solidFill>
                <a:srgbClr val="024DA1"/>
              </a:solidFill>
            </a:rPr>
          </a:br>
          <a:r>
            <a:rPr lang="it-IT" sz="1400" kern="1200" dirty="0">
              <a:solidFill>
                <a:srgbClr val="024DA1"/>
              </a:solidFill>
            </a:rPr>
            <a:t>e di settore</a:t>
          </a:r>
        </a:p>
      </dsp:txBody>
      <dsp:txXfrm>
        <a:off x="2307894" y="1725507"/>
        <a:ext cx="2038288" cy="1217556"/>
      </dsp:txXfrm>
    </dsp:sp>
    <dsp:sp modelId="{2B7044EA-7F47-477A-82FD-C2579CBC423F}">
      <dsp:nvSpPr>
        <dsp:cNvPr id="0" name=""/>
        <dsp:cNvSpPr/>
      </dsp:nvSpPr>
      <dsp:spPr>
        <a:xfrm>
          <a:off x="2278681" y="2913513"/>
          <a:ext cx="2096960" cy="2448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0" rIns="24130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900" kern="1200" dirty="0"/>
        </a:p>
      </dsp:txBody>
      <dsp:txXfrm>
        <a:off x="2278681" y="2913513"/>
        <a:ext cx="1476732" cy="244801"/>
      </dsp:txXfrm>
    </dsp:sp>
    <dsp:sp modelId="{AFCFDCFE-3E6A-496C-8E7C-A27B4EFD48B6}">
      <dsp:nvSpPr>
        <dsp:cNvPr id="0" name=""/>
        <dsp:cNvSpPr/>
      </dsp:nvSpPr>
      <dsp:spPr>
        <a:xfrm>
          <a:off x="4039899" y="2887629"/>
          <a:ext cx="342008" cy="306573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EBE932-69EF-42C7-B53F-C274366EC000}">
      <dsp:nvSpPr>
        <dsp:cNvPr id="0" name=""/>
        <dsp:cNvSpPr/>
      </dsp:nvSpPr>
      <dsp:spPr>
        <a:xfrm>
          <a:off x="4482104" y="1730291"/>
          <a:ext cx="2096714" cy="124676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49530" rIns="16510" bIns="1651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300" kern="1200" dirty="0">
              <a:solidFill>
                <a:srgbClr val="024DA1"/>
              </a:solidFill>
            </a:rPr>
            <a:t>Indicatori di contesto (</a:t>
          </a:r>
          <a:r>
            <a:rPr lang="it-IT" sz="1300" kern="1200" dirty="0" err="1">
              <a:solidFill>
                <a:srgbClr val="024DA1"/>
              </a:solidFill>
            </a:rPr>
            <a:t>istat.it</a:t>
          </a:r>
          <a:r>
            <a:rPr lang="it-IT" sz="1300" kern="1200" dirty="0">
              <a:solidFill>
                <a:srgbClr val="024DA1"/>
              </a:solidFill>
            </a:rPr>
            <a:t>):</a:t>
          </a:r>
          <a:endParaRPr lang="it-IT" sz="13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it-IT" sz="1200" i="1" kern="1200" dirty="0">
              <a:solidFill>
                <a:srgbClr val="024DA1"/>
              </a:solidFill>
            </a:rPr>
            <a:t>Banca dati indicatori </a:t>
          </a:r>
          <a:r>
            <a:rPr lang="it-IT" sz="1200" u="sng" kern="1200" dirty="0" err="1">
              <a:solidFill>
                <a:srgbClr val="024DA1"/>
              </a:solidFill>
            </a:rPr>
            <a:t>istat.it</a:t>
          </a:r>
          <a:r>
            <a:rPr lang="it-IT" sz="1200" u="sng" kern="1200" dirty="0">
              <a:solidFill>
                <a:srgbClr val="024DA1"/>
              </a:solidFill>
            </a:rPr>
            <a:t>/</a:t>
          </a:r>
          <a:r>
            <a:rPr lang="it-IT" sz="1200" u="sng" kern="1200" dirty="0" err="1">
              <a:solidFill>
                <a:srgbClr val="024DA1"/>
              </a:solidFill>
            </a:rPr>
            <a:t>it</a:t>
          </a:r>
          <a:r>
            <a:rPr lang="it-IT" sz="1200" u="sng" kern="1200" dirty="0">
              <a:solidFill>
                <a:srgbClr val="024DA1"/>
              </a:solidFill>
            </a:rPr>
            <a:t>/archivio/16777</a:t>
          </a:r>
          <a:endParaRPr lang="it-IT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it-IT" sz="1200" i="1" kern="1200" dirty="0">
              <a:solidFill>
                <a:srgbClr val="024DA1"/>
              </a:solidFill>
            </a:rPr>
            <a:t>Atlante statistico dei comuni </a:t>
          </a:r>
          <a:r>
            <a:rPr lang="it-IT" sz="1200" u="sng" kern="1200" dirty="0" err="1">
              <a:solidFill>
                <a:srgbClr val="024DA1"/>
              </a:solidFill>
            </a:rPr>
            <a:t>istat.it</a:t>
          </a:r>
          <a:r>
            <a:rPr lang="it-IT" sz="1200" u="sng" kern="1200" dirty="0">
              <a:solidFill>
                <a:srgbClr val="024DA1"/>
              </a:solidFill>
            </a:rPr>
            <a:t>/</a:t>
          </a:r>
          <a:r>
            <a:rPr lang="it-IT" sz="1200" u="sng" kern="1200" dirty="0" err="1">
              <a:solidFill>
                <a:srgbClr val="024DA1"/>
              </a:solidFill>
            </a:rPr>
            <a:t>it</a:t>
          </a:r>
          <a:r>
            <a:rPr lang="it-IT" sz="1200" u="sng" kern="1200" dirty="0">
              <a:solidFill>
                <a:srgbClr val="024DA1"/>
              </a:solidFill>
            </a:rPr>
            <a:t>/archivio/227189</a:t>
          </a:r>
          <a:endParaRPr lang="it-IT" sz="1200" i="1" kern="1200" dirty="0">
            <a:solidFill>
              <a:srgbClr val="024DA1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it-IT" sz="1200" kern="1200" dirty="0"/>
        </a:p>
      </dsp:txBody>
      <dsp:txXfrm>
        <a:off x="4511317" y="1759504"/>
        <a:ext cx="2038288" cy="1217556"/>
      </dsp:txXfrm>
    </dsp:sp>
    <dsp:sp modelId="{49A83E4D-C66D-4356-8102-D1CE8CEE4087}">
      <dsp:nvSpPr>
        <dsp:cNvPr id="0" name=""/>
        <dsp:cNvSpPr/>
      </dsp:nvSpPr>
      <dsp:spPr>
        <a:xfrm>
          <a:off x="4481981" y="2899157"/>
          <a:ext cx="2096960" cy="2458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0" rIns="24130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900" kern="1200" dirty="0"/>
        </a:p>
      </dsp:txBody>
      <dsp:txXfrm>
        <a:off x="4481981" y="2899157"/>
        <a:ext cx="1476732" cy="245864"/>
      </dsp:txXfrm>
    </dsp:sp>
    <dsp:sp modelId="{84C1CF49-D824-48AF-A0A2-1984D95837CF}">
      <dsp:nvSpPr>
        <dsp:cNvPr id="0" name=""/>
        <dsp:cNvSpPr/>
      </dsp:nvSpPr>
      <dsp:spPr>
        <a:xfrm>
          <a:off x="6243594" y="2887629"/>
          <a:ext cx="342008" cy="306573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25BB7E-6C23-4CD0-A4C2-794514E5A81B}">
      <dsp:nvSpPr>
        <dsp:cNvPr id="0" name=""/>
        <dsp:cNvSpPr/>
      </dsp:nvSpPr>
      <dsp:spPr>
        <a:xfrm>
          <a:off x="6703303" y="1696257"/>
          <a:ext cx="2096714" cy="124676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400" kern="1200" dirty="0">
              <a:solidFill>
                <a:srgbClr val="024DA1"/>
              </a:solidFill>
            </a:rPr>
            <a:t>...</a:t>
          </a:r>
          <a:endParaRPr lang="it-IT" sz="1400" kern="1200" dirty="0"/>
        </a:p>
      </dsp:txBody>
      <dsp:txXfrm>
        <a:off x="6732516" y="1725470"/>
        <a:ext cx="2038288" cy="1217556"/>
      </dsp:txXfrm>
    </dsp:sp>
    <dsp:sp modelId="{1D7251B1-DDF6-49FF-A2AD-B05AD77ABD38}">
      <dsp:nvSpPr>
        <dsp:cNvPr id="0" name=""/>
        <dsp:cNvSpPr/>
      </dsp:nvSpPr>
      <dsp:spPr>
        <a:xfrm>
          <a:off x="6685713" y="2899157"/>
          <a:ext cx="2096640" cy="2458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0" rIns="24130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900" kern="1200" dirty="0"/>
        </a:p>
      </dsp:txBody>
      <dsp:txXfrm>
        <a:off x="6685713" y="2899157"/>
        <a:ext cx="1476507" cy="245864"/>
      </dsp:txXfrm>
    </dsp:sp>
    <dsp:sp modelId="{700CDB57-FC53-443A-8730-7944EA45720D}">
      <dsp:nvSpPr>
        <dsp:cNvPr id="0" name=""/>
        <dsp:cNvSpPr/>
      </dsp:nvSpPr>
      <dsp:spPr>
        <a:xfrm>
          <a:off x="8411161" y="2887629"/>
          <a:ext cx="342008" cy="306573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31D398-FF40-42BE-9F2C-39AAEF0422D3}">
      <dsp:nvSpPr>
        <dsp:cNvPr id="0" name=""/>
        <dsp:cNvSpPr/>
      </dsp:nvSpPr>
      <dsp:spPr>
        <a:xfrm>
          <a:off x="4077231" y="1112100"/>
          <a:ext cx="3197748" cy="4913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4981"/>
              </a:lnTo>
              <a:lnTo>
                <a:pt x="3197748" y="334981"/>
              </a:lnTo>
              <a:lnTo>
                <a:pt x="3197748" y="4913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9A945D-59C5-4C1A-9414-3BE9C307D096}">
      <dsp:nvSpPr>
        <dsp:cNvPr id="0" name=""/>
        <dsp:cNvSpPr/>
      </dsp:nvSpPr>
      <dsp:spPr>
        <a:xfrm>
          <a:off x="4077231" y="1112100"/>
          <a:ext cx="1065916" cy="4913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4981"/>
              </a:lnTo>
              <a:lnTo>
                <a:pt x="1065916" y="334981"/>
              </a:lnTo>
              <a:lnTo>
                <a:pt x="1065916" y="4913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B32FED-6AEF-409D-AB02-37B1854AA08C}">
      <dsp:nvSpPr>
        <dsp:cNvPr id="0" name=""/>
        <dsp:cNvSpPr/>
      </dsp:nvSpPr>
      <dsp:spPr>
        <a:xfrm>
          <a:off x="3011315" y="1112100"/>
          <a:ext cx="1065916" cy="491370"/>
        </a:xfrm>
        <a:custGeom>
          <a:avLst/>
          <a:gdLst/>
          <a:ahLst/>
          <a:cxnLst/>
          <a:rect l="0" t="0" r="0" b="0"/>
          <a:pathLst>
            <a:path>
              <a:moveTo>
                <a:pt x="1065916" y="0"/>
              </a:moveTo>
              <a:lnTo>
                <a:pt x="1065916" y="334981"/>
              </a:lnTo>
              <a:lnTo>
                <a:pt x="0" y="334981"/>
              </a:lnTo>
              <a:lnTo>
                <a:pt x="0" y="4913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4D4795-350B-4C4F-A444-8333A8ADBC5F}">
      <dsp:nvSpPr>
        <dsp:cNvPr id="0" name=""/>
        <dsp:cNvSpPr/>
      </dsp:nvSpPr>
      <dsp:spPr>
        <a:xfrm>
          <a:off x="879482" y="1112100"/>
          <a:ext cx="3197748" cy="491370"/>
        </a:xfrm>
        <a:custGeom>
          <a:avLst/>
          <a:gdLst/>
          <a:ahLst/>
          <a:cxnLst/>
          <a:rect l="0" t="0" r="0" b="0"/>
          <a:pathLst>
            <a:path>
              <a:moveTo>
                <a:pt x="3197748" y="0"/>
              </a:moveTo>
              <a:lnTo>
                <a:pt x="3197748" y="334981"/>
              </a:lnTo>
              <a:lnTo>
                <a:pt x="0" y="334981"/>
              </a:lnTo>
              <a:lnTo>
                <a:pt x="0" y="4913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56D353-5145-45BE-A185-139D1E641377}">
      <dsp:nvSpPr>
        <dsp:cNvPr id="0" name=""/>
        <dsp:cNvSpPr/>
      </dsp:nvSpPr>
      <dsp:spPr>
        <a:xfrm>
          <a:off x="3233149" y="40117"/>
          <a:ext cx="1688162" cy="1071983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7D0DB8-78D0-4A89-BF7D-7ED747FED935}">
      <dsp:nvSpPr>
        <dsp:cNvPr id="0" name=""/>
        <dsp:cNvSpPr/>
      </dsp:nvSpPr>
      <dsp:spPr>
        <a:xfrm>
          <a:off x="3420723" y="218312"/>
          <a:ext cx="1688162" cy="10719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600" kern="1200">
            <a:solidFill>
              <a:schemeClr val="bg1"/>
            </a:solidFill>
          </a:endParaRPr>
        </a:p>
      </dsp:txBody>
      <dsp:txXfrm>
        <a:off x="3452120" y="249709"/>
        <a:ext cx="1625368" cy="1009189"/>
      </dsp:txXfrm>
    </dsp:sp>
    <dsp:sp modelId="{B88C6419-04F7-416A-86BD-1398812A751C}">
      <dsp:nvSpPr>
        <dsp:cNvPr id="0" name=""/>
        <dsp:cNvSpPr/>
      </dsp:nvSpPr>
      <dsp:spPr>
        <a:xfrm>
          <a:off x="1140" y="1603471"/>
          <a:ext cx="1756685" cy="10719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3C9B25-73D8-4CEB-B6E2-517EEF27AAE8}">
      <dsp:nvSpPr>
        <dsp:cNvPr id="0" name=""/>
        <dsp:cNvSpPr/>
      </dsp:nvSpPr>
      <dsp:spPr>
        <a:xfrm>
          <a:off x="188713" y="1781666"/>
          <a:ext cx="1756685" cy="10719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kern="1200" dirty="0">
              <a:solidFill>
                <a:srgbClr val="024DA1"/>
              </a:solidFill>
            </a:rPr>
            <a:t>Uso di archivi amministrativi, </a:t>
          </a:r>
          <a:r>
            <a:rPr lang="it-IT" sz="1300" kern="1200" dirty="0" err="1">
              <a:solidFill>
                <a:srgbClr val="024DA1"/>
              </a:solidFill>
            </a:rPr>
            <a:t>form</a:t>
          </a:r>
          <a:r>
            <a:rPr lang="it-IT" sz="1300" kern="1200" dirty="0">
              <a:solidFill>
                <a:srgbClr val="024DA1"/>
              </a:solidFill>
            </a:rPr>
            <a:t> di questionari Eurostat</a:t>
          </a:r>
        </a:p>
      </dsp:txBody>
      <dsp:txXfrm>
        <a:off x="220110" y="1813063"/>
        <a:ext cx="1693891" cy="1009189"/>
      </dsp:txXfrm>
    </dsp:sp>
    <dsp:sp modelId="{5F74FBE5-41E2-4EFF-966C-2D9F762773AC}">
      <dsp:nvSpPr>
        <dsp:cNvPr id="0" name=""/>
        <dsp:cNvSpPr/>
      </dsp:nvSpPr>
      <dsp:spPr>
        <a:xfrm>
          <a:off x="2132972" y="1603471"/>
          <a:ext cx="1756685" cy="10719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6BD461-4835-40AC-983D-E3E4C69B8478}">
      <dsp:nvSpPr>
        <dsp:cNvPr id="0" name=""/>
        <dsp:cNvSpPr/>
      </dsp:nvSpPr>
      <dsp:spPr>
        <a:xfrm>
          <a:off x="2320546" y="1781666"/>
          <a:ext cx="1756685" cy="10719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kern="1200" dirty="0">
              <a:solidFill>
                <a:srgbClr val="024DA1"/>
              </a:solidFill>
            </a:rPr>
            <a:t>Accordi con i soggetti titolari dei dati di interesse? </a:t>
          </a:r>
        </a:p>
      </dsp:txBody>
      <dsp:txXfrm>
        <a:off x="2351943" y="1813063"/>
        <a:ext cx="1693891" cy="1009189"/>
      </dsp:txXfrm>
    </dsp:sp>
    <dsp:sp modelId="{95687757-B724-4E05-891F-992D68C081B2}">
      <dsp:nvSpPr>
        <dsp:cNvPr id="0" name=""/>
        <dsp:cNvSpPr/>
      </dsp:nvSpPr>
      <dsp:spPr>
        <a:xfrm>
          <a:off x="4264804" y="1603471"/>
          <a:ext cx="1756685" cy="10719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77A4A4-29C1-41AB-85B2-4BB5539C56B5}">
      <dsp:nvSpPr>
        <dsp:cNvPr id="0" name=""/>
        <dsp:cNvSpPr/>
      </dsp:nvSpPr>
      <dsp:spPr>
        <a:xfrm>
          <a:off x="4452378" y="1781666"/>
          <a:ext cx="1756685" cy="10719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kern="1200" dirty="0">
              <a:solidFill>
                <a:srgbClr val="024DA1"/>
              </a:solidFill>
            </a:rPr>
            <a:t>Inserimento di eventuali vincoli informativi nei bandi?</a:t>
          </a:r>
        </a:p>
      </dsp:txBody>
      <dsp:txXfrm>
        <a:off x="4483775" y="1813063"/>
        <a:ext cx="1693891" cy="1009189"/>
      </dsp:txXfrm>
    </dsp:sp>
    <dsp:sp modelId="{184AA303-B828-4BE9-BDBB-BDB4D2E1B9C9}">
      <dsp:nvSpPr>
        <dsp:cNvPr id="0" name=""/>
        <dsp:cNvSpPr/>
      </dsp:nvSpPr>
      <dsp:spPr>
        <a:xfrm>
          <a:off x="6396637" y="1603471"/>
          <a:ext cx="1756685" cy="10719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C1F129-EC2E-4302-B69E-0DA4AAC6F75F}">
      <dsp:nvSpPr>
        <dsp:cNvPr id="0" name=""/>
        <dsp:cNvSpPr/>
      </dsp:nvSpPr>
      <dsp:spPr>
        <a:xfrm>
          <a:off x="6584210" y="1781666"/>
          <a:ext cx="1756685" cy="10719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r-IN" sz="1600" kern="1200" dirty="0">
              <a:solidFill>
                <a:srgbClr val="024DA1"/>
              </a:solidFill>
            </a:rPr>
            <a:t>…</a:t>
          </a:r>
          <a:endParaRPr lang="it-IT" sz="1600" kern="1200" dirty="0">
            <a:solidFill>
              <a:srgbClr val="024DA1"/>
            </a:solidFill>
          </a:endParaRPr>
        </a:p>
      </dsp:txBody>
      <dsp:txXfrm>
        <a:off x="6615607" y="1813063"/>
        <a:ext cx="1693891" cy="10091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F8C119-253C-49EE-9044-04007678DA6B}">
      <dsp:nvSpPr>
        <dsp:cNvPr id="0" name=""/>
        <dsp:cNvSpPr/>
      </dsp:nvSpPr>
      <dsp:spPr>
        <a:xfrm>
          <a:off x="0" y="13577"/>
          <a:ext cx="8378427" cy="4305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solidFill>
                <a:srgbClr val="024DA1"/>
              </a:solidFill>
            </a:rPr>
            <a:t>Come esplicitiamo i risultati che ci si attende? </a:t>
          </a:r>
        </a:p>
      </dsp:txBody>
      <dsp:txXfrm>
        <a:off x="21018" y="34595"/>
        <a:ext cx="8336391" cy="388524"/>
      </dsp:txXfrm>
    </dsp:sp>
    <dsp:sp modelId="{90E7D693-74FD-406D-ADEE-B97BEE791FE1}">
      <dsp:nvSpPr>
        <dsp:cNvPr id="0" name=""/>
        <dsp:cNvSpPr/>
      </dsp:nvSpPr>
      <dsp:spPr>
        <a:xfrm>
          <a:off x="0" y="510377"/>
          <a:ext cx="8378427" cy="4305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solidFill>
                <a:srgbClr val="024DA1"/>
              </a:solidFill>
            </a:rPr>
            <a:t>Chi sono i destinatari diretti delle policy messe in campo?</a:t>
          </a:r>
        </a:p>
      </dsp:txBody>
      <dsp:txXfrm>
        <a:off x="21018" y="531395"/>
        <a:ext cx="8336391" cy="388524"/>
      </dsp:txXfrm>
    </dsp:sp>
    <dsp:sp modelId="{7C1B8EF5-2BEE-41CA-B527-1A197BA1F4E6}">
      <dsp:nvSpPr>
        <dsp:cNvPr id="0" name=""/>
        <dsp:cNvSpPr/>
      </dsp:nvSpPr>
      <dsp:spPr>
        <a:xfrm>
          <a:off x="0" y="1025813"/>
          <a:ext cx="8378427" cy="4305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solidFill>
                <a:srgbClr val="024DA1"/>
              </a:solidFill>
            </a:rPr>
            <a:t>Qual è il cambiamento atteso sui destinatari diretti? </a:t>
          </a:r>
        </a:p>
      </dsp:txBody>
      <dsp:txXfrm>
        <a:off x="21018" y="1046831"/>
        <a:ext cx="8336391" cy="388524"/>
      </dsp:txXfrm>
    </dsp:sp>
    <dsp:sp modelId="{50995CF4-9BE9-49D2-8F4C-58A76E6972F0}">
      <dsp:nvSpPr>
        <dsp:cNvPr id="0" name=""/>
        <dsp:cNvSpPr/>
      </dsp:nvSpPr>
      <dsp:spPr>
        <a:xfrm>
          <a:off x="0" y="1491615"/>
          <a:ext cx="8378427" cy="4305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solidFill>
                <a:srgbClr val="024DA1"/>
              </a:solidFill>
            </a:rPr>
            <a:t>Come si definiscono i target? </a:t>
          </a:r>
        </a:p>
      </dsp:txBody>
      <dsp:txXfrm>
        <a:off x="21018" y="1512633"/>
        <a:ext cx="8336391" cy="38852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1516D7-10CC-49F8-BF2D-A7671EBFD6EB}">
      <dsp:nvSpPr>
        <dsp:cNvPr id="0" name=""/>
        <dsp:cNvSpPr/>
      </dsp:nvSpPr>
      <dsp:spPr>
        <a:xfrm>
          <a:off x="5854" y="833258"/>
          <a:ext cx="906845" cy="946910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accent1">
                  <a:lumMod val="75000"/>
                </a:schemeClr>
              </a:solidFill>
            </a:rPr>
            <a:t>Indicatore di risultato diretto</a:t>
          </a:r>
        </a:p>
      </dsp:txBody>
      <dsp:txXfrm>
        <a:off x="32415" y="859819"/>
        <a:ext cx="853723" cy="893788"/>
      </dsp:txXfrm>
    </dsp:sp>
    <dsp:sp modelId="{A3AFA645-A50E-4EDA-ABDA-09D378CB734C}">
      <dsp:nvSpPr>
        <dsp:cNvPr id="0" name=""/>
        <dsp:cNvSpPr/>
      </dsp:nvSpPr>
      <dsp:spPr>
        <a:xfrm rot="18283222">
          <a:off x="814652" y="1109461"/>
          <a:ext cx="455584" cy="20041"/>
        </a:xfrm>
        <a:custGeom>
          <a:avLst/>
          <a:gdLst/>
          <a:ahLst/>
          <a:cxnLst/>
          <a:rect l="0" t="0" r="0" b="0"/>
          <a:pathLst>
            <a:path>
              <a:moveTo>
                <a:pt x="0" y="10020"/>
              </a:moveTo>
              <a:lnTo>
                <a:pt x="455584" y="10020"/>
              </a:lnTo>
            </a:path>
          </a:pathLst>
        </a:custGeom>
        <a:noFill/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400" kern="1200">
            <a:solidFill>
              <a:schemeClr val="accent1">
                <a:lumMod val="75000"/>
              </a:schemeClr>
            </a:solidFill>
          </a:endParaRPr>
        </a:p>
      </dsp:txBody>
      <dsp:txXfrm>
        <a:off x="1031054" y="1108092"/>
        <a:ext cx="22779" cy="22779"/>
      </dsp:txXfrm>
    </dsp:sp>
    <dsp:sp modelId="{8868F257-E0F1-47C6-B857-C3942C229D5D}">
      <dsp:nvSpPr>
        <dsp:cNvPr id="0" name=""/>
        <dsp:cNvSpPr/>
      </dsp:nvSpPr>
      <dsp:spPr>
        <a:xfrm>
          <a:off x="1172188" y="552855"/>
          <a:ext cx="1130543" cy="758788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accent1">
                  <a:lumMod val="75000"/>
                </a:schemeClr>
              </a:solidFill>
            </a:rPr>
            <a:t>Indicatori di risultato comuni CE</a:t>
          </a:r>
        </a:p>
      </dsp:txBody>
      <dsp:txXfrm>
        <a:off x="1194412" y="575079"/>
        <a:ext cx="1086095" cy="714340"/>
      </dsp:txXfrm>
    </dsp:sp>
    <dsp:sp modelId="{81EA91C8-70A2-4EC2-9EC2-030B1DCE6028}">
      <dsp:nvSpPr>
        <dsp:cNvPr id="0" name=""/>
        <dsp:cNvSpPr/>
      </dsp:nvSpPr>
      <dsp:spPr>
        <a:xfrm rot="18047432">
          <a:off x="2249746" y="828975"/>
          <a:ext cx="217109" cy="20041"/>
        </a:xfrm>
        <a:custGeom>
          <a:avLst/>
          <a:gdLst/>
          <a:ahLst/>
          <a:cxnLst/>
          <a:rect l="0" t="0" r="0" b="0"/>
          <a:pathLst>
            <a:path>
              <a:moveTo>
                <a:pt x="0" y="10020"/>
              </a:moveTo>
              <a:lnTo>
                <a:pt x="217109" y="10020"/>
              </a:lnTo>
            </a:path>
          </a:pathLst>
        </a:custGeom>
        <a:noFill/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400" kern="1200">
            <a:solidFill>
              <a:schemeClr val="accent1">
                <a:lumMod val="75000"/>
              </a:schemeClr>
            </a:solidFill>
          </a:endParaRPr>
        </a:p>
      </dsp:txBody>
      <dsp:txXfrm>
        <a:off x="2352873" y="833568"/>
        <a:ext cx="10855" cy="10855"/>
      </dsp:txXfrm>
    </dsp:sp>
    <dsp:sp modelId="{035F5E65-4258-49E3-9708-6697726E8F53}">
      <dsp:nvSpPr>
        <dsp:cNvPr id="0" name=""/>
        <dsp:cNvSpPr/>
      </dsp:nvSpPr>
      <dsp:spPr>
        <a:xfrm>
          <a:off x="2413870" y="583563"/>
          <a:ext cx="951120" cy="32435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accent1">
                  <a:lumMod val="75000"/>
                </a:schemeClr>
              </a:solidFill>
            </a:rPr>
            <a:t>Indicatore 1</a:t>
          </a:r>
        </a:p>
      </dsp:txBody>
      <dsp:txXfrm>
        <a:off x="2423370" y="593063"/>
        <a:ext cx="932120" cy="305359"/>
      </dsp:txXfrm>
    </dsp:sp>
    <dsp:sp modelId="{68CF2B38-EE2E-43AA-ACD1-2AFC579EEE2A}">
      <dsp:nvSpPr>
        <dsp:cNvPr id="0" name=""/>
        <dsp:cNvSpPr/>
      </dsp:nvSpPr>
      <dsp:spPr>
        <a:xfrm rot="19899185">
          <a:off x="3336809" y="624129"/>
          <a:ext cx="470053" cy="20041"/>
        </a:xfrm>
        <a:custGeom>
          <a:avLst/>
          <a:gdLst/>
          <a:ahLst/>
          <a:cxnLst/>
          <a:rect l="0" t="0" r="0" b="0"/>
          <a:pathLst>
            <a:path>
              <a:moveTo>
                <a:pt x="0" y="10020"/>
              </a:moveTo>
              <a:lnTo>
                <a:pt x="470053" y="10020"/>
              </a:lnTo>
            </a:path>
          </a:pathLst>
        </a:custGeom>
        <a:noFill/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400" kern="1200">
            <a:solidFill>
              <a:schemeClr val="accent1">
                <a:lumMod val="75000"/>
              </a:schemeClr>
            </a:solidFill>
          </a:endParaRPr>
        </a:p>
      </dsp:txBody>
      <dsp:txXfrm>
        <a:off x="3560084" y="622398"/>
        <a:ext cx="23502" cy="23502"/>
      </dsp:txXfrm>
    </dsp:sp>
    <dsp:sp modelId="{9D043140-4B74-4C97-A2F9-6C5B1A3C99C2}">
      <dsp:nvSpPr>
        <dsp:cNvPr id="0" name=""/>
        <dsp:cNvSpPr/>
      </dsp:nvSpPr>
      <dsp:spPr>
        <a:xfrm>
          <a:off x="3778680" y="303531"/>
          <a:ext cx="1942429" cy="43805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accent1">
                  <a:lumMod val="75000"/>
                </a:schemeClr>
              </a:solidFill>
            </a:rPr>
            <a:t>ANNEX I Reg. FESR e Fiche metodologiche</a:t>
          </a:r>
        </a:p>
      </dsp:txBody>
      <dsp:txXfrm>
        <a:off x="3791510" y="316361"/>
        <a:ext cx="1916769" cy="412391"/>
      </dsp:txXfrm>
    </dsp:sp>
    <dsp:sp modelId="{430FEC11-BC70-41B1-9ED4-F1168F48730E}">
      <dsp:nvSpPr>
        <dsp:cNvPr id="0" name=""/>
        <dsp:cNvSpPr/>
      </dsp:nvSpPr>
      <dsp:spPr>
        <a:xfrm rot="3552568">
          <a:off x="2249746" y="1015482"/>
          <a:ext cx="217109" cy="20041"/>
        </a:xfrm>
        <a:custGeom>
          <a:avLst/>
          <a:gdLst/>
          <a:ahLst/>
          <a:cxnLst/>
          <a:rect l="0" t="0" r="0" b="0"/>
          <a:pathLst>
            <a:path>
              <a:moveTo>
                <a:pt x="0" y="10020"/>
              </a:moveTo>
              <a:lnTo>
                <a:pt x="217109" y="10020"/>
              </a:lnTo>
            </a:path>
          </a:pathLst>
        </a:custGeom>
        <a:noFill/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400" kern="1200">
            <a:solidFill>
              <a:schemeClr val="accent1">
                <a:lumMod val="75000"/>
              </a:schemeClr>
            </a:solidFill>
          </a:endParaRPr>
        </a:p>
      </dsp:txBody>
      <dsp:txXfrm>
        <a:off x="2352873" y="1020075"/>
        <a:ext cx="10855" cy="10855"/>
      </dsp:txXfrm>
    </dsp:sp>
    <dsp:sp modelId="{1182E465-1428-44F0-9DAF-EDE5BE9C1614}">
      <dsp:nvSpPr>
        <dsp:cNvPr id="0" name=""/>
        <dsp:cNvSpPr/>
      </dsp:nvSpPr>
      <dsp:spPr>
        <a:xfrm>
          <a:off x="2413870" y="956577"/>
          <a:ext cx="951120" cy="32435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accent1">
                  <a:lumMod val="75000"/>
                </a:schemeClr>
              </a:solidFill>
            </a:rPr>
            <a:t>….</a:t>
          </a:r>
        </a:p>
      </dsp:txBody>
      <dsp:txXfrm>
        <a:off x="2423370" y="966077"/>
        <a:ext cx="932120" cy="305359"/>
      </dsp:txXfrm>
    </dsp:sp>
    <dsp:sp modelId="{09D7B571-40F4-4CFE-9795-417C6B486417}">
      <dsp:nvSpPr>
        <dsp:cNvPr id="0" name=""/>
        <dsp:cNvSpPr/>
      </dsp:nvSpPr>
      <dsp:spPr>
        <a:xfrm rot="4237424">
          <a:off x="651378" y="1665608"/>
          <a:ext cx="782131" cy="20041"/>
        </a:xfrm>
        <a:custGeom>
          <a:avLst/>
          <a:gdLst/>
          <a:ahLst/>
          <a:cxnLst/>
          <a:rect l="0" t="0" r="0" b="0"/>
          <a:pathLst>
            <a:path>
              <a:moveTo>
                <a:pt x="0" y="10020"/>
              </a:moveTo>
              <a:lnTo>
                <a:pt x="782131" y="10020"/>
              </a:lnTo>
            </a:path>
          </a:pathLst>
        </a:custGeom>
        <a:noFill/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400" kern="1200">
            <a:solidFill>
              <a:schemeClr val="accent1">
                <a:lumMod val="75000"/>
              </a:schemeClr>
            </a:solidFill>
          </a:endParaRPr>
        </a:p>
      </dsp:txBody>
      <dsp:txXfrm>
        <a:off x="1022890" y="1656076"/>
        <a:ext cx="39106" cy="39106"/>
      </dsp:txXfrm>
    </dsp:sp>
    <dsp:sp modelId="{791C8B70-39B4-4AF8-91A9-04A04BF85C02}">
      <dsp:nvSpPr>
        <dsp:cNvPr id="0" name=""/>
        <dsp:cNvSpPr/>
      </dsp:nvSpPr>
      <dsp:spPr>
        <a:xfrm>
          <a:off x="1172188" y="1682592"/>
          <a:ext cx="1130543" cy="723906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accent1">
                  <a:lumMod val="75000"/>
                </a:schemeClr>
              </a:solidFill>
            </a:rPr>
            <a:t>Indicatore specifico di PO</a:t>
          </a:r>
        </a:p>
      </dsp:txBody>
      <dsp:txXfrm>
        <a:off x="1193390" y="1703794"/>
        <a:ext cx="1088139" cy="681502"/>
      </dsp:txXfrm>
    </dsp:sp>
    <dsp:sp modelId="{2842509F-29B4-424F-8DF4-F7F54C303AF2}">
      <dsp:nvSpPr>
        <dsp:cNvPr id="0" name=""/>
        <dsp:cNvSpPr/>
      </dsp:nvSpPr>
      <dsp:spPr>
        <a:xfrm rot="18047432">
          <a:off x="2249746" y="1941271"/>
          <a:ext cx="217109" cy="20041"/>
        </a:xfrm>
        <a:custGeom>
          <a:avLst/>
          <a:gdLst/>
          <a:ahLst/>
          <a:cxnLst/>
          <a:rect l="0" t="0" r="0" b="0"/>
          <a:pathLst>
            <a:path>
              <a:moveTo>
                <a:pt x="0" y="10020"/>
              </a:moveTo>
              <a:lnTo>
                <a:pt x="217109" y="10020"/>
              </a:lnTo>
            </a:path>
          </a:pathLst>
        </a:custGeom>
        <a:noFill/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400" kern="1200">
            <a:solidFill>
              <a:schemeClr val="accent1">
                <a:lumMod val="75000"/>
              </a:schemeClr>
            </a:solidFill>
          </a:endParaRPr>
        </a:p>
      </dsp:txBody>
      <dsp:txXfrm>
        <a:off x="2352873" y="1945864"/>
        <a:ext cx="10855" cy="10855"/>
      </dsp:txXfrm>
    </dsp:sp>
    <dsp:sp modelId="{FAC8D446-2050-4641-BF7D-2F9FD95B0B6B}">
      <dsp:nvSpPr>
        <dsp:cNvPr id="0" name=""/>
        <dsp:cNvSpPr/>
      </dsp:nvSpPr>
      <dsp:spPr>
        <a:xfrm>
          <a:off x="2413870" y="1695858"/>
          <a:ext cx="951120" cy="32435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accent1">
                  <a:lumMod val="75000"/>
                </a:schemeClr>
              </a:solidFill>
            </a:rPr>
            <a:t>Indicatore 1</a:t>
          </a:r>
        </a:p>
      </dsp:txBody>
      <dsp:txXfrm>
        <a:off x="2423370" y="1705358"/>
        <a:ext cx="932120" cy="305359"/>
      </dsp:txXfrm>
    </dsp:sp>
    <dsp:sp modelId="{C17A85D3-535C-48D4-9F57-C7669E88A070}">
      <dsp:nvSpPr>
        <dsp:cNvPr id="0" name=""/>
        <dsp:cNvSpPr/>
      </dsp:nvSpPr>
      <dsp:spPr>
        <a:xfrm rot="17937089">
          <a:off x="3144532" y="1474114"/>
          <a:ext cx="854607" cy="20041"/>
        </a:xfrm>
        <a:custGeom>
          <a:avLst/>
          <a:gdLst/>
          <a:ahLst/>
          <a:cxnLst/>
          <a:rect l="0" t="0" r="0" b="0"/>
          <a:pathLst>
            <a:path>
              <a:moveTo>
                <a:pt x="0" y="10020"/>
              </a:moveTo>
              <a:lnTo>
                <a:pt x="854607" y="10020"/>
              </a:lnTo>
            </a:path>
          </a:pathLst>
        </a:custGeom>
        <a:noFill/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400" kern="1200">
            <a:solidFill>
              <a:schemeClr val="accent1">
                <a:lumMod val="75000"/>
              </a:schemeClr>
            </a:solidFill>
          </a:endParaRPr>
        </a:p>
      </dsp:txBody>
      <dsp:txXfrm>
        <a:off x="3550470" y="1462769"/>
        <a:ext cx="42730" cy="42730"/>
      </dsp:txXfrm>
    </dsp:sp>
    <dsp:sp modelId="{FAC734F6-B36D-46B6-95FF-6BB2F0DE317A}">
      <dsp:nvSpPr>
        <dsp:cNvPr id="0" name=""/>
        <dsp:cNvSpPr/>
      </dsp:nvSpPr>
      <dsp:spPr>
        <a:xfrm>
          <a:off x="3778680" y="891205"/>
          <a:ext cx="1815475" cy="43805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accent1">
                  <a:lumMod val="75000"/>
                </a:schemeClr>
              </a:solidFill>
            </a:rPr>
            <a:t>Documenti strategici nazionali</a:t>
          </a:r>
        </a:p>
      </dsp:txBody>
      <dsp:txXfrm>
        <a:off x="3791510" y="904035"/>
        <a:ext cx="1789815" cy="412391"/>
      </dsp:txXfrm>
    </dsp:sp>
    <dsp:sp modelId="{F17D9C33-B165-47FC-A52E-3D7E99C67DE7}">
      <dsp:nvSpPr>
        <dsp:cNvPr id="0" name=""/>
        <dsp:cNvSpPr/>
      </dsp:nvSpPr>
      <dsp:spPr>
        <a:xfrm rot="19664504">
          <a:off x="3327237" y="1717466"/>
          <a:ext cx="489195" cy="20041"/>
        </a:xfrm>
        <a:custGeom>
          <a:avLst/>
          <a:gdLst/>
          <a:ahLst/>
          <a:cxnLst/>
          <a:rect l="0" t="0" r="0" b="0"/>
          <a:pathLst>
            <a:path>
              <a:moveTo>
                <a:pt x="0" y="10020"/>
              </a:moveTo>
              <a:lnTo>
                <a:pt x="489195" y="10020"/>
              </a:lnTo>
            </a:path>
          </a:pathLst>
        </a:custGeom>
        <a:noFill/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400" kern="1200">
            <a:solidFill>
              <a:schemeClr val="accent1">
                <a:lumMod val="75000"/>
              </a:schemeClr>
            </a:solidFill>
          </a:endParaRPr>
        </a:p>
      </dsp:txBody>
      <dsp:txXfrm>
        <a:off x="3559605" y="1715257"/>
        <a:ext cx="24459" cy="24459"/>
      </dsp:txXfrm>
    </dsp:sp>
    <dsp:sp modelId="{6AC65522-A688-4952-99A2-17D736FB898F}">
      <dsp:nvSpPr>
        <dsp:cNvPr id="0" name=""/>
        <dsp:cNvSpPr/>
      </dsp:nvSpPr>
      <dsp:spPr>
        <a:xfrm>
          <a:off x="3778680" y="1377910"/>
          <a:ext cx="1815475" cy="43805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accent1">
                  <a:lumMod val="75000"/>
                </a:schemeClr>
              </a:solidFill>
            </a:rPr>
            <a:t>Statistiche nazionali o comunitarie</a:t>
          </a:r>
        </a:p>
      </dsp:txBody>
      <dsp:txXfrm>
        <a:off x="3791510" y="1390740"/>
        <a:ext cx="1789815" cy="412391"/>
      </dsp:txXfrm>
    </dsp:sp>
    <dsp:sp modelId="{7A509E10-50E8-42F6-8B7A-883FB0A39E89}">
      <dsp:nvSpPr>
        <dsp:cNvPr id="0" name=""/>
        <dsp:cNvSpPr/>
      </dsp:nvSpPr>
      <dsp:spPr>
        <a:xfrm rot="1623660">
          <a:off x="3339562" y="1953687"/>
          <a:ext cx="464545" cy="20041"/>
        </a:xfrm>
        <a:custGeom>
          <a:avLst/>
          <a:gdLst/>
          <a:ahLst/>
          <a:cxnLst/>
          <a:rect l="0" t="0" r="0" b="0"/>
          <a:pathLst>
            <a:path>
              <a:moveTo>
                <a:pt x="0" y="10020"/>
              </a:moveTo>
              <a:lnTo>
                <a:pt x="464545" y="10020"/>
              </a:lnTo>
            </a:path>
          </a:pathLst>
        </a:custGeom>
        <a:noFill/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400" kern="1200">
            <a:solidFill>
              <a:schemeClr val="accent1">
                <a:lumMod val="75000"/>
              </a:schemeClr>
            </a:solidFill>
          </a:endParaRPr>
        </a:p>
      </dsp:txBody>
      <dsp:txXfrm>
        <a:off x="3560222" y="1952094"/>
        <a:ext cx="23227" cy="23227"/>
      </dsp:txXfrm>
    </dsp:sp>
    <dsp:sp modelId="{5503B591-8EE3-4543-A5F2-DFA707FA76CB}">
      <dsp:nvSpPr>
        <dsp:cNvPr id="0" name=""/>
        <dsp:cNvSpPr/>
      </dsp:nvSpPr>
      <dsp:spPr>
        <a:xfrm>
          <a:off x="3778680" y="1887707"/>
          <a:ext cx="1815475" cy="36334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accent1">
                  <a:lumMod val="75000"/>
                </a:schemeClr>
              </a:solidFill>
            </a:rPr>
            <a:t>Dati amministrativi</a:t>
          </a:r>
        </a:p>
      </dsp:txBody>
      <dsp:txXfrm>
        <a:off x="3789322" y="1898349"/>
        <a:ext cx="1794191" cy="342057"/>
      </dsp:txXfrm>
    </dsp:sp>
    <dsp:sp modelId="{AA0B9A33-7A79-4A11-9CE3-7C0BE8BFECAC}">
      <dsp:nvSpPr>
        <dsp:cNvPr id="0" name=""/>
        <dsp:cNvSpPr/>
      </dsp:nvSpPr>
      <dsp:spPr>
        <a:xfrm rot="3164670">
          <a:off x="3199274" y="2182259"/>
          <a:ext cx="839862" cy="20041"/>
        </a:xfrm>
        <a:custGeom>
          <a:avLst/>
          <a:gdLst/>
          <a:ahLst/>
          <a:cxnLst/>
          <a:rect l="0" t="0" r="0" b="0"/>
          <a:pathLst>
            <a:path>
              <a:moveTo>
                <a:pt x="0" y="10020"/>
              </a:moveTo>
              <a:lnTo>
                <a:pt x="839862" y="10020"/>
              </a:lnTo>
            </a:path>
          </a:pathLst>
        </a:custGeom>
        <a:noFill/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400" kern="1200">
            <a:solidFill>
              <a:schemeClr val="accent1">
                <a:lumMod val="75000"/>
              </a:schemeClr>
            </a:solidFill>
          </a:endParaRPr>
        </a:p>
      </dsp:txBody>
      <dsp:txXfrm>
        <a:off x="3598208" y="2171283"/>
        <a:ext cx="41993" cy="41993"/>
      </dsp:txXfrm>
    </dsp:sp>
    <dsp:sp modelId="{0C4EE5BE-F4AD-4390-BBA5-A76D2F8A716E}">
      <dsp:nvSpPr>
        <dsp:cNvPr id="0" name=""/>
        <dsp:cNvSpPr/>
      </dsp:nvSpPr>
      <dsp:spPr>
        <a:xfrm>
          <a:off x="3873419" y="2344850"/>
          <a:ext cx="1588085" cy="36334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4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3884061" y="2355492"/>
        <a:ext cx="1566801" cy="342057"/>
      </dsp:txXfrm>
    </dsp:sp>
    <dsp:sp modelId="{D5BA1398-9CB4-483D-A853-1864FA1DA484}">
      <dsp:nvSpPr>
        <dsp:cNvPr id="0" name=""/>
        <dsp:cNvSpPr/>
      </dsp:nvSpPr>
      <dsp:spPr>
        <a:xfrm rot="3552568">
          <a:off x="2249746" y="2127778"/>
          <a:ext cx="217109" cy="20041"/>
        </a:xfrm>
        <a:custGeom>
          <a:avLst/>
          <a:gdLst/>
          <a:ahLst/>
          <a:cxnLst/>
          <a:rect l="0" t="0" r="0" b="0"/>
          <a:pathLst>
            <a:path>
              <a:moveTo>
                <a:pt x="0" y="10020"/>
              </a:moveTo>
              <a:lnTo>
                <a:pt x="217109" y="10020"/>
              </a:lnTo>
            </a:path>
          </a:pathLst>
        </a:custGeom>
        <a:noFill/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400" kern="1200">
            <a:solidFill>
              <a:schemeClr val="accent1">
                <a:lumMod val="75000"/>
              </a:schemeClr>
            </a:solidFill>
          </a:endParaRPr>
        </a:p>
      </dsp:txBody>
      <dsp:txXfrm>
        <a:off x="2352873" y="2132371"/>
        <a:ext cx="10855" cy="10855"/>
      </dsp:txXfrm>
    </dsp:sp>
    <dsp:sp modelId="{E44BC159-B657-4E2E-9C68-39998BBDD861}">
      <dsp:nvSpPr>
        <dsp:cNvPr id="0" name=""/>
        <dsp:cNvSpPr/>
      </dsp:nvSpPr>
      <dsp:spPr>
        <a:xfrm>
          <a:off x="2413870" y="2068872"/>
          <a:ext cx="951120" cy="32435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accent1">
                  <a:lumMod val="75000"/>
                </a:schemeClr>
              </a:solidFill>
            </a:rPr>
            <a:t>…</a:t>
          </a:r>
        </a:p>
      </dsp:txBody>
      <dsp:txXfrm>
        <a:off x="2423370" y="2078372"/>
        <a:ext cx="932120" cy="30535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BBCF77-9ADD-4D9D-8DF8-A09DF8D99E65}">
      <dsp:nvSpPr>
        <dsp:cNvPr id="0" name=""/>
        <dsp:cNvSpPr/>
      </dsp:nvSpPr>
      <dsp:spPr>
        <a:xfrm rot="10800000">
          <a:off x="485597" y="76020"/>
          <a:ext cx="6190904" cy="466986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8398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solidFill>
                <a:srgbClr val="024DA1"/>
              </a:solidFill>
            </a:rPr>
            <a:t>Cosa si compra con le risorse?</a:t>
          </a:r>
        </a:p>
      </dsp:txBody>
      <dsp:txXfrm rot="10800000">
        <a:off x="602343" y="76020"/>
        <a:ext cx="6074158" cy="466986"/>
      </dsp:txXfrm>
    </dsp:sp>
    <dsp:sp modelId="{A45BBD0A-7A6E-488F-9DA4-A80F9811EFFF}">
      <dsp:nvSpPr>
        <dsp:cNvPr id="0" name=""/>
        <dsp:cNvSpPr/>
      </dsp:nvSpPr>
      <dsp:spPr>
        <a:xfrm>
          <a:off x="399427" y="242"/>
          <a:ext cx="618543" cy="618543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E50B54F-492F-426D-80D2-2FE12D1F7FB0}">
      <dsp:nvSpPr>
        <dsp:cNvPr id="0" name=""/>
        <dsp:cNvSpPr/>
      </dsp:nvSpPr>
      <dsp:spPr>
        <a:xfrm rot="10800000">
          <a:off x="485597" y="854522"/>
          <a:ext cx="6190904" cy="466986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8398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solidFill>
                <a:srgbClr val="024DA1"/>
              </a:solidFill>
            </a:rPr>
            <a:t>Quali sono le realizzazioni attese? Come le misuriamo?</a:t>
          </a:r>
        </a:p>
      </dsp:txBody>
      <dsp:txXfrm rot="10800000">
        <a:off x="602343" y="854522"/>
        <a:ext cx="6074158" cy="466986"/>
      </dsp:txXfrm>
    </dsp:sp>
    <dsp:sp modelId="{687D5C0A-A3C0-4CEE-AEFF-5C278DFE278B}">
      <dsp:nvSpPr>
        <dsp:cNvPr id="0" name=""/>
        <dsp:cNvSpPr/>
      </dsp:nvSpPr>
      <dsp:spPr>
        <a:xfrm>
          <a:off x="397299" y="776617"/>
          <a:ext cx="622798" cy="622798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B9997D7-0AFA-4A67-B1C3-BEFF46BF635E}">
      <dsp:nvSpPr>
        <dsp:cNvPr id="0" name=""/>
        <dsp:cNvSpPr/>
      </dsp:nvSpPr>
      <dsp:spPr>
        <a:xfrm rot="10800000">
          <a:off x="485597" y="1703121"/>
          <a:ext cx="6190904" cy="466986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8398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solidFill>
                <a:srgbClr val="024DA1"/>
              </a:solidFill>
            </a:rPr>
            <a:t>Quali metodi per definire </a:t>
          </a:r>
          <a:r>
            <a:rPr lang="it-IT" sz="1600" kern="1200" dirty="0" err="1">
              <a:solidFill>
                <a:srgbClr val="024DA1"/>
              </a:solidFill>
            </a:rPr>
            <a:t>milestone</a:t>
          </a:r>
          <a:r>
            <a:rPr lang="it-IT" sz="1600" kern="1200" dirty="0">
              <a:solidFill>
                <a:srgbClr val="024DA1"/>
              </a:solidFill>
            </a:rPr>
            <a:t> e target?</a:t>
          </a:r>
        </a:p>
      </dsp:txBody>
      <dsp:txXfrm rot="10800000">
        <a:off x="602343" y="1703121"/>
        <a:ext cx="6074158" cy="466986"/>
      </dsp:txXfrm>
    </dsp:sp>
    <dsp:sp modelId="{D325E838-3544-4DC5-89EE-1BEB22056137}">
      <dsp:nvSpPr>
        <dsp:cNvPr id="0" name=""/>
        <dsp:cNvSpPr/>
      </dsp:nvSpPr>
      <dsp:spPr>
        <a:xfrm>
          <a:off x="374742" y="1557247"/>
          <a:ext cx="667912" cy="667912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1516D7-10CC-49F8-BF2D-A7671EBFD6EB}">
      <dsp:nvSpPr>
        <dsp:cNvPr id="0" name=""/>
        <dsp:cNvSpPr/>
      </dsp:nvSpPr>
      <dsp:spPr>
        <a:xfrm>
          <a:off x="5854" y="833258"/>
          <a:ext cx="906845" cy="946910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accent1">
                  <a:lumMod val="75000"/>
                </a:schemeClr>
              </a:solidFill>
            </a:rPr>
            <a:t>Indicatore di risultato diretto</a:t>
          </a:r>
        </a:p>
      </dsp:txBody>
      <dsp:txXfrm>
        <a:off x="32415" y="859819"/>
        <a:ext cx="853723" cy="893788"/>
      </dsp:txXfrm>
    </dsp:sp>
    <dsp:sp modelId="{A3AFA645-A50E-4EDA-ABDA-09D378CB734C}">
      <dsp:nvSpPr>
        <dsp:cNvPr id="0" name=""/>
        <dsp:cNvSpPr/>
      </dsp:nvSpPr>
      <dsp:spPr>
        <a:xfrm rot="18283222">
          <a:off x="814652" y="1109461"/>
          <a:ext cx="455584" cy="20041"/>
        </a:xfrm>
        <a:custGeom>
          <a:avLst/>
          <a:gdLst/>
          <a:ahLst/>
          <a:cxnLst/>
          <a:rect l="0" t="0" r="0" b="0"/>
          <a:pathLst>
            <a:path>
              <a:moveTo>
                <a:pt x="0" y="10020"/>
              </a:moveTo>
              <a:lnTo>
                <a:pt x="455584" y="10020"/>
              </a:lnTo>
            </a:path>
          </a:pathLst>
        </a:custGeom>
        <a:noFill/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400" kern="1200">
            <a:solidFill>
              <a:schemeClr val="accent1">
                <a:lumMod val="75000"/>
              </a:schemeClr>
            </a:solidFill>
          </a:endParaRPr>
        </a:p>
      </dsp:txBody>
      <dsp:txXfrm>
        <a:off x="1031054" y="1108092"/>
        <a:ext cx="22779" cy="22779"/>
      </dsp:txXfrm>
    </dsp:sp>
    <dsp:sp modelId="{8868F257-E0F1-47C6-B857-C3942C229D5D}">
      <dsp:nvSpPr>
        <dsp:cNvPr id="0" name=""/>
        <dsp:cNvSpPr/>
      </dsp:nvSpPr>
      <dsp:spPr>
        <a:xfrm>
          <a:off x="1172188" y="552855"/>
          <a:ext cx="1130543" cy="758788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accent1">
                  <a:lumMod val="75000"/>
                </a:schemeClr>
              </a:solidFill>
            </a:rPr>
            <a:t>Indicatori di risultato comuni CE</a:t>
          </a:r>
        </a:p>
      </dsp:txBody>
      <dsp:txXfrm>
        <a:off x="1194412" y="575079"/>
        <a:ext cx="1086095" cy="714340"/>
      </dsp:txXfrm>
    </dsp:sp>
    <dsp:sp modelId="{81EA91C8-70A2-4EC2-9EC2-030B1DCE6028}">
      <dsp:nvSpPr>
        <dsp:cNvPr id="0" name=""/>
        <dsp:cNvSpPr/>
      </dsp:nvSpPr>
      <dsp:spPr>
        <a:xfrm rot="18047432">
          <a:off x="2249746" y="828975"/>
          <a:ext cx="217109" cy="20041"/>
        </a:xfrm>
        <a:custGeom>
          <a:avLst/>
          <a:gdLst/>
          <a:ahLst/>
          <a:cxnLst/>
          <a:rect l="0" t="0" r="0" b="0"/>
          <a:pathLst>
            <a:path>
              <a:moveTo>
                <a:pt x="0" y="10020"/>
              </a:moveTo>
              <a:lnTo>
                <a:pt x="217109" y="10020"/>
              </a:lnTo>
            </a:path>
          </a:pathLst>
        </a:custGeom>
        <a:noFill/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400" kern="1200">
            <a:solidFill>
              <a:schemeClr val="accent1">
                <a:lumMod val="75000"/>
              </a:schemeClr>
            </a:solidFill>
          </a:endParaRPr>
        </a:p>
      </dsp:txBody>
      <dsp:txXfrm>
        <a:off x="2352873" y="833568"/>
        <a:ext cx="10855" cy="10855"/>
      </dsp:txXfrm>
    </dsp:sp>
    <dsp:sp modelId="{035F5E65-4258-49E3-9708-6697726E8F53}">
      <dsp:nvSpPr>
        <dsp:cNvPr id="0" name=""/>
        <dsp:cNvSpPr/>
      </dsp:nvSpPr>
      <dsp:spPr>
        <a:xfrm>
          <a:off x="2413870" y="583563"/>
          <a:ext cx="951120" cy="32435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accent1">
                  <a:lumMod val="75000"/>
                </a:schemeClr>
              </a:solidFill>
            </a:rPr>
            <a:t>Indicatore 1</a:t>
          </a:r>
        </a:p>
      </dsp:txBody>
      <dsp:txXfrm>
        <a:off x="2423370" y="593063"/>
        <a:ext cx="932120" cy="305359"/>
      </dsp:txXfrm>
    </dsp:sp>
    <dsp:sp modelId="{68CF2B38-EE2E-43AA-ACD1-2AFC579EEE2A}">
      <dsp:nvSpPr>
        <dsp:cNvPr id="0" name=""/>
        <dsp:cNvSpPr/>
      </dsp:nvSpPr>
      <dsp:spPr>
        <a:xfrm rot="19899185">
          <a:off x="3336809" y="624129"/>
          <a:ext cx="470053" cy="20041"/>
        </a:xfrm>
        <a:custGeom>
          <a:avLst/>
          <a:gdLst/>
          <a:ahLst/>
          <a:cxnLst/>
          <a:rect l="0" t="0" r="0" b="0"/>
          <a:pathLst>
            <a:path>
              <a:moveTo>
                <a:pt x="0" y="10020"/>
              </a:moveTo>
              <a:lnTo>
                <a:pt x="470053" y="10020"/>
              </a:lnTo>
            </a:path>
          </a:pathLst>
        </a:custGeom>
        <a:noFill/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400" kern="1200">
            <a:solidFill>
              <a:schemeClr val="accent1">
                <a:lumMod val="75000"/>
              </a:schemeClr>
            </a:solidFill>
          </a:endParaRPr>
        </a:p>
      </dsp:txBody>
      <dsp:txXfrm>
        <a:off x="3560084" y="622398"/>
        <a:ext cx="23502" cy="23502"/>
      </dsp:txXfrm>
    </dsp:sp>
    <dsp:sp modelId="{9D043140-4B74-4C97-A2F9-6C5B1A3C99C2}">
      <dsp:nvSpPr>
        <dsp:cNvPr id="0" name=""/>
        <dsp:cNvSpPr/>
      </dsp:nvSpPr>
      <dsp:spPr>
        <a:xfrm>
          <a:off x="3778680" y="303531"/>
          <a:ext cx="1942429" cy="43805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accent1">
                  <a:lumMod val="75000"/>
                </a:schemeClr>
              </a:solidFill>
            </a:rPr>
            <a:t>ANNEX I Reg. FESR e Fiche metodologiche</a:t>
          </a:r>
        </a:p>
      </dsp:txBody>
      <dsp:txXfrm>
        <a:off x="3791510" y="316361"/>
        <a:ext cx="1916769" cy="412391"/>
      </dsp:txXfrm>
    </dsp:sp>
    <dsp:sp modelId="{430FEC11-BC70-41B1-9ED4-F1168F48730E}">
      <dsp:nvSpPr>
        <dsp:cNvPr id="0" name=""/>
        <dsp:cNvSpPr/>
      </dsp:nvSpPr>
      <dsp:spPr>
        <a:xfrm rot="3552568">
          <a:off x="2249746" y="1015482"/>
          <a:ext cx="217109" cy="20041"/>
        </a:xfrm>
        <a:custGeom>
          <a:avLst/>
          <a:gdLst/>
          <a:ahLst/>
          <a:cxnLst/>
          <a:rect l="0" t="0" r="0" b="0"/>
          <a:pathLst>
            <a:path>
              <a:moveTo>
                <a:pt x="0" y="10020"/>
              </a:moveTo>
              <a:lnTo>
                <a:pt x="217109" y="10020"/>
              </a:lnTo>
            </a:path>
          </a:pathLst>
        </a:custGeom>
        <a:noFill/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400" kern="1200">
            <a:solidFill>
              <a:schemeClr val="accent1">
                <a:lumMod val="75000"/>
              </a:schemeClr>
            </a:solidFill>
          </a:endParaRPr>
        </a:p>
      </dsp:txBody>
      <dsp:txXfrm>
        <a:off x="2352873" y="1020075"/>
        <a:ext cx="10855" cy="10855"/>
      </dsp:txXfrm>
    </dsp:sp>
    <dsp:sp modelId="{1182E465-1428-44F0-9DAF-EDE5BE9C1614}">
      <dsp:nvSpPr>
        <dsp:cNvPr id="0" name=""/>
        <dsp:cNvSpPr/>
      </dsp:nvSpPr>
      <dsp:spPr>
        <a:xfrm>
          <a:off x="2413870" y="956577"/>
          <a:ext cx="951120" cy="32435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accent1">
                  <a:lumMod val="75000"/>
                </a:schemeClr>
              </a:solidFill>
            </a:rPr>
            <a:t>….</a:t>
          </a:r>
        </a:p>
      </dsp:txBody>
      <dsp:txXfrm>
        <a:off x="2423370" y="966077"/>
        <a:ext cx="932120" cy="305359"/>
      </dsp:txXfrm>
    </dsp:sp>
    <dsp:sp modelId="{09D7B571-40F4-4CFE-9795-417C6B486417}">
      <dsp:nvSpPr>
        <dsp:cNvPr id="0" name=""/>
        <dsp:cNvSpPr/>
      </dsp:nvSpPr>
      <dsp:spPr>
        <a:xfrm rot="4237424">
          <a:off x="651378" y="1665608"/>
          <a:ext cx="782131" cy="20041"/>
        </a:xfrm>
        <a:custGeom>
          <a:avLst/>
          <a:gdLst/>
          <a:ahLst/>
          <a:cxnLst/>
          <a:rect l="0" t="0" r="0" b="0"/>
          <a:pathLst>
            <a:path>
              <a:moveTo>
                <a:pt x="0" y="10020"/>
              </a:moveTo>
              <a:lnTo>
                <a:pt x="782131" y="10020"/>
              </a:lnTo>
            </a:path>
          </a:pathLst>
        </a:custGeom>
        <a:noFill/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400" kern="1200">
            <a:solidFill>
              <a:schemeClr val="accent1">
                <a:lumMod val="75000"/>
              </a:schemeClr>
            </a:solidFill>
          </a:endParaRPr>
        </a:p>
      </dsp:txBody>
      <dsp:txXfrm>
        <a:off x="1022890" y="1656076"/>
        <a:ext cx="39106" cy="39106"/>
      </dsp:txXfrm>
    </dsp:sp>
    <dsp:sp modelId="{791C8B70-39B4-4AF8-91A9-04A04BF85C02}">
      <dsp:nvSpPr>
        <dsp:cNvPr id="0" name=""/>
        <dsp:cNvSpPr/>
      </dsp:nvSpPr>
      <dsp:spPr>
        <a:xfrm>
          <a:off x="1172188" y="1682592"/>
          <a:ext cx="1130543" cy="723906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accent1">
                  <a:lumMod val="75000"/>
                </a:schemeClr>
              </a:solidFill>
            </a:rPr>
            <a:t>Indicatore specifico di PO</a:t>
          </a:r>
        </a:p>
      </dsp:txBody>
      <dsp:txXfrm>
        <a:off x="1193390" y="1703794"/>
        <a:ext cx="1088139" cy="681502"/>
      </dsp:txXfrm>
    </dsp:sp>
    <dsp:sp modelId="{2842509F-29B4-424F-8DF4-F7F54C303AF2}">
      <dsp:nvSpPr>
        <dsp:cNvPr id="0" name=""/>
        <dsp:cNvSpPr/>
      </dsp:nvSpPr>
      <dsp:spPr>
        <a:xfrm rot="18047432">
          <a:off x="2249746" y="1941271"/>
          <a:ext cx="217109" cy="20041"/>
        </a:xfrm>
        <a:custGeom>
          <a:avLst/>
          <a:gdLst/>
          <a:ahLst/>
          <a:cxnLst/>
          <a:rect l="0" t="0" r="0" b="0"/>
          <a:pathLst>
            <a:path>
              <a:moveTo>
                <a:pt x="0" y="10020"/>
              </a:moveTo>
              <a:lnTo>
                <a:pt x="217109" y="10020"/>
              </a:lnTo>
            </a:path>
          </a:pathLst>
        </a:custGeom>
        <a:noFill/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400" kern="1200">
            <a:solidFill>
              <a:schemeClr val="accent1">
                <a:lumMod val="75000"/>
              </a:schemeClr>
            </a:solidFill>
          </a:endParaRPr>
        </a:p>
      </dsp:txBody>
      <dsp:txXfrm>
        <a:off x="2352873" y="1945864"/>
        <a:ext cx="10855" cy="10855"/>
      </dsp:txXfrm>
    </dsp:sp>
    <dsp:sp modelId="{FAC8D446-2050-4641-BF7D-2F9FD95B0B6B}">
      <dsp:nvSpPr>
        <dsp:cNvPr id="0" name=""/>
        <dsp:cNvSpPr/>
      </dsp:nvSpPr>
      <dsp:spPr>
        <a:xfrm>
          <a:off x="2413870" y="1695858"/>
          <a:ext cx="951120" cy="32435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accent1">
                  <a:lumMod val="75000"/>
                </a:schemeClr>
              </a:solidFill>
            </a:rPr>
            <a:t>Indicatore 1</a:t>
          </a:r>
        </a:p>
      </dsp:txBody>
      <dsp:txXfrm>
        <a:off x="2423370" y="1705358"/>
        <a:ext cx="932120" cy="305359"/>
      </dsp:txXfrm>
    </dsp:sp>
    <dsp:sp modelId="{C17A85D3-535C-48D4-9F57-C7669E88A070}">
      <dsp:nvSpPr>
        <dsp:cNvPr id="0" name=""/>
        <dsp:cNvSpPr/>
      </dsp:nvSpPr>
      <dsp:spPr>
        <a:xfrm rot="17937089">
          <a:off x="3144532" y="1474114"/>
          <a:ext cx="854607" cy="20041"/>
        </a:xfrm>
        <a:custGeom>
          <a:avLst/>
          <a:gdLst/>
          <a:ahLst/>
          <a:cxnLst/>
          <a:rect l="0" t="0" r="0" b="0"/>
          <a:pathLst>
            <a:path>
              <a:moveTo>
                <a:pt x="0" y="10020"/>
              </a:moveTo>
              <a:lnTo>
                <a:pt x="854607" y="10020"/>
              </a:lnTo>
            </a:path>
          </a:pathLst>
        </a:custGeom>
        <a:noFill/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400" kern="1200">
            <a:solidFill>
              <a:schemeClr val="accent1">
                <a:lumMod val="75000"/>
              </a:schemeClr>
            </a:solidFill>
          </a:endParaRPr>
        </a:p>
      </dsp:txBody>
      <dsp:txXfrm>
        <a:off x="3550470" y="1462769"/>
        <a:ext cx="42730" cy="42730"/>
      </dsp:txXfrm>
    </dsp:sp>
    <dsp:sp modelId="{FAC734F6-B36D-46B6-95FF-6BB2F0DE317A}">
      <dsp:nvSpPr>
        <dsp:cNvPr id="0" name=""/>
        <dsp:cNvSpPr/>
      </dsp:nvSpPr>
      <dsp:spPr>
        <a:xfrm>
          <a:off x="3778680" y="891205"/>
          <a:ext cx="1815475" cy="43805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accent1">
                  <a:lumMod val="75000"/>
                </a:schemeClr>
              </a:solidFill>
            </a:rPr>
            <a:t>Documenti strategici nazionali</a:t>
          </a:r>
        </a:p>
      </dsp:txBody>
      <dsp:txXfrm>
        <a:off x="3791510" y="904035"/>
        <a:ext cx="1789815" cy="412391"/>
      </dsp:txXfrm>
    </dsp:sp>
    <dsp:sp modelId="{F17D9C33-B165-47FC-A52E-3D7E99C67DE7}">
      <dsp:nvSpPr>
        <dsp:cNvPr id="0" name=""/>
        <dsp:cNvSpPr/>
      </dsp:nvSpPr>
      <dsp:spPr>
        <a:xfrm rot="19664504">
          <a:off x="3327237" y="1717466"/>
          <a:ext cx="489195" cy="20041"/>
        </a:xfrm>
        <a:custGeom>
          <a:avLst/>
          <a:gdLst/>
          <a:ahLst/>
          <a:cxnLst/>
          <a:rect l="0" t="0" r="0" b="0"/>
          <a:pathLst>
            <a:path>
              <a:moveTo>
                <a:pt x="0" y="10020"/>
              </a:moveTo>
              <a:lnTo>
                <a:pt x="489195" y="10020"/>
              </a:lnTo>
            </a:path>
          </a:pathLst>
        </a:custGeom>
        <a:noFill/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400" kern="1200">
            <a:solidFill>
              <a:schemeClr val="accent1">
                <a:lumMod val="75000"/>
              </a:schemeClr>
            </a:solidFill>
          </a:endParaRPr>
        </a:p>
      </dsp:txBody>
      <dsp:txXfrm>
        <a:off x="3559605" y="1715257"/>
        <a:ext cx="24459" cy="24459"/>
      </dsp:txXfrm>
    </dsp:sp>
    <dsp:sp modelId="{6AC65522-A688-4952-99A2-17D736FB898F}">
      <dsp:nvSpPr>
        <dsp:cNvPr id="0" name=""/>
        <dsp:cNvSpPr/>
      </dsp:nvSpPr>
      <dsp:spPr>
        <a:xfrm>
          <a:off x="3778680" y="1377910"/>
          <a:ext cx="1815475" cy="43805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accent1">
                  <a:lumMod val="75000"/>
                </a:schemeClr>
              </a:solidFill>
            </a:rPr>
            <a:t>Dati amministrativi</a:t>
          </a:r>
        </a:p>
      </dsp:txBody>
      <dsp:txXfrm>
        <a:off x="3791510" y="1390740"/>
        <a:ext cx="1789815" cy="412391"/>
      </dsp:txXfrm>
    </dsp:sp>
    <dsp:sp modelId="{7A509E10-50E8-42F6-8B7A-883FB0A39E89}">
      <dsp:nvSpPr>
        <dsp:cNvPr id="0" name=""/>
        <dsp:cNvSpPr/>
      </dsp:nvSpPr>
      <dsp:spPr>
        <a:xfrm rot="1623660">
          <a:off x="3339562" y="1953687"/>
          <a:ext cx="464545" cy="20041"/>
        </a:xfrm>
        <a:custGeom>
          <a:avLst/>
          <a:gdLst/>
          <a:ahLst/>
          <a:cxnLst/>
          <a:rect l="0" t="0" r="0" b="0"/>
          <a:pathLst>
            <a:path>
              <a:moveTo>
                <a:pt x="0" y="10020"/>
              </a:moveTo>
              <a:lnTo>
                <a:pt x="464545" y="10020"/>
              </a:lnTo>
            </a:path>
          </a:pathLst>
        </a:custGeom>
        <a:noFill/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400" kern="1200">
            <a:solidFill>
              <a:schemeClr val="accent1">
                <a:lumMod val="75000"/>
              </a:schemeClr>
            </a:solidFill>
          </a:endParaRPr>
        </a:p>
      </dsp:txBody>
      <dsp:txXfrm>
        <a:off x="3560222" y="1952094"/>
        <a:ext cx="23227" cy="23227"/>
      </dsp:txXfrm>
    </dsp:sp>
    <dsp:sp modelId="{5503B591-8EE3-4543-A5F2-DFA707FA76CB}">
      <dsp:nvSpPr>
        <dsp:cNvPr id="0" name=""/>
        <dsp:cNvSpPr/>
      </dsp:nvSpPr>
      <dsp:spPr>
        <a:xfrm>
          <a:off x="3778680" y="1887707"/>
          <a:ext cx="1815475" cy="36334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accent1">
                  <a:lumMod val="75000"/>
                </a:schemeClr>
              </a:solidFill>
            </a:rPr>
            <a:t>…</a:t>
          </a:r>
        </a:p>
      </dsp:txBody>
      <dsp:txXfrm>
        <a:off x="3789322" y="1898349"/>
        <a:ext cx="1794191" cy="342057"/>
      </dsp:txXfrm>
    </dsp:sp>
    <dsp:sp modelId="{AA0B9A33-7A79-4A11-9CE3-7C0BE8BFECAC}">
      <dsp:nvSpPr>
        <dsp:cNvPr id="0" name=""/>
        <dsp:cNvSpPr/>
      </dsp:nvSpPr>
      <dsp:spPr>
        <a:xfrm rot="3164670">
          <a:off x="3199274" y="2182259"/>
          <a:ext cx="839862" cy="20041"/>
        </a:xfrm>
        <a:custGeom>
          <a:avLst/>
          <a:gdLst/>
          <a:ahLst/>
          <a:cxnLst/>
          <a:rect l="0" t="0" r="0" b="0"/>
          <a:pathLst>
            <a:path>
              <a:moveTo>
                <a:pt x="0" y="10020"/>
              </a:moveTo>
              <a:lnTo>
                <a:pt x="839862" y="10020"/>
              </a:lnTo>
            </a:path>
          </a:pathLst>
        </a:custGeom>
        <a:noFill/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400" kern="1200">
            <a:solidFill>
              <a:schemeClr val="accent1">
                <a:lumMod val="75000"/>
              </a:schemeClr>
            </a:solidFill>
          </a:endParaRPr>
        </a:p>
      </dsp:txBody>
      <dsp:txXfrm>
        <a:off x="3598208" y="2171283"/>
        <a:ext cx="41993" cy="41993"/>
      </dsp:txXfrm>
    </dsp:sp>
    <dsp:sp modelId="{0C4EE5BE-F4AD-4390-BBA5-A76D2F8A716E}">
      <dsp:nvSpPr>
        <dsp:cNvPr id="0" name=""/>
        <dsp:cNvSpPr/>
      </dsp:nvSpPr>
      <dsp:spPr>
        <a:xfrm>
          <a:off x="3873419" y="2344850"/>
          <a:ext cx="1698329" cy="36334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>
              <a:solidFill>
                <a:schemeClr val="accent1">
                  <a:lumMod val="75000"/>
                </a:schemeClr>
              </a:solidFill>
            </a:rPr>
            <a:t>CUP,  Liste nazionali IT 2014-2020</a:t>
          </a:r>
          <a:endParaRPr lang="it-IT" sz="14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3884061" y="2355492"/>
        <a:ext cx="1677045" cy="342057"/>
      </dsp:txXfrm>
    </dsp:sp>
    <dsp:sp modelId="{D5BA1398-9CB4-483D-A853-1864FA1DA484}">
      <dsp:nvSpPr>
        <dsp:cNvPr id="0" name=""/>
        <dsp:cNvSpPr/>
      </dsp:nvSpPr>
      <dsp:spPr>
        <a:xfrm rot="3552568">
          <a:off x="2249746" y="2127778"/>
          <a:ext cx="217109" cy="20041"/>
        </a:xfrm>
        <a:custGeom>
          <a:avLst/>
          <a:gdLst/>
          <a:ahLst/>
          <a:cxnLst/>
          <a:rect l="0" t="0" r="0" b="0"/>
          <a:pathLst>
            <a:path>
              <a:moveTo>
                <a:pt x="0" y="10020"/>
              </a:moveTo>
              <a:lnTo>
                <a:pt x="217109" y="10020"/>
              </a:lnTo>
            </a:path>
          </a:pathLst>
        </a:custGeom>
        <a:noFill/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/>
      </dsp:spPr>
      <dsp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400" kern="1200">
            <a:solidFill>
              <a:schemeClr val="accent1">
                <a:lumMod val="75000"/>
              </a:schemeClr>
            </a:solidFill>
          </a:endParaRPr>
        </a:p>
      </dsp:txBody>
      <dsp:txXfrm>
        <a:off x="2352873" y="2132371"/>
        <a:ext cx="10855" cy="10855"/>
      </dsp:txXfrm>
    </dsp:sp>
    <dsp:sp modelId="{E44BC159-B657-4E2E-9C68-39998BBDD861}">
      <dsp:nvSpPr>
        <dsp:cNvPr id="0" name=""/>
        <dsp:cNvSpPr/>
      </dsp:nvSpPr>
      <dsp:spPr>
        <a:xfrm>
          <a:off x="2413870" y="2068872"/>
          <a:ext cx="951120" cy="32435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accent1">
                  <a:lumMod val="75000"/>
                </a:schemeClr>
              </a:solidFill>
            </a:rPr>
            <a:t>…</a:t>
          </a:r>
        </a:p>
      </dsp:txBody>
      <dsp:txXfrm>
        <a:off x="2423370" y="2078372"/>
        <a:ext cx="932120" cy="3053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2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2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5A2B20BE-739B-4149-99D1-B44065F6B9D5}" type="datetimeFigureOut">
              <a:rPr lang="it-IT" smtClean="0"/>
              <a:pPr/>
              <a:t>19/02/21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6363" cy="511732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3" cy="511732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4F07816E-F1AC-47AB-AC07-60EB9E283FF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8585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2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2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EE2F7724-1244-42B7-B3C2-C330228B9D00}" type="datetimeFigureOut">
              <a:rPr lang="it-IT" smtClean="0"/>
              <a:pPr/>
              <a:t>19/02/21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9938"/>
            <a:ext cx="6813550" cy="3833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6" tIns="47398" rIns="94796" bIns="47398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931" y="4861443"/>
            <a:ext cx="5679440" cy="4605577"/>
          </a:xfrm>
          <a:prstGeom prst="rect">
            <a:avLst/>
          </a:prstGeom>
        </p:spPr>
        <p:txBody>
          <a:bodyPr vert="horz" lIns="94796" tIns="47398" rIns="94796" bIns="47398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1732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1732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9C276E4A-A6AD-459D-BDE4-B9CF65F01C71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3112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200" dirty="0"/>
              <a:t>Secondo la proposta di CPR (art.17) il programma deve esporre:</a:t>
            </a:r>
          </a:p>
          <a:p>
            <a:r>
              <a:rPr lang="it-IT" sz="1200" dirty="0"/>
              <a:t>3.d: “</a:t>
            </a:r>
            <a:r>
              <a:rPr lang="it-IT" sz="1200" i="1" dirty="0"/>
              <a:t>per ciascun obiettivo specifico...le tipologie di intervento e una ripartizione indicativa delle risorse programmate per tipologia di intervento o settore di sostegno</a:t>
            </a:r>
            <a:r>
              <a:rPr lang="it-IT" sz="1200" dirty="0"/>
              <a:t>”</a:t>
            </a:r>
          </a:p>
          <a:p>
            <a:r>
              <a:rPr lang="it-IT" sz="1200" dirty="0"/>
              <a:t>3.f “</a:t>
            </a:r>
            <a:r>
              <a:rPr lang="it-IT" sz="1200" i="1" dirty="0"/>
              <a:t>una tabella che specifichi le dotazioni finanziarie complessive per ogni priorità, suddivisa per fondo e per categoria di regioni e il contributo nazionale, e se è composto da contributi pubblici e privati</a:t>
            </a:r>
            <a:r>
              <a:rPr lang="it-IT" sz="1200" dirty="0"/>
              <a:t>”;</a:t>
            </a:r>
          </a:p>
          <a:p>
            <a:pPr>
              <a:spcBef>
                <a:spcPts val="600"/>
              </a:spcBef>
            </a:pPr>
            <a:r>
              <a:rPr lang="it-IT" sz="1200" dirty="0"/>
              <a:t>I building </a:t>
            </a:r>
            <a:r>
              <a:rPr lang="it-IT" sz="1200" dirty="0" err="1"/>
              <a:t>blocks</a:t>
            </a:r>
            <a:r>
              <a:rPr lang="it-IT" sz="1200" dirty="0"/>
              <a:t> del budget sono gli obiettivi specifici</a:t>
            </a:r>
          </a:p>
          <a:p>
            <a:endParaRPr lang="it-IT" dirty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276E4A-A6AD-459D-BDE4-B9CF65F01C71}" type="slidenum">
              <a:rPr lang="it-IT" smtClean="0"/>
              <a:pPr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4113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94D81044-5459-EA46-A235-A70A2850FADD}"/>
              </a:ext>
            </a:extLst>
          </p:cNvPr>
          <p:cNvSpPr/>
          <p:nvPr userDrawn="1"/>
        </p:nvSpPr>
        <p:spPr>
          <a:xfrm>
            <a:off x="82446" y="486042"/>
            <a:ext cx="8979108" cy="4461971"/>
          </a:xfrm>
          <a:prstGeom prst="rect">
            <a:avLst/>
          </a:prstGeom>
          <a:solidFill>
            <a:srgbClr val="024D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graphicFrame>
        <p:nvGraphicFramePr>
          <p:cNvPr id="7" name="Tabella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10079179"/>
              </p:ext>
            </p:extLst>
          </p:nvPr>
        </p:nvGraphicFramePr>
        <p:xfrm>
          <a:off x="0" y="0"/>
          <a:ext cx="9144000" cy="445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55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>
                          <a:effectLst/>
                        </a:rPr>
                        <a:t> </a:t>
                      </a:r>
                      <a:endParaRPr lang="it-IT" sz="23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 anchor="b">
                    <a:solidFill>
                      <a:srgbClr val="024D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72053" y="699542"/>
            <a:ext cx="8407571" cy="35384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557213" indent="-214313">
              <a:buFont typeface="Arial" panose="020B0604020202020204" pitchFamily="34" charset="0"/>
              <a:buChar char="•"/>
              <a:defRPr sz="2400" b="1">
                <a:solidFill>
                  <a:schemeClr val="bg1"/>
                </a:solidFill>
              </a:defRPr>
            </a:lvl2pPr>
            <a:lvl3pPr>
              <a:defRPr sz="2400" b="1">
                <a:solidFill>
                  <a:schemeClr val="bg1"/>
                </a:solidFill>
              </a:defRPr>
            </a:lvl3pPr>
            <a:lvl4pPr>
              <a:defRPr sz="2400" b="1">
                <a:solidFill>
                  <a:schemeClr val="bg1"/>
                </a:solidFill>
              </a:defRPr>
            </a:lvl4pPr>
            <a:lvl5pPr>
              <a:defRPr sz="2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0" y="30"/>
            <a:ext cx="9144000" cy="465486"/>
          </a:xfrm>
          <a:prstGeom prst="rect">
            <a:avLst/>
          </a:prstGeom>
        </p:spPr>
        <p:txBody>
          <a:bodyPr/>
          <a:lstStyle>
            <a:lvl1pPr>
              <a:defRPr sz="2100" b="1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FDF3969D-A8B2-354F-B2B9-AB5AA89DE03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4537958"/>
            <a:ext cx="1103999" cy="41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225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542014"/>
            <a:ext cx="4040188" cy="67958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solidFill>
                  <a:srgbClr val="002060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1393187"/>
            <a:ext cx="4040188" cy="33538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50">
                <a:solidFill>
                  <a:srgbClr val="002060"/>
                </a:solidFill>
              </a:defRPr>
            </a:lvl1pPr>
            <a:lvl2pPr marL="600075" indent="-257175">
              <a:buFont typeface="Arial" panose="020B0604020202020204" pitchFamily="34" charset="0"/>
              <a:buChar char="•"/>
              <a:defRPr sz="1650">
                <a:solidFill>
                  <a:srgbClr val="002060"/>
                </a:solidFill>
              </a:defRPr>
            </a:lvl2pPr>
            <a:lvl3pPr>
              <a:defRPr sz="1650">
                <a:solidFill>
                  <a:srgbClr val="002060"/>
                </a:solidFill>
              </a:defRPr>
            </a:lvl3pPr>
            <a:lvl4pPr>
              <a:defRPr sz="1650">
                <a:solidFill>
                  <a:srgbClr val="002060"/>
                </a:solidFill>
              </a:defRPr>
            </a:lvl4pPr>
            <a:lvl5pPr>
              <a:defRPr sz="1650">
                <a:solidFill>
                  <a:srgbClr val="002060"/>
                </a:solidFill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6" y="519523"/>
            <a:ext cx="4041775" cy="67958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solidFill>
                  <a:srgbClr val="002060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6" y="1393187"/>
            <a:ext cx="4041775" cy="33538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50">
                <a:solidFill>
                  <a:srgbClr val="002060"/>
                </a:solidFill>
              </a:defRPr>
            </a:lvl1pPr>
            <a:lvl2pPr marL="600075" indent="-257175">
              <a:buFont typeface="Arial" panose="020B0604020202020204" pitchFamily="34" charset="0"/>
              <a:buChar char="•"/>
              <a:defRPr sz="1650">
                <a:solidFill>
                  <a:srgbClr val="002060"/>
                </a:solidFill>
              </a:defRPr>
            </a:lvl2pPr>
            <a:lvl3pPr>
              <a:defRPr sz="1650">
                <a:solidFill>
                  <a:srgbClr val="002060"/>
                </a:solidFill>
              </a:defRPr>
            </a:lvl3pPr>
            <a:lvl4pPr>
              <a:defRPr sz="1650">
                <a:solidFill>
                  <a:srgbClr val="002060"/>
                </a:solidFill>
              </a:defRPr>
            </a:lvl4pPr>
            <a:lvl5pPr>
              <a:defRPr sz="1650">
                <a:solidFill>
                  <a:srgbClr val="002060"/>
                </a:solidFill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866D410D-15E9-134B-8D86-87C621C11260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276632683"/>
              </p:ext>
            </p:extLst>
          </p:nvPr>
        </p:nvGraphicFramePr>
        <p:xfrm>
          <a:off x="0" y="0"/>
          <a:ext cx="9144000" cy="445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55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>
                          <a:effectLst/>
                        </a:rPr>
                        <a:t> </a:t>
                      </a:r>
                      <a:endParaRPr lang="it-IT" sz="23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 anchor="b">
                    <a:solidFill>
                      <a:srgbClr val="024D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" name="Titolo 1">
            <a:extLst>
              <a:ext uri="{FF2B5EF4-FFF2-40B4-BE49-F238E27FC236}">
                <a16:creationId xmlns:a16="http://schemas.microsoft.com/office/drawing/2014/main" id="{D19BF9D1-8FB0-FB48-9F94-E1309C953F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15630" y="18032"/>
            <a:ext cx="9175264" cy="465486"/>
          </a:xfrm>
          <a:prstGeom prst="rect">
            <a:avLst/>
          </a:prstGeom>
        </p:spPr>
        <p:txBody>
          <a:bodyPr/>
          <a:lstStyle>
            <a:lvl1pPr>
              <a:defRPr sz="2200" b="1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</p:spTree>
    <p:extLst>
      <p:ext uri="{BB962C8B-B14F-4D97-AF65-F5344CB8AC3E}">
        <p14:creationId xmlns:p14="http://schemas.microsoft.com/office/powerpoint/2010/main" val="2389164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936023"/>
            <a:ext cx="4040188" cy="58058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solidFill>
                  <a:srgbClr val="002060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50">
                <a:solidFill>
                  <a:srgbClr val="002060"/>
                </a:solidFill>
              </a:defRPr>
            </a:lvl1pPr>
            <a:lvl2pPr marL="600075" indent="-257175">
              <a:buFont typeface="Arial" panose="020B0604020202020204" pitchFamily="34" charset="0"/>
              <a:buChar char="•"/>
              <a:defRPr sz="1650">
                <a:solidFill>
                  <a:srgbClr val="002060"/>
                </a:solidFill>
              </a:defRPr>
            </a:lvl2pPr>
            <a:lvl3pPr>
              <a:defRPr sz="1650">
                <a:solidFill>
                  <a:srgbClr val="002060"/>
                </a:solidFill>
              </a:defRPr>
            </a:lvl3pPr>
            <a:lvl4pPr>
              <a:defRPr sz="1650">
                <a:solidFill>
                  <a:srgbClr val="002060"/>
                </a:solidFill>
              </a:defRPr>
            </a:lvl4pPr>
            <a:lvl5pPr>
              <a:defRPr sz="1650">
                <a:solidFill>
                  <a:srgbClr val="002060"/>
                </a:solidFill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6" y="936023"/>
            <a:ext cx="4041775" cy="58058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solidFill>
                  <a:srgbClr val="002060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50">
                <a:solidFill>
                  <a:srgbClr val="002060"/>
                </a:solidFill>
              </a:defRPr>
            </a:lvl1pPr>
            <a:lvl2pPr marL="600075" indent="-257175">
              <a:buFont typeface="Arial" panose="020B0604020202020204" pitchFamily="34" charset="0"/>
              <a:buChar char="•"/>
              <a:defRPr sz="1650">
                <a:solidFill>
                  <a:srgbClr val="002060"/>
                </a:solidFill>
              </a:defRPr>
            </a:lvl2pPr>
            <a:lvl3pPr>
              <a:defRPr sz="1650">
                <a:solidFill>
                  <a:srgbClr val="002060"/>
                </a:solidFill>
              </a:defRPr>
            </a:lvl3pPr>
            <a:lvl4pPr>
              <a:defRPr sz="1650">
                <a:solidFill>
                  <a:srgbClr val="002060"/>
                </a:solidFill>
              </a:defRPr>
            </a:lvl4pPr>
            <a:lvl5pPr>
              <a:defRPr sz="1650">
                <a:solidFill>
                  <a:srgbClr val="002060"/>
                </a:solidFill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14" name="Titolo 2"/>
          <p:cNvSpPr txBox="1">
            <a:spLocks/>
          </p:cNvSpPr>
          <p:nvPr userDrawn="1"/>
        </p:nvSpPr>
        <p:spPr>
          <a:xfrm>
            <a:off x="450024" y="54036"/>
            <a:ext cx="8229600" cy="357474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300" b="1" dirty="0">
                <a:solidFill>
                  <a:schemeClr val="bg1"/>
                </a:solidFill>
              </a:rPr>
              <a:t>Titolo (1 riga)</a:t>
            </a:r>
            <a:endParaRPr lang="it-IT" sz="1350" dirty="0">
              <a:solidFill>
                <a:schemeClr val="bg1"/>
              </a:solidFill>
            </a:endParaRPr>
          </a:p>
        </p:txBody>
      </p:sp>
      <p:graphicFrame>
        <p:nvGraphicFramePr>
          <p:cNvPr id="11" name="Tabella 10">
            <a:extLst>
              <a:ext uri="{FF2B5EF4-FFF2-40B4-BE49-F238E27FC236}">
                <a16:creationId xmlns:a16="http://schemas.microsoft.com/office/drawing/2014/main" id="{C77E61FE-6AA0-5047-8430-C9B3F61CC84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807899764"/>
              </p:ext>
            </p:extLst>
          </p:nvPr>
        </p:nvGraphicFramePr>
        <p:xfrm>
          <a:off x="0" y="0"/>
          <a:ext cx="9144000" cy="810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1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>
                          <a:effectLst/>
                        </a:rPr>
                        <a:t> </a:t>
                      </a:r>
                      <a:endParaRPr lang="it-IT" sz="23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 anchor="b">
                    <a:solidFill>
                      <a:srgbClr val="024D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" name="Titolo 1">
            <a:extLst>
              <a:ext uri="{FF2B5EF4-FFF2-40B4-BE49-F238E27FC236}">
                <a16:creationId xmlns:a16="http://schemas.microsoft.com/office/drawing/2014/main" id="{4AD1D441-14D5-1243-8E8B-2F2225D86D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20538"/>
            <a:ext cx="9144000" cy="810000"/>
          </a:xfrm>
          <a:prstGeom prst="rect">
            <a:avLst/>
          </a:prstGeom>
        </p:spPr>
        <p:txBody>
          <a:bodyPr/>
          <a:lstStyle>
            <a:lvl1pPr>
              <a:defRPr sz="2200" b="1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br>
              <a:rPr lang="it-IT" dirty="0"/>
            </a:br>
            <a:r>
              <a:rPr lang="it-IT" dirty="0"/>
              <a:t>(2 RIGHE)</a:t>
            </a:r>
          </a:p>
        </p:txBody>
      </p:sp>
    </p:spTree>
    <p:extLst>
      <p:ext uri="{BB962C8B-B14F-4D97-AF65-F5344CB8AC3E}">
        <p14:creationId xmlns:p14="http://schemas.microsoft.com/office/powerpoint/2010/main" val="16736683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 userDrawn="1"/>
        </p:nvSpPr>
        <p:spPr>
          <a:xfrm>
            <a:off x="0" y="573529"/>
            <a:ext cx="3465513" cy="3967088"/>
          </a:xfrm>
          <a:prstGeom prst="rect">
            <a:avLst/>
          </a:prstGeom>
          <a:solidFill>
            <a:srgbClr val="024D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573529"/>
            <a:ext cx="5111750" cy="38590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50">
                <a:solidFill>
                  <a:srgbClr val="002060"/>
                </a:solidFill>
              </a:defRPr>
            </a:lvl1pPr>
            <a:lvl2pPr marL="685800" indent="-342900">
              <a:buFont typeface="Arial" panose="020B0604020202020204" pitchFamily="34" charset="0"/>
              <a:buChar char="•"/>
              <a:defRPr sz="1650">
                <a:solidFill>
                  <a:srgbClr val="002060"/>
                </a:solidFill>
              </a:defRPr>
            </a:lvl2pPr>
            <a:lvl3pPr>
              <a:defRPr sz="1650">
                <a:solidFill>
                  <a:srgbClr val="002060"/>
                </a:solidFill>
              </a:defRPr>
            </a:lvl3pPr>
            <a:lvl4pPr>
              <a:defRPr sz="1650">
                <a:solidFill>
                  <a:srgbClr val="002060"/>
                </a:solidFill>
              </a:defRPr>
            </a:lvl4pPr>
            <a:lvl5pPr>
              <a:defRPr sz="1650">
                <a:solidFill>
                  <a:srgbClr val="002060"/>
                </a:solidFill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28600" y="897565"/>
            <a:ext cx="3008313" cy="315699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i="1">
                <a:solidFill>
                  <a:schemeClr val="bg1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04FC64A1-067D-914F-B8FA-DD15AAEC3270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276632683"/>
              </p:ext>
            </p:extLst>
          </p:nvPr>
        </p:nvGraphicFramePr>
        <p:xfrm>
          <a:off x="0" y="0"/>
          <a:ext cx="9144000" cy="445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55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>
                          <a:effectLst/>
                        </a:rPr>
                        <a:t> </a:t>
                      </a:r>
                      <a:endParaRPr lang="it-IT" sz="23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 anchor="b">
                    <a:solidFill>
                      <a:srgbClr val="024D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" name="Titolo 1">
            <a:extLst>
              <a:ext uri="{FF2B5EF4-FFF2-40B4-BE49-F238E27FC236}">
                <a16:creationId xmlns:a16="http://schemas.microsoft.com/office/drawing/2014/main" id="{8944867D-2BFA-7E4D-A111-0670173687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30"/>
            <a:ext cx="9144002" cy="465486"/>
          </a:xfrm>
          <a:prstGeom prst="rect">
            <a:avLst/>
          </a:prstGeom>
        </p:spPr>
        <p:txBody>
          <a:bodyPr/>
          <a:lstStyle>
            <a:lvl1pPr>
              <a:defRPr sz="2200" b="1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</p:spTree>
    <p:extLst>
      <p:ext uri="{BB962C8B-B14F-4D97-AF65-F5344CB8AC3E}">
        <p14:creationId xmlns:p14="http://schemas.microsoft.com/office/powerpoint/2010/main" val="41567300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olo 2"/>
          <p:cNvSpPr txBox="1">
            <a:spLocks/>
          </p:cNvSpPr>
          <p:nvPr userDrawn="1"/>
        </p:nvSpPr>
        <p:spPr>
          <a:xfrm>
            <a:off x="450024" y="54036"/>
            <a:ext cx="8229600" cy="357474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300" b="1" dirty="0">
                <a:solidFill>
                  <a:schemeClr val="bg1"/>
                </a:solidFill>
              </a:rPr>
              <a:t>Titolo (1 riga)</a:t>
            </a:r>
            <a:endParaRPr lang="it-IT" sz="1350" dirty="0">
              <a:solidFill>
                <a:schemeClr val="bg1"/>
              </a:solidFill>
            </a:endParaRPr>
          </a:p>
        </p:txBody>
      </p:sp>
      <p:sp>
        <p:nvSpPr>
          <p:cNvPr id="11" name="Rettangolo 10"/>
          <p:cNvSpPr/>
          <p:nvPr userDrawn="1"/>
        </p:nvSpPr>
        <p:spPr>
          <a:xfrm>
            <a:off x="0" y="892850"/>
            <a:ext cx="3465513" cy="3731129"/>
          </a:xfrm>
          <a:prstGeom prst="rect">
            <a:avLst/>
          </a:prstGeom>
          <a:solidFill>
            <a:srgbClr val="024D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12" name="Segnaposto contenuto 2"/>
          <p:cNvSpPr>
            <a:spLocks noGrp="1"/>
          </p:cNvSpPr>
          <p:nvPr>
            <p:ph idx="1"/>
          </p:nvPr>
        </p:nvSpPr>
        <p:spPr>
          <a:xfrm>
            <a:off x="3575050" y="892850"/>
            <a:ext cx="5111750" cy="36771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50">
                <a:solidFill>
                  <a:srgbClr val="002060"/>
                </a:solidFill>
              </a:defRPr>
            </a:lvl1pPr>
            <a:lvl2pPr marL="685800" indent="-342900">
              <a:buFont typeface="Arial" panose="020B0604020202020204" pitchFamily="34" charset="0"/>
              <a:buChar char="•"/>
              <a:defRPr sz="1650">
                <a:solidFill>
                  <a:srgbClr val="002060"/>
                </a:solidFill>
              </a:defRPr>
            </a:lvl2pPr>
            <a:lvl3pPr>
              <a:defRPr sz="1650">
                <a:solidFill>
                  <a:srgbClr val="002060"/>
                </a:solidFill>
              </a:defRPr>
            </a:lvl3pPr>
            <a:lvl4pPr>
              <a:defRPr sz="1650">
                <a:solidFill>
                  <a:srgbClr val="002060"/>
                </a:solidFill>
              </a:defRPr>
            </a:lvl4pPr>
            <a:lvl5pPr>
              <a:defRPr sz="1650">
                <a:solidFill>
                  <a:srgbClr val="002060"/>
                </a:solidFill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13" name="Segnaposto testo 3"/>
          <p:cNvSpPr>
            <a:spLocks noGrp="1"/>
          </p:cNvSpPr>
          <p:nvPr>
            <p:ph type="body" sz="half" idx="2"/>
          </p:nvPr>
        </p:nvSpPr>
        <p:spPr>
          <a:xfrm>
            <a:off x="228600" y="1216886"/>
            <a:ext cx="3008313" cy="315699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i="1">
                <a:solidFill>
                  <a:schemeClr val="bg1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9CD602C7-C1F8-D04C-B1B9-CDB7ADE29901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807899764"/>
              </p:ext>
            </p:extLst>
          </p:nvPr>
        </p:nvGraphicFramePr>
        <p:xfrm>
          <a:off x="0" y="0"/>
          <a:ext cx="9144000" cy="810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1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>
                          <a:effectLst/>
                        </a:rPr>
                        <a:t> </a:t>
                      </a:r>
                      <a:endParaRPr lang="it-IT" sz="23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 anchor="b">
                    <a:solidFill>
                      <a:srgbClr val="024D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Titolo 1">
            <a:extLst>
              <a:ext uri="{FF2B5EF4-FFF2-40B4-BE49-F238E27FC236}">
                <a16:creationId xmlns:a16="http://schemas.microsoft.com/office/drawing/2014/main" id="{D84AB71F-E537-7646-BFE3-FA4D6E943B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57250"/>
          </a:xfrm>
          <a:prstGeom prst="rect">
            <a:avLst/>
          </a:prstGeom>
        </p:spPr>
        <p:txBody>
          <a:bodyPr/>
          <a:lstStyle>
            <a:lvl1pPr>
              <a:defRPr sz="2250" b="1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br>
              <a:rPr lang="it-IT" dirty="0"/>
            </a:br>
            <a:r>
              <a:rPr lang="it-IT" dirty="0"/>
              <a:t>(2 RIGHE)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Copertin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8995104E-8D6F-6543-932E-79C5B7BFC5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Titolo 1"/>
          <p:cNvSpPr>
            <a:spLocks noGrp="1"/>
          </p:cNvSpPr>
          <p:nvPr>
            <p:ph type="title" hasCustomPrompt="1"/>
          </p:nvPr>
        </p:nvSpPr>
        <p:spPr>
          <a:xfrm>
            <a:off x="338842" y="1131590"/>
            <a:ext cx="8481630" cy="1908212"/>
          </a:xfrm>
          <a:prstGeom prst="rect">
            <a:avLst/>
          </a:prstGeom>
        </p:spPr>
        <p:txBody>
          <a:bodyPr/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Fare clic per modificare</a:t>
            </a:r>
            <a:br>
              <a:rPr lang="it-IT" dirty="0"/>
            </a:br>
            <a:r>
              <a:rPr lang="it-IT" dirty="0"/>
              <a:t>lo stile del titolo</a:t>
            </a:r>
          </a:p>
        </p:txBody>
      </p:sp>
      <p:sp>
        <p:nvSpPr>
          <p:cNvPr id="8" name="Segnaposto contenuto 5"/>
          <p:cNvSpPr>
            <a:spLocks noGrp="1"/>
          </p:cNvSpPr>
          <p:nvPr>
            <p:ph sz="quarter" idx="10" hasCustomPrompt="1"/>
          </p:nvPr>
        </p:nvSpPr>
        <p:spPr>
          <a:xfrm>
            <a:off x="338842" y="3507854"/>
            <a:ext cx="8481630" cy="576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5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it-IT" dirty="0"/>
              <a:t>Nome Cognome</a:t>
            </a:r>
          </a:p>
          <a:p>
            <a:pPr lvl="0"/>
            <a:r>
              <a:rPr lang="it-IT" dirty="0"/>
              <a:t>data</a:t>
            </a:r>
          </a:p>
        </p:txBody>
      </p:sp>
    </p:spTree>
    <p:extLst>
      <p:ext uri="{BB962C8B-B14F-4D97-AF65-F5344CB8AC3E}">
        <p14:creationId xmlns:p14="http://schemas.microsoft.com/office/powerpoint/2010/main" val="27871721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sal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A5A17C86-37CE-8F4B-AC20-91773CD895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itolo 1"/>
          <p:cNvSpPr txBox="1">
            <a:spLocks/>
          </p:cNvSpPr>
          <p:nvPr userDrawn="1"/>
        </p:nvSpPr>
        <p:spPr>
          <a:xfrm>
            <a:off x="323529" y="3651870"/>
            <a:ext cx="8497193" cy="65347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it-IT" sz="2400" b="1" i="1" kern="1200" dirty="0">
                <a:solidFill>
                  <a:schemeClr val="bg1"/>
                </a:solidFill>
                <a:latin typeface="+mj-lt"/>
                <a:ea typeface="+mj-ea"/>
                <a:cs typeface="Arial" panose="020B0604020202020204" pitchFamily="34" charset="0"/>
              </a:rPr>
              <a:t>Grazie dell’attenzione</a:t>
            </a:r>
            <a:endParaRPr lang="it-IT" altLang="it-IT" sz="2400" b="1" i="1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apositiva titolo 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8995104E-8D6F-6543-932E-79C5B7BFC5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Titolo 1"/>
          <p:cNvSpPr>
            <a:spLocks noGrp="1"/>
          </p:cNvSpPr>
          <p:nvPr>
            <p:ph type="title" hasCustomPrompt="1"/>
          </p:nvPr>
        </p:nvSpPr>
        <p:spPr>
          <a:xfrm>
            <a:off x="338842" y="1059582"/>
            <a:ext cx="8481630" cy="1980220"/>
          </a:xfrm>
          <a:prstGeom prst="rect">
            <a:avLst/>
          </a:prstGeom>
        </p:spPr>
        <p:txBody>
          <a:bodyPr/>
          <a:lstStyle>
            <a:lvl1pPr algn="ctr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Fare clic per modificare</a:t>
            </a:r>
            <a:br>
              <a:rPr lang="it-IT" dirty="0"/>
            </a:br>
            <a:r>
              <a:rPr lang="it-IT" dirty="0"/>
              <a:t>lo stile del titolo</a:t>
            </a:r>
          </a:p>
        </p:txBody>
      </p:sp>
      <p:sp>
        <p:nvSpPr>
          <p:cNvPr id="8" name="Segnaposto contenuto 5"/>
          <p:cNvSpPr>
            <a:spLocks noGrp="1"/>
          </p:cNvSpPr>
          <p:nvPr>
            <p:ph sz="quarter" idx="10" hasCustomPrompt="1"/>
          </p:nvPr>
        </p:nvSpPr>
        <p:spPr>
          <a:xfrm>
            <a:off x="338842" y="3507854"/>
            <a:ext cx="8481630" cy="59479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5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it-IT" dirty="0"/>
              <a:t>Nome Cognome</a:t>
            </a:r>
          </a:p>
          <a:p>
            <a:pPr lvl="0"/>
            <a:r>
              <a:rPr lang="it-IT" dirty="0"/>
              <a:t>data</a:t>
            </a:r>
          </a:p>
        </p:txBody>
      </p:sp>
    </p:spTree>
    <p:extLst>
      <p:ext uri="{BB962C8B-B14F-4D97-AF65-F5344CB8AC3E}">
        <p14:creationId xmlns:p14="http://schemas.microsoft.com/office/powerpoint/2010/main" val="18951894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a Saluti - Chius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A5A17C86-37CE-8F4B-AC20-91773CD895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itolo 1"/>
          <p:cNvSpPr txBox="1">
            <a:spLocks/>
          </p:cNvSpPr>
          <p:nvPr userDrawn="1"/>
        </p:nvSpPr>
        <p:spPr>
          <a:xfrm>
            <a:off x="323529" y="3651870"/>
            <a:ext cx="8497193" cy="65347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it-IT" sz="2400" b="1" i="1" kern="1200" dirty="0">
                <a:solidFill>
                  <a:schemeClr val="bg1"/>
                </a:solidFill>
                <a:latin typeface="+mj-lt"/>
                <a:ea typeface="+mj-ea"/>
                <a:cs typeface="Arial" panose="020B0604020202020204" pitchFamily="34" charset="0"/>
              </a:rPr>
              <a:t>Grazie dell’attenzione</a:t>
            </a:r>
            <a:endParaRPr lang="it-IT" altLang="it-IT" sz="2400" b="1" i="1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8BD4C2D2-66D5-114D-96AB-A37890AF67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6852" y="1491630"/>
            <a:ext cx="7565610" cy="1548172"/>
          </a:xfrm>
          <a:prstGeom prst="rect">
            <a:avLst/>
          </a:prstGeom>
        </p:spPr>
        <p:txBody>
          <a:bodyPr/>
          <a:lstStyle>
            <a:lvl1pPr algn="ctr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Inserire qui frase inspiratrice</a:t>
            </a:r>
            <a:br>
              <a:rPr lang="it-IT" dirty="0"/>
            </a:br>
            <a:r>
              <a:rPr lang="it-IT" dirty="0"/>
              <a:t>“...”</a:t>
            </a:r>
          </a:p>
        </p:txBody>
      </p:sp>
    </p:spTree>
    <p:extLst>
      <p:ext uri="{BB962C8B-B14F-4D97-AF65-F5344CB8AC3E}">
        <p14:creationId xmlns:p14="http://schemas.microsoft.com/office/powerpoint/2010/main" val="1982983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a 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87651841"/>
              </p:ext>
            </p:extLst>
          </p:nvPr>
        </p:nvGraphicFramePr>
        <p:xfrm>
          <a:off x="0" y="-1"/>
          <a:ext cx="9144000" cy="8572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572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>
                          <a:effectLst/>
                        </a:rPr>
                        <a:t> </a:t>
                      </a:r>
                      <a:endParaRPr lang="it-IT" sz="23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 anchor="b">
                    <a:solidFill>
                      <a:srgbClr val="024D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itolo 1"/>
          <p:cNvSpPr>
            <a:spLocks noGrp="1"/>
          </p:cNvSpPr>
          <p:nvPr>
            <p:ph type="title" hasCustomPrompt="1"/>
          </p:nvPr>
        </p:nvSpPr>
        <p:spPr>
          <a:xfrm>
            <a:off x="1" y="51470"/>
            <a:ext cx="9136184" cy="759014"/>
          </a:xfrm>
          <a:prstGeom prst="rect">
            <a:avLst/>
          </a:prstGeom>
        </p:spPr>
        <p:txBody>
          <a:bodyPr/>
          <a:lstStyle>
            <a:lvl1pPr>
              <a:defRPr sz="2250" b="1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br>
              <a:rPr lang="it-IT" dirty="0"/>
            </a:br>
            <a:r>
              <a:rPr lang="it-IT" dirty="0"/>
              <a:t>(2 RIGHE)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49396A2E-47E9-BE4B-9F11-4AD739F080E7}"/>
              </a:ext>
            </a:extLst>
          </p:cNvPr>
          <p:cNvSpPr/>
          <p:nvPr userDrawn="1"/>
        </p:nvSpPr>
        <p:spPr>
          <a:xfrm>
            <a:off x="82446" y="905469"/>
            <a:ext cx="8979108" cy="4042544"/>
          </a:xfrm>
          <a:prstGeom prst="rect">
            <a:avLst/>
          </a:prstGeom>
          <a:solidFill>
            <a:srgbClr val="024D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B1DFEC26-E487-D844-B130-80AEB4E9BB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053" y="1131590"/>
            <a:ext cx="8407571" cy="31064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557213" indent="-214313">
              <a:buFont typeface="Arial" panose="020B0604020202020204" pitchFamily="34" charset="0"/>
              <a:buChar char="•"/>
              <a:defRPr sz="2400" b="1">
                <a:solidFill>
                  <a:schemeClr val="bg1"/>
                </a:solidFill>
              </a:defRPr>
            </a:lvl2pPr>
            <a:lvl3pPr>
              <a:defRPr sz="2400" b="1">
                <a:solidFill>
                  <a:schemeClr val="bg1"/>
                </a:solidFill>
              </a:defRPr>
            </a:lvl3pPr>
            <a:lvl4pPr>
              <a:defRPr sz="2400" b="1">
                <a:solidFill>
                  <a:schemeClr val="bg1"/>
                </a:solidFill>
              </a:defRPr>
            </a:lvl4pPr>
            <a:lvl5pPr>
              <a:defRPr sz="2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1FEACE7C-66F6-144B-8E8A-75A745A262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4537958"/>
            <a:ext cx="1103999" cy="41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801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a 6"/>
          <p:cNvGraphicFramePr>
            <a:graphicFrameLocks noGrp="1"/>
          </p:cNvGraphicFramePr>
          <p:nvPr userDrawn="1"/>
        </p:nvGraphicFramePr>
        <p:xfrm>
          <a:off x="0" y="0"/>
          <a:ext cx="9144000" cy="445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55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>
                          <a:effectLst/>
                        </a:rPr>
                        <a:t> </a:t>
                      </a:r>
                      <a:endParaRPr lang="it-IT" sz="23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 anchor="b">
                    <a:solidFill>
                      <a:srgbClr val="024D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72053" y="699542"/>
            <a:ext cx="8407571" cy="35384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002060"/>
                </a:solidFill>
              </a:defRPr>
            </a:lvl1pPr>
            <a:lvl2pPr marL="557213" indent="-214313"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800">
                <a:solidFill>
                  <a:srgbClr val="002060"/>
                </a:solidFill>
              </a:defRPr>
            </a:lvl4pPr>
            <a:lvl5pPr>
              <a:defRPr sz="1800">
                <a:solidFill>
                  <a:srgbClr val="002060"/>
                </a:solidFill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1" y="30"/>
            <a:ext cx="9144002" cy="465486"/>
          </a:xfrm>
          <a:prstGeom prst="rect">
            <a:avLst/>
          </a:prstGeom>
        </p:spPr>
        <p:txBody>
          <a:bodyPr/>
          <a:lstStyle>
            <a:lvl1pPr>
              <a:defRPr sz="2200" b="1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</p:spTree>
    <p:extLst>
      <p:ext uri="{BB962C8B-B14F-4D97-AF65-F5344CB8AC3E}">
        <p14:creationId xmlns:p14="http://schemas.microsoft.com/office/powerpoint/2010/main" val="4149615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4B62B934-7BE9-2248-81C6-9E4A5388E8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7" name="Tabella 6"/>
          <p:cNvGraphicFramePr>
            <a:graphicFrameLocks noGrp="1"/>
          </p:cNvGraphicFramePr>
          <p:nvPr userDrawn="1"/>
        </p:nvGraphicFramePr>
        <p:xfrm>
          <a:off x="0" y="0"/>
          <a:ext cx="9144000" cy="445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55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>
                          <a:effectLst/>
                        </a:rPr>
                        <a:t> </a:t>
                      </a:r>
                      <a:endParaRPr lang="it-IT" sz="23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 anchor="b">
                    <a:solidFill>
                      <a:srgbClr val="024D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72053" y="699542"/>
            <a:ext cx="8407571" cy="35384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002060"/>
                </a:solidFill>
              </a:defRPr>
            </a:lvl1pPr>
            <a:lvl2pPr marL="557213" indent="-214313"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800">
                <a:solidFill>
                  <a:srgbClr val="002060"/>
                </a:solidFill>
              </a:defRPr>
            </a:lvl4pPr>
            <a:lvl5pPr>
              <a:defRPr sz="1800">
                <a:solidFill>
                  <a:srgbClr val="002060"/>
                </a:solidFill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1" y="30"/>
            <a:ext cx="9144002" cy="465486"/>
          </a:xfrm>
          <a:prstGeom prst="rect">
            <a:avLst/>
          </a:prstGeom>
        </p:spPr>
        <p:txBody>
          <a:bodyPr/>
          <a:lstStyle>
            <a:lvl1pPr>
              <a:defRPr sz="2200" b="1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</p:spTree>
    <p:extLst>
      <p:ext uri="{BB962C8B-B14F-4D97-AF65-F5344CB8AC3E}">
        <p14:creationId xmlns:p14="http://schemas.microsoft.com/office/powerpoint/2010/main" val="542200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059582"/>
            <a:ext cx="8229600" cy="39669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002060"/>
                </a:solidFill>
              </a:defRPr>
            </a:lvl1pPr>
            <a:lvl2pPr marL="557213" indent="-214313"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800">
                <a:solidFill>
                  <a:srgbClr val="002060"/>
                </a:solidFill>
              </a:defRPr>
            </a:lvl4pPr>
            <a:lvl5pPr>
              <a:defRPr sz="1800">
                <a:solidFill>
                  <a:srgbClr val="002060"/>
                </a:solidFill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graphicFrame>
        <p:nvGraphicFramePr>
          <p:cNvPr id="5" name="Tabella 4"/>
          <p:cNvGraphicFramePr>
            <a:graphicFrameLocks noGrp="1"/>
          </p:cNvGraphicFramePr>
          <p:nvPr userDrawn="1"/>
        </p:nvGraphicFramePr>
        <p:xfrm>
          <a:off x="0" y="-1"/>
          <a:ext cx="9144000" cy="8572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572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>
                          <a:effectLst/>
                        </a:rPr>
                        <a:t> </a:t>
                      </a:r>
                      <a:endParaRPr lang="it-IT" sz="23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 anchor="b">
                    <a:solidFill>
                      <a:srgbClr val="024D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itolo 1"/>
          <p:cNvSpPr>
            <a:spLocks noGrp="1"/>
          </p:cNvSpPr>
          <p:nvPr>
            <p:ph type="title" hasCustomPrompt="1"/>
          </p:nvPr>
        </p:nvSpPr>
        <p:spPr>
          <a:xfrm>
            <a:off x="0" y="58316"/>
            <a:ext cx="9144000" cy="857250"/>
          </a:xfrm>
          <a:prstGeom prst="rect">
            <a:avLst/>
          </a:prstGeom>
        </p:spPr>
        <p:txBody>
          <a:bodyPr/>
          <a:lstStyle>
            <a:lvl1pPr>
              <a:defRPr sz="2200" b="1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br>
              <a:rPr lang="it-IT" dirty="0"/>
            </a:br>
            <a:r>
              <a:rPr lang="it-IT" dirty="0"/>
              <a:t>(2 RIGHE)</a:t>
            </a:r>
          </a:p>
        </p:txBody>
      </p:sp>
    </p:spTree>
    <p:extLst>
      <p:ext uri="{BB962C8B-B14F-4D97-AF65-F5344CB8AC3E}">
        <p14:creationId xmlns:p14="http://schemas.microsoft.com/office/powerpoint/2010/main" val="2907458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Slide Speciale 3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5798" y="1347614"/>
            <a:ext cx="8953092" cy="26642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002060"/>
                </a:solidFill>
              </a:defRPr>
            </a:lvl1pPr>
            <a:lvl2pPr marL="557213" indent="-214313"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800">
                <a:solidFill>
                  <a:srgbClr val="002060"/>
                </a:solidFill>
              </a:defRPr>
            </a:lvl4pPr>
            <a:lvl5pPr>
              <a:defRPr sz="1800">
                <a:solidFill>
                  <a:srgbClr val="002060"/>
                </a:solidFill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graphicFrame>
        <p:nvGraphicFramePr>
          <p:cNvPr id="5" name="Tabella 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235722342"/>
              </p:ext>
            </p:extLst>
          </p:nvPr>
        </p:nvGraphicFramePr>
        <p:xfrm>
          <a:off x="0" y="-1"/>
          <a:ext cx="9144000" cy="12035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035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>
                          <a:effectLst/>
                        </a:rPr>
                        <a:t> </a:t>
                      </a:r>
                      <a:endParaRPr lang="it-IT" sz="23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 anchor="b">
                    <a:solidFill>
                      <a:srgbClr val="024D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itolo 1"/>
          <p:cNvSpPr>
            <a:spLocks noGrp="1"/>
          </p:cNvSpPr>
          <p:nvPr>
            <p:ph type="title" hasCustomPrompt="1"/>
          </p:nvPr>
        </p:nvSpPr>
        <p:spPr>
          <a:xfrm>
            <a:off x="0" y="67152"/>
            <a:ext cx="9144000" cy="1136445"/>
          </a:xfrm>
          <a:prstGeom prst="rect">
            <a:avLst/>
          </a:prstGeom>
        </p:spPr>
        <p:txBody>
          <a:bodyPr/>
          <a:lstStyle>
            <a:lvl1pPr>
              <a:defRPr sz="2200" b="1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FARE CLIC PER MODIFICARE </a:t>
            </a:r>
            <a:br>
              <a:rPr lang="it-IT" dirty="0"/>
            </a:br>
            <a:r>
              <a:rPr lang="it-IT" dirty="0"/>
              <a:t>LO STILE DEL TITOLO</a:t>
            </a:r>
            <a:br>
              <a:rPr lang="it-IT" dirty="0"/>
            </a:br>
            <a:r>
              <a:rPr lang="it-IT" dirty="0"/>
              <a:t>(3 RIGHE)</a:t>
            </a:r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3A4A9E49-CF8F-4E40-84E5-EA1931912B8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8338338"/>
              </p:ext>
            </p:extLst>
          </p:nvPr>
        </p:nvGraphicFramePr>
        <p:xfrm>
          <a:off x="0" y="4155926"/>
          <a:ext cx="9144000" cy="9944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9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>
                          <a:effectLst/>
                        </a:rPr>
                        <a:t> </a:t>
                      </a:r>
                      <a:endParaRPr lang="it-IT" sz="23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4D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1" name="Immagine 10">
            <a:extLst>
              <a:ext uri="{FF2B5EF4-FFF2-40B4-BE49-F238E27FC236}">
                <a16:creationId xmlns:a16="http://schemas.microsoft.com/office/drawing/2014/main" id="{830D7D44-AAB0-A243-8460-2EE837DB82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19" t="-3392" r="66219" b="185"/>
          <a:stretch/>
        </p:blipFill>
        <p:spPr>
          <a:xfrm>
            <a:off x="8550488" y="4587974"/>
            <a:ext cx="500394" cy="511514"/>
          </a:xfrm>
          <a:prstGeom prst="rect">
            <a:avLst/>
          </a:prstGeom>
        </p:spPr>
      </p:pic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4D09D0EE-B479-5A48-A908-B292444E4F4E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105798" y="4223079"/>
            <a:ext cx="8945084" cy="92042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200"/>
              </a:spcBef>
              <a:buFont typeface="Wingdings" pitchFamily="2" charset="2"/>
              <a:buChar char="ü"/>
              <a:defRPr sz="1600">
                <a:solidFill>
                  <a:schemeClr val="bg1"/>
                </a:solidFill>
              </a:defRPr>
            </a:lvl1pPr>
            <a:lvl2pPr marL="557213" indent="-214313">
              <a:buFont typeface="Wingdings" pitchFamily="2" charset="2"/>
              <a:buChar char="ü"/>
              <a:defRPr sz="1800">
                <a:solidFill>
                  <a:srgbClr val="002060"/>
                </a:solidFill>
              </a:defRPr>
            </a:lvl2pPr>
            <a:lvl3pPr>
              <a:buFont typeface="Wingdings" pitchFamily="2" charset="2"/>
              <a:buChar char="ü"/>
              <a:defRPr sz="1800">
                <a:solidFill>
                  <a:srgbClr val="002060"/>
                </a:solidFill>
              </a:defRPr>
            </a:lvl3pPr>
            <a:lvl4pPr>
              <a:buFont typeface="Wingdings" pitchFamily="2" charset="2"/>
              <a:buChar char="ü"/>
              <a:defRPr sz="1800">
                <a:solidFill>
                  <a:srgbClr val="002060"/>
                </a:solidFill>
              </a:defRPr>
            </a:lvl4pPr>
            <a:lvl5pPr>
              <a:buFont typeface="Wingdings" pitchFamily="2" charset="2"/>
              <a:buChar char="ü"/>
              <a:defRPr sz="1800">
                <a:solidFill>
                  <a:srgbClr val="002060"/>
                </a:solidFill>
              </a:defRPr>
            </a:lvl5pPr>
          </a:lstStyle>
          <a:p>
            <a:pPr lvl="0"/>
            <a:r>
              <a:rPr lang="it-IT" dirty="0" err="1"/>
              <a:t>Step</a:t>
            </a:r>
            <a:r>
              <a:rPr lang="it-IT" dirty="0"/>
              <a:t> 1</a:t>
            </a:r>
          </a:p>
          <a:p>
            <a:pPr lvl="0"/>
            <a:r>
              <a:rPr lang="it-IT" dirty="0" err="1"/>
              <a:t>Step</a:t>
            </a:r>
            <a:r>
              <a:rPr lang="it-IT" dirty="0"/>
              <a:t> 2</a:t>
            </a:r>
          </a:p>
          <a:p>
            <a:pPr lvl="0"/>
            <a:r>
              <a:rPr lang="it-IT" dirty="0" err="1"/>
              <a:t>Step</a:t>
            </a:r>
            <a:r>
              <a:rPr lang="it-IT" dirty="0"/>
              <a:t> 3</a:t>
            </a:r>
          </a:p>
        </p:txBody>
      </p:sp>
    </p:spTree>
    <p:extLst>
      <p:ext uri="{BB962C8B-B14F-4D97-AF65-F5344CB8AC3E}">
        <p14:creationId xmlns:p14="http://schemas.microsoft.com/office/powerpoint/2010/main" val="651654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lide Speciale 4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5798" y="1707654"/>
            <a:ext cx="8953092" cy="23042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002060"/>
                </a:solidFill>
              </a:defRPr>
            </a:lvl1pPr>
            <a:lvl2pPr marL="557213" indent="-214313"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800">
                <a:solidFill>
                  <a:srgbClr val="002060"/>
                </a:solidFill>
              </a:defRPr>
            </a:lvl4pPr>
            <a:lvl5pPr>
              <a:defRPr sz="1800">
                <a:solidFill>
                  <a:srgbClr val="002060"/>
                </a:solidFill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graphicFrame>
        <p:nvGraphicFramePr>
          <p:cNvPr id="5" name="Tabella 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95554859"/>
              </p:ext>
            </p:extLst>
          </p:nvPr>
        </p:nvGraphicFramePr>
        <p:xfrm>
          <a:off x="0" y="-1"/>
          <a:ext cx="9144000" cy="15636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636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>
                          <a:effectLst/>
                        </a:rPr>
                        <a:t> </a:t>
                      </a:r>
                      <a:endParaRPr lang="it-IT" sz="23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 anchor="b">
                    <a:solidFill>
                      <a:srgbClr val="024D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itolo 1"/>
          <p:cNvSpPr>
            <a:spLocks noGrp="1"/>
          </p:cNvSpPr>
          <p:nvPr>
            <p:ph type="title" hasCustomPrompt="1"/>
          </p:nvPr>
        </p:nvSpPr>
        <p:spPr>
          <a:xfrm>
            <a:off x="-7815" y="67152"/>
            <a:ext cx="9159630" cy="1496485"/>
          </a:xfrm>
          <a:prstGeom prst="rect">
            <a:avLst/>
          </a:prstGeom>
        </p:spPr>
        <p:txBody>
          <a:bodyPr/>
          <a:lstStyle>
            <a:lvl1pPr>
              <a:defRPr sz="2200" b="1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FARE CLIC </a:t>
            </a:r>
            <a:br>
              <a:rPr lang="it-IT" dirty="0"/>
            </a:br>
            <a:r>
              <a:rPr lang="it-IT" dirty="0"/>
              <a:t>PER MODIFICARE </a:t>
            </a:r>
            <a:br>
              <a:rPr lang="it-IT" dirty="0"/>
            </a:br>
            <a:r>
              <a:rPr lang="it-IT" dirty="0"/>
              <a:t>LO STILE DEL TITOLO</a:t>
            </a:r>
            <a:br>
              <a:rPr lang="it-IT" dirty="0"/>
            </a:br>
            <a:r>
              <a:rPr lang="it-IT" dirty="0"/>
              <a:t>(4 RIGHE)</a:t>
            </a:r>
          </a:p>
        </p:txBody>
      </p:sp>
      <p:graphicFrame>
        <p:nvGraphicFramePr>
          <p:cNvPr id="10" name="Tabella 9">
            <a:extLst>
              <a:ext uri="{FF2B5EF4-FFF2-40B4-BE49-F238E27FC236}">
                <a16:creationId xmlns:a16="http://schemas.microsoft.com/office/drawing/2014/main" id="{9749EE30-0F72-2A49-911C-3C762C235E31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659153974"/>
              </p:ext>
            </p:extLst>
          </p:nvPr>
        </p:nvGraphicFramePr>
        <p:xfrm>
          <a:off x="0" y="4155926"/>
          <a:ext cx="9144000" cy="9944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9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>
                          <a:effectLst/>
                        </a:rPr>
                        <a:t> </a:t>
                      </a:r>
                      <a:endParaRPr lang="it-IT" sz="23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4D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1" name="Immagine 10">
            <a:extLst>
              <a:ext uri="{FF2B5EF4-FFF2-40B4-BE49-F238E27FC236}">
                <a16:creationId xmlns:a16="http://schemas.microsoft.com/office/drawing/2014/main" id="{4A34B2DC-7AB8-7845-A048-AF2D6000F4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19" t="-3392" r="66219" b="185"/>
          <a:stretch/>
        </p:blipFill>
        <p:spPr>
          <a:xfrm>
            <a:off x="8550488" y="4587974"/>
            <a:ext cx="500394" cy="511514"/>
          </a:xfrm>
          <a:prstGeom prst="rect">
            <a:avLst/>
          </a:prstGeom>
        </p:spPr>
      </p:pic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3B66A3F4-0B70-2948-9A5C-07C3DEC2337D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105798" y="4223079"/>
            <a:ext cx="8945084" cy="92042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200"/>
              </a:spcBef>
              <a:buFont typeface="Wingdings" pitchFamily="2" charset="2"/>
              <a:buChar char="ü"/>
              <a:defRPr sz="1600">
                <a:solidFill>
                  <a:schemeClr val="bg1"/>
                </a:solidFill>
              </a:defRPr>
            </a:lvl1pPr>
            <a:lvl2pPr marL="557213" indent="-214313">
              <a:buFont typeface="Wingdings" pitchFamily="2" charset="2"/>
              <a:buChar char="ü"/>
              <a:defRPr sz="1800">
                <a:solidFill>
                  <a:srgbClr val="002060"/>
                </a:solidFill>
              </a:defRPr>
            </a:lvl2pPr>
            <a:lvl3pPr>
              <a:buFont typeface="Wingdings" pitchFamily="2" charset="2"/>
              <a:buChar char="ü"/>
              <a:defRPr sz="1800">
                <a:solidFill>
                  <a:srgbClr val="002060"/>
                </a:solidFill>
              </a:defRPr>
            </a:lvl3pPr>
            <a:lvl4pPr>
              <a:buFont typeface="Wingdings" pitchFamily="2" charset="2"/>
              <a:buChar char="ü"/>
              <a:defRPr sz="1800">
                <a:solidFill>
                  <a:srgbClr val="002060"/>
                </a:solidFill>
              </a:defRPr>
            </a:lvl4pPr>
            <a:lvl5pPr>
              <a:buFont typeface="Wingdings" pitchFamily="2" charset="2"/>
              <a:buChar char="ü"/>
              <a:defRPr sz="1800">
                <a:solidFill>
                  <a:srgbClr val="002060"/>
                </a:solidFill>
              </a:defRPr>
            </a:lvl5pPr>
          </a:lstStyle>
          <a:p>
            <a:pPr lvl="0"/>
            <a:r>
              <a:rPr lang="it-IT" dirty="0" err="1"/>
              <a:t>Step</a:t>
            </a:r>
            <a:r>
              <a:rPr lang="it-IT" dirty="0"/>
              <a:t> 1</a:t>
            </a:r>
          </a:p>
          <a:p>
            <a:pPr lvl="0"/>
            <a:r>
              <a:rPr lang="it-IT" dirty="0" err="1"/>
              <a:t>Step</a:t>
            </a:r>
            <a:r>
              <a:rPr lang="it-IT" dirty="0"/>
              <a:t> 2</a:t>
            </a:r>
          </a:p>
          <a:p>
            <a:pPr lvl="0"/>
            <a:r>
              <a:rPr lang="it-IT" dirty="0" err="1"/>
              <a:t>Step</a:t>
            </a:r>
            <a:r>
              <a:rPr lang="it-IT" dirty="0"/>
              <a:t> 3</a:t>
            </a:r>
          </a:p>
        </p:txBody>
      </p:sp>
    </p:spTree>
    <p:extLst>
      <p:ext uri="{BB962C8B-B14F-4D97-AF65-F5344CB8AC3E}">
        <p14:creationId xmlns:p14="http://schemas.microsoft.com/office/powerpoint/2010/main" val="1849328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595151"/>
            <a:ext cx="4038600" cy="41073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50">
                <a:solidFill>
                  <a:srgbClr val="002060"/>
                </a:solidFill>
              </a:defRPr>
            </a:lvl1pPr>
            <a:lvl2pPr marL="600075" indent="-257175">
              <a:buFont typeface="Arial" panose="020B0604020202020204" pitchFamily="34" charset="0"/>
              <a:buChar char="•"/>
              <a:defRPr sz="1650">
                <a:solidFill>
                  <a:srgbClr val="002060"/>
                </a:solidFill>
              </a:defRPr>
            </a:lvl2pPr>
            <a:lvl3pPr>
              <a:defRPr sz="1650">
                <a:solidFill>
                  <a:srgbClr val="002060"/>
                </a:solidFill>
              </a:defRPr>
            </a:lvl3pPr>
            <a:lvl4pPr>
              <a:defRPr sz="1650">
                <a:solidFill>
                  <a:srgbClr val="002060"/>
                </a:solidFill>
              </a:defRPr>
            </a:lvl4pPr>
            <a:lvl5pPr>
              <a:defRPr sz="1650">
                <a:solidFill>
                  <a:srgbClr val="002060"/>
                </a:solidFill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9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595151"/>
            <a:ext cx="4038600" cy="41073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50">
                <a:solidFill>
                  <a:srgbClr val="002060"/>
                </a:solidFill>
              </a:defRPr>
            </a:lvl1pPr>
            <a:lvl2pPr marL="600075" indent="-257175">
              <a:buFont typeface="Arial" panose="020B0604020202020204" pitchFamily="34" charset="0"/>
              <a:buChar char="•"/>
              <a:defRPr sz="1650">
                <a:solidFill>
                  <a:srgbClr val="002060"/>
                </a:solidFill>
              </a:defRPr>
            </a:lvl2pPr>
            <a:lvl3pPr>
              <a:defRPr sz="1650">
                <a:solidFill>
                  <a:srgbClr val="002060"/>
                </a:solidFill>
              </a:defRPr>
            </a:lvl3pPr>
            <a:lvl4pPr>
              <a:defRPr sz="1650">
                <a:solidFill>
                  <a:srgbClr val="002060"/>
                </a:solidFill>
              </a:defRPr>
            </a:lvl4pPr>
            <a:lvl5pPr>
              <a:defRPr sz="1650">
                <a:solidFill>
                  <a:srgbClr val="002060"/>
                </a:solidFill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C646D46A-A5A3-1941-9D82-6E97ADB402DF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276632683"/>
              </p:ext>
            </p:extLst>
          </p:nvPr>
        </p:nvGraphicFramePr>
        <p:xfrm>
          <a:off x="0" y="0"/>
          <a:ext cx="9144000" cy="445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55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>
                          <a:effectLst/>
                        </a:rPr>
                        <a:t> </a:t>
                      </a:r>
                      <a:endParaRPr lang="it-IT" sz="23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 anchor="b">
                    <a:solidFill>
                      <a:srgbClr val="024D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Titolo 1">
            <a:extLst>
              <a:ext uri="{FF2B5EF4-FFF2-40B4-BE49-F238E27FC236}">
                <a16:creationId xmlns:a16="http://schemas.microsoft.com/office/drawing/2014/main" id="{8D964A36-6490-6E40-8001-4FBA02682A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2110" y="30"/>
            <a:ext cx="8919783" cy="465486"/>
          </a:xfrm>
          <a:prstGeom prst="rect">
            <a:avLst/>
          </a:prstGeom>
        </p:spPr>
        <p:txBody>
          <a:bodyPr/>
          <a:lstStyle>
            <a:lvl1pPr>
              <a:defRPr sz="2200" b="1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</p:spTree>
    <p:extLst>
      <p:ext uri="{BB962C8B-B14F-4D97-AF65-F5344CB8AC3E}">
        <p14:creationId xmlns:p14="http://schemas.microsoft.com/office/powerpoint/2010/main" val="108271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948715"/>
            <a:ext cx="4038600" cy="41073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50">
                <a:solidFill>
                  <a:srgbClr val="002060"/>
                </a:solidFill>
              </a:defRPr>
            </a:lvl1pPr>
            <a:lvl2pPr marL="600075" indent="-257175">
              <a:buFont typeface="Arial" panose="020B0604020202020204" pitchFamily="34" charset="0"/>
              <a:buChar char="•"/>
              <a:defRPr sz="1650">
                <a:solidFill>
                  <a:srgbClr val="002060"/>
                </a:solidFill>
              </a:defRPr>
            </a:lvl2pPr>
            <a:lvl3pPr>
              <a:defRPr sz="1650">
                <a:solidFill>
                  <a:srgbClr val="002060"/>
                </a:solidFill>
              </a:defRPr>
            </a:lvl3pPr>
            <a:lvl4pPr>
              <a:defRPr sz="1650">
                <a:solidFill>
                  <a:srgbClr val="002060"/>
                </a:solidFill>
              </a:defRPr>
            </a:lvl4pPr>
            <a:lvl5pPr>
              <a:defRPr sz="1650">
                <a:solidFill>
                  <a:srgbClr val="002060"/>
                </a:solidFill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17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948715"/>
            <a:ext cx="4038600" cy="41073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50">
                <a:solidFill>
                  <a:srgbClr val="002060"/>
                </a:solidFill>
              </a:defRPr>
            </a:lvl1pPr>
            <a:lvl2pPr marL="600075" indent="-257175">
              <a:buFont typeface="Arial" panose="020B0604020202020204" pitchFamily="34" charset="0"/>
              <a:buChar char="•"/>
              <a:defRPr sz="1650">
                <a:solidFill>
                  <a:srgbClr val="002060"/>
                </a:solidFill>
              </a:defRPr>
            </a:lvl2pPr>
            <a:lvl3pPr>
              <a:defRPr sz="1650">
                <a:solidFill>
                  <a:srgbClr val="002060"/>
                </a:solidFill>
              </a:defRPr>
            </a:lvl3pPr>
            <a:lvl4pPr>
              <a:defRPr sz="1650">
                <a:solidFill>
                  <a:srgbClr val="002060"/>
                </a:solidFill>
              </a:defRPr>
            </a:lvl4pPr>
            <a:lvl5pPr>
              <a:defRPr sz="1650">
                <a:solidFill>
                  <a:srgbClr val="002060"/>
                </a:solidFill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graphicFrame>
        <p:nvGraphicFramePr>
          <p:cNvPr id="9" name="Tabella 8">
            <a:extLst>
              <a:ext uri="{FF2B5EF4-FFF2-40B4-BE49-F238E27FC236}">
                <a16:creationId xmlns:a16="http://schemas.microsoft.com/office/drawing/2014/main" id="{7074561D-0BA5-F440-9F44-4C23E3F132D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807899764"/>
              </p:ext>
            </p:extLst>
          </p:nvPr>
        </p:nvGraphicFramePr>
        <p:xfrm>
          <a:off x="0" y="0"/>
          <a:ext cx="9144000" cy="810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1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>
                          <a:effectLst/>
                        </a:rPr>
                        <a:t> </a:t>
                      </a:r>
                      <a:endParaRPr lang="it-IT" sz="23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 anchor="b">
                    <a:solidFill>
                      <a:srgbClr val="024D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itolo 1">
            <a:extLst>
              <a:ext uri="{FF2B5EF4-FFF2-40B4-BE49-F238E27FC236}">
                <a16:creationId xmlns:a16="http://schemas.microsoft.com/office/drawing/2014/main" id="{1B89E21E-833D-8D48-B3F4-BB69AD362F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33558"/>
            <a:ext cx="9144000" cy="810000"/>
          </a:xfrm>
          <a:prstGeom prst="rect">
            <a:avLst/>
          </a:prstGeom>
        </p:spPr>
        <p:txBody>
          <a:bodyPr/>
          <a:lstStyle>
            <a:lvl1pPr>
              <a:defRPr sz="2200" b="1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br>
              <a:rPr lang="it-IT" dirty="0"/>
            </a:br>
            <a:r>
              <a:rPr lang="it-IT" dirty="0"/>
              <a:t>(2 RIGHE)</a:t>
            </a:r>
          </a:p>
        </p:txBody>
      </p:sp>
    </p:spTree>
    <p:extLst>
      <p:ext uri="{BB962C8B-B14F-4D97-AF65-F5344CB8AC3E}">
        <p14:creationId xmlns:p14="http://schemas.microsoft.com/office/powerpoint/2010/main" val="504815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5D4E5C4C-E859-0C4D-9070-4C3226A376DA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591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1" r:id="rId2"/>
    <p:sldLayoutId id="2147483694" r:id="rId3"/>
    <p:sldLayoutId id="2147483700" r:id="rId4"/>
    <p:sldLayoutId id="2147483695" r:id="rId5"/>
    <p:sldLayoutId id="2147483698" r:id="rId6"/>
    <p:sldLayoutId id="2147483699" r:id="rId7"/>
    <p:sldLayoutId id="2147483660" r:id="rId8"/>
    <p:sldLayoutId id="2147483662" r:id="rId9"/>
    <p:sldLayoutId id="2147483668" r:id="rId10"/>
    <p:sldLayoutId id="2147483673" r:id="rId11"/>
    <p:sldLayoutId id="2147483676" r:id="rId12"/>
    <p:sldLayoutId id="2147483683" r:id="rId13"/>
    <p:sldLayoutId id="2147483693" r:id="rId14"/>
    <p:sldLayoutId id="2147483691" r:id="rId15"/>
    <p:sldLayoutId id="2147483697" r:id="rId16"/>
    <p:sldLayoutId id="2147483696" r:id="rId17"/>
  </p:sldLayoutIdLst>
  <p:hf hdr="0" ftr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8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8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 sz="4000" dirty="0"/>
              <a:t>La valutazione a servizio </a:t>
            </a:r>
            <a:br>
              <a:rPr lang="it-IT" sz="4000" dirty="0"/>
            </a:br>
            <a:r>
              <a:rPr lang="it-IT" sz="4000" dirty="0"/>
              <a:t>della programmazione</a:t>
            </a:r>
            <a:br>
              <a:rPr lang="it-IT" sz="3600" dirty="0"/>
            </a:br>
            <a:br>
              <a:rPr lang="it-IT" sz="2400" b="0" dirty="0"/>
            </a:br>
            <a:r>
              <a:rPr lang="it-IT" sz="2200" dirty="0"/>
              <a:t>Il Laboratorio SNV sulla conoscenza utile alla costruzione </a:t>
            </a:r>
            <a:br>
              <a:rPr lang="it-IT" sz="2200" dirty="0"/>
            </a:br>
            <a:r>
              <a:rPr lang="it-IT" sz="2200" dirty="0"/>
              <a:t>degli interventi per l’inclusione attiva e l’accesso a servizi di qualità nei Programmi Operativi 2021-2027</a:t>
            </a:r>
            <a:br>
              <a:rPr lang="it-IT" sz="2400" dirty="0"/>
            </a:br>
            <a:br>
              <a:rPr lang="it-IT" sz="800"/>
            </a:br>
            <a:br>
              <a:rPr lang="it-IT" sz="2400" dirty="0"/>
            </a:br>
            <a:endParaRPr lang="it-IT" sz="24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292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4475005F-2912-3649-8661-1FF66F912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ESEMPI DI AZIONI INNOVATIVE FINANZIATE NEL 2014-20</a:t>
            </a:r>
            <a:br>
              <a:rPr lang="it-IT" dirty="0"/>
            </a:br>
            <a:r>
              <a:rPr lang="it-IT" dirty="0">
                <a:solidFill>
                  <a:srgbClr val="024DA1"/>
                </a:solidFill>
              </a:rPr>
              <a:t>Welfare territoriale innovativo</a:t>
            </a: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684F18C8-C9C9-D64F-B34A-D0E596F722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574662"/>
              </p:ext>
            </p:extLst>
          </p:nvPr>
        </p:nvGraphicFramePr>
        <p:xfrm>
          <a:off x="287524" y="1059582"/>
          <a:ext cx="8568952" cy="3024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04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243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800" b="1" dirty="0">
                          <a:solidFill>
                            <a:schemeClr val="bg1"/>
                          </a:solidFill>
                        </a:rPr>
                        <a:t>POR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8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L’attivazione di modelli innovativi di servizi collaborativi rivolti a cittadini con fragilità̀ sociale;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8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Servizi di assistenza leggera di prossimità̀ e di accompagnamento verso l’autonomia;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8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Servizi di orientamento e benessere per le persone con fragilità̀ sociale attraverso l’uso delle tecnologie;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8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Servizi di welfare innovativi anche rivolti al recupero e alla rigenerazione di spazi fisici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8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Supporto allo start-up delle imprese sociali per il welfare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6115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4475005F-2912-3649-8661-1FF66F912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ESEMPI DI AZIONI INNOVATIVE FINANZIATE NEL 2014-20</a:t>
            </a:r>
            <a:br>
              <a:rPr lang="it-IT" dirty="0"/>
            </a:br>
            <a:r>
              <a:rPr lang="it-IT" dirty="0">
                <a:solidFill>
                  <a:srgbClr val="024DA1"/>
                </a:solidFill>
              </a:rPr>
              <a:t>Innovazione sociale</a:t>
            </a:r>
          </a:p>
        </p:txBody>
      </p:sp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A475D11E-445A-D04E-A1BF-4B1EDC1582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5977487"/>
              </p:ext>
            </p:extLst>
          </p:nvPr>
        </p:nvGraphicFramePr>
        <p:xfrm>
          <a:off x="287524" y="1131590"/>
          <a:ext cx="8568952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04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9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800" b="1" dirty="0">
                          <a:solidFill>
                            <a:schemeClr val="bg1"/>
                          </a:solidFill>
                        </a:rPr>
                        <a:t>POR</a:t>
                      </a:r>
                    </a:p>
                    <a:p>
                      <a:pPr algn="ctr"/>
                      <a:endParaRPr lang="it-IT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it-IT" sz="18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Modelli innovativi di contrasto al disagio abitativo che combinano servizi sociali e abitativi.</a:t>
                      </a:r>
                    </a:p>
                    <a:p>
                      <a:pPr marL="285750" lvl="0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it-IT" sz="18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Sperimentazione di modelli innovativi sociali e abitativi, finalizzati a integrare i bisogni di specifici soggetti-target con fragilità̀ sociali </a:t>
                      </a:r>
                    </a:p>
                    <a:p>
                      <a:pPr marL="285750" lvl="1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it-IT" sz="18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servizi di promozione e accompagnamento all’abitare assistito;</a:t>
                      </a:r>
                    </a:p>
                    <a:p>
                      <a:pPr marL="285750" lvl="1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it-IT" sz="18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supporto all’accesso ai servizi al lavoro e di sostegno a percorsi di qualificazione</a:t>
                      </a:r>
                    </a:p>
                    <a:p>
                      <a:pPr marL="285750" lvl="1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it-IT" sz="18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iniziative socio educative ricreative e culturali; </a:t>
                      </a:r>
                    </a:p>
                    <a:p>
                      <a:pPr marL="285750" lvl="1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it-IT" sz="18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co-</a:t>
                      </a:r>
                      <a:r>
                        <a:rPr lang="it-IT" sz="1800" b="0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housing</a:t>
                      </a:r>
                      <a:endParaRPr lang="it-IT" sz="18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05521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4475005F-2912-3649-8661-1FF66F912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ESEMPI DI AZIONI INNOVATIVE FINANZIATE NEL 2014-20</a:t>
            </a:r>
            <a:br>
              <a:rPr lang="it-IT" dirty="0"/>
            </a:br>
            <a:r>
              <a:rPr lang="it-IT" dirty="0">
                <a:solidFill>
                  <a:srgbClr val="024DA1"/>
                </a:solidFill>
              </a:rPr>
              <a:t>Sperimentazione di nuovi modelli </a:t>
            </a:r>
            <a:br>
              <a:rPr lang="it-IT" dirty="0">
                <a:solidFill>
                  <a:srgbClr val="024DA1"/>
                </a:solidFill>
              </a:rPr>
            </a:br>
            <a:r>
              <a:rPr lang="it-IT" dirty="0">
                <a:solidFill>
                  <a:srgbClr val="024DA1"/>
                </a:solidFill>
              </a:rPr>
              <a:t>per i Servizi di cura</a:t>
            </a: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C732D330-592A-1F44-BBCC-149999CA63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3804584"/>
              </p:ext>
            </p:extLst>
          </p:nvPr>
        </p:nvGraphicFramePr>
        <p:xfrm>
          <a:off x="287524" y="1340768"/>
          <a:ext cx="8568952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04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243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800" b="1" dirty="0">
                          <a:solidFill>
                            <a:schemeClr val="bg1"/>
                          </a:solidFill>
                        </a:rPr>
                        <a:t>POR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it-IT" sz="18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it-IT" sz="1800" b="0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micronidi</a:t>
                      </a:r>
                      <a:r>
                        <a:rPr lang="it-IT" sz="18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ad accoglienza ridotta, che offrano orari di utilizzo flessibili e differenziati, nidi familiari</a:t>
                      </a:r>
                    </a:p>
                    <a:p>
                      <a:pPr marL="285750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it-IT" sz="18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servizi di assistenza domiciliare che prevedano l’utilizzo di tecnologie funzionali</a:t>
                      </a:r>
                    </a:p>
                    <a:p>
                      <a:pPr marL="285750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it-IT" sz="18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servizi di assistenza condivisi come “le badanti di condominio”, maggiordomo di quartiere</a:t>
                      </a:r>
                    </a:p>
                    <a:p>
                      <a:pPr marL="285750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it-IT" sz="18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esperienze di mutuo-aiuto e di crowdfunding di lavoro sociale per favorire l’accesso ai servizi sociali e socio sanitari dei soggetti più̀ svantaggiati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endParaRPr lang="it-IT" sz="18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3791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A53ACED8-DC6B-0A40-83A8-75C25A142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QUALI FONTI UTILIZZARE PER RISPONDERE ALLE DOMANDE? </a:t>
            </a:r>
          </a:p>
        </p:txBody>
      </p:sp>
      <p:graphicFrame>
        <p:nvGraphicFramePr>
          <p:cNvPr id="4" name="Diagramma 3">
            <a:extLst>
              <a:ext uri="{FF2B5EF4-FFF2-40B4-BE49-F238E27FC236}">
                <a16:creationId xmlns:a16="http://schemas.microsoft.com/office/drawing/2014/main" id="{F3CB144C-F06F-C844-9554-27593374B77E}"/>
              </a:ext>
            </a:extLst>
          </p:cNvPr>
          <p:cNvGraphicFramePr/>
          <p:nvPr/>
        </p:nvGraphicFramePr>
        <p:xfrm>
          <a:off x="143508" y="620688"/>
          <a:ext cx="8856984" cy="3247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asellaDiTesto 4">
            <a:extLst>
              <a:ext uri="{FF2B5EF4-FFF2-40B4-BE49-F238E27FC236}">
                <a16:creationId xmlns:a16="http://schemas.microsoft.com/office/drawing/2014/main" id="{7FF2266C-2CAD-1A4D-ABE2-149B00FB49C4}"/>
              </a:ext>
            </a:extLst>
          </p:cNvPr>
          <p:cNvSpPr txBox="1"/>
          <p:nvPr/>
        </p:nvSpPr>
        <p:spPr>
          <a:xfrm>
            <a:off x="179512" y="3939902"/>
            <a:ext cx="846161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024DA1"/>
                </a:solidFill>
              </a:rPr>
              <a:t>Tipi di conoscenza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it-IT" sz="1400" dirty="0" err="1">
                <a:solidFill>
                  <a:srgbClr val="024DA1"/>
                </a:solidFill>
              </a:rPr>
              <a:t>Conosc</a:t>
            </a:r>
            <a:r>
              <a:rPr lang="it-IT" sz="1400" dirty="0">
                <a:solidFill>
                  <a:srgbClr val="024DA1"/>
                </a:solidFill>
              </a:rPr>
              <a:t>. valutativa su esiti e caratteristiche delle politiche in corso o passate (evidenze)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it-IT" sz="1400" dirty="0" err="1">
                <a:solidFill>
                  <a:srgbClr val="024DA1"/>
                </a:solidFill>
              </a:rPr>
              <a:t>Conosc</a:t>
            </a:r>
            <a:r>
              <a:rPr lang="it-IT" sz="1400" dirty="0">
                <a:solidFill>
                  <a:srgbClr val="024DA1"/>
                </a:solidFill>
              </a:rPr>
              <a:t>. analitica su contesto, fenomeni, territorio (dati, evidenze)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it-IT" sz="1400" dirty="0" err="1">
                <a:solidFill>
                  <a:srgbClr val="024DA1"/>
                </a:solidFill>
              </a:rPr>
              <a:t>Conosc</a:t>
            </a:r>
            <a:r>
              <a:rPr lang="it-IT" sz="1400" dirty="0">
                <a:solidFill>
                  <a:srgbClr val="024DA1"/>
                </a:solidFill>
              </a:rPr>
              <a:t>. (tacita o esplicita) e teorie del cambiamento di chi governa, opera e abita i territori</a:t>
            </a:r>
          </a:p>
          <a:p>
            <a:endParaRPr lang="it-IT" dirty="0">
              <a:solidFill>
                <a:srgbClr val="024D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9105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296C6269-531B-8943-B35D-80B55BD17A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053" y="411510"/>
            <a:ext cx="8407571" cy="3538489"/>
          </a:xfrm>
        </p:spPr>
        <p:txBody>
          <a:bodyPr/>
          <a:lstStyle/>
          <a:p>
            <a:pPr marL="342900" indent="-342900" algn="ctr"/>
            <a:r>
              <a:rPr lang="it-IT" sz="2400" b="1" i="1" dirty="0">
                <a:solidFill>
                  <a:srgbClr val="024DA1"/>
                </a:solidFill>
              </a:rPr>
              <a:t>Quali strumenti per quali </a:t>
            </a:r>
            <a:r>
              <a:rPr lang="it-IT" sz="2400" b="1" i="1" dirty="0" err="1">
                <a:solidFill>
                  <a:srgbClr val="024DA1"/>
                </a:solidFill>
              </a:rPr>
              <a:t>step</a:t>
            </a:r>
            <a:r>
              <a:rPr lang="it-IT" sz="2400" b="1" i="1" dirty="0">
                <a:solidFill>
                  <a:srgbClr val="024DA1"/>
                </a:solidFill>
              </a:rPr>
              <a:t> nel </a:t>
            </a:r>
            <a:r>
              <a:rPr lang="it-IT" sz="2400" b="1" i="1" dirty="0" err="1">
                <a:solidFill>
                  <a:srgbClr val="024DA1"/>
                </a:solidFill>
              </a:rPr>
              <a:t>template</a:t>
            </a:r>
            <a:r>
              <a:rPr lang="it-IT" sz="2400" b="1" i="1" dirty="0">
                <a:solidFill>
                  <a:srgbClr val="024DA1"/>
                </a:solidFill>
              </a:rPr>
              <a:t> del PO</a:t>
            </a:r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AE24683E-ADC4-C144-89A3-66AF25008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 LABORATORI IN SINTESI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B66DA53E-AD31-6C45-A073-7D28CA476D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5645" y="627534"/>
            <a:ext cx="7557025" cy="4471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8546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a 10">
            <a:extLst>
              <a:ext uri="{FF2B5EF4-FFF2-40B4-BE49-F238E27FC236}">
                <a16:creationId xmlns:a16="http://schemas.microsoft.com/office/drawing/2014/main" id="{F5597095-CC73-124F-A62B-2631BB5340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018662"/>
              </p:ext>
            </p:extLst>
          </p:nvPr>
        </p:nvGraphicFramePr>
        <p:xfrm>
          <a:off x="0" y="448330"/>
          <a:ext cx="9144000" cy="458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821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5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876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4192"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PO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it-IT" sz="1000" dirty="0"/>
                        <a:t>OS</a:t>
                      </a:r>
                      <a:r>
                        <a:rPr lang="it-IT" sz="1000" baseline="0" dirty="0"/>
                        <a:t>/</a:t>
                      </a:r>
                    </a:p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it-IT" sz="1000" baseline="0" dirty="0"/>
                        <a:t>Priorità</a:t>
                      </a:r>
                      <a:endParaRPr lang="it-IT" sz="10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Motivazioni</a:t>
                      </a: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4259"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180975" lvl="1" indent="-180975">
                        <a:spcBef>
                          <a:spcPts val="300"/>
                        </a:spcBef>
                        <a:buFont typeface="Wingdings" pitchFamily="2" charset="2"/>
                        <a:buNone/>
                      </a:pPr>
                      <a:r>
                        <a:rPr lang="it-IT" sz="1400" b="1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Esigenze dei territori</a:t>
                      </a:r>
                      <a:r>
                        <a:rPr lang="it-IT" sz="1400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: esplicitare </a:t>
                      </a:r>
                      <a:r>
                        <a:rPr lang="it-IT" sz="1400" b="0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perché</a:t>
                      </a:r>
                      <a:r>
                        <a:rPr lang="it-IT" sz="1400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 si sceglie l’Obiettivo Specifico</a:t>
                      </a:r>
                    </a:p>
                    <a:p>
                      <a:pPr marL="180975" lvl="1" indent="-180975">
                        <a:spcBef>
                          <a:spcPts val="300"/>
                        </a:spcBef>
                        <a:buFont typeface="Wingdings" pitchFamily="2" charset="2"/>
                        <a:buChar char="ü"/>
                      </a:pPr>
                      <a:r>
                        <a:rPr lang="it-IT" sz="1400" kern="120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Quali sono i </a:t>
                      </a:r>
                      <a:r>
                        <a:rPr lang="it-IT" sz="1400" b="1" kern="120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bisogni</a:t>
                      </a:r>
                      <a:r>
                        <a:rPr lang="it-IT" sz="1400" kern="120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 del</a:t>
                      </a:r>
                      <a:r>
                        <a:rPr lang="it-IT" sz="1400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 territorio? Come sono cambiati con la crisi indotta dalla risposta al COVID?</a:t>
                      </a:r>
                    </a:p>
                    <a:p>
                      <a:pPr marL="180975" lvl="1" indent="-180975">
                        <a:spcBef>
                          <a:spcPts val="300"/>
                        </a:spcBef>
                        <a:buFont typeface="Wingdings" pitchFamily="2" charset="2"/>
                        <a:buChar char="ü"/>
                      </a:pPr>
                      <a:r>
                        <a:rPr lang="it-IT" sz="1400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Q</a:t>
                      </a:r>
                      <a:r>
                        <a:rPr lang="it-IT" sz="1400" kern="120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uali sono i </a:t>
                      </a:r>
                      <a:r>
                        <a:rPr lang="it-IT" sz="1400" b="1" kern="120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luoghi</a:t>
                      </a:r>
                      <a:r>
                        <a:rPr lang="it-IT" sz="1400" b="0" kern="120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 in cui è</a:t>
                      </a:r>
                      <a:r>
                        <a:rPr lang="it-IT" sz="1400" b="0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400" kern="120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più urgente intervenire? </a:t>
                      </a:r>
                    </a:p>
                    <a:p>
                      <a:pPr marL="361950" lvl="2" indent="-180975">
                        <a:buFont typeface="Wingdings" pitchFamily="2" charset="2"/>
                        <a:buChar char="§"/>
                      </a:pPr>
                      <a:r>
                        <a:rPr lang="it-IT" sz="1400" dirty="0">
                          <a:solidFill>
                            <a:srgbClr val="376092"/>
                          </a:solidFill>
                        </a:rPr>
                        <a:t>Tutto il territorio regionale? Alcune aree? Quali? Perché? Quale criterio</a:t>
                      </a:r>
                      <a:r>
                        <a:rPr lang="it-IT" sz="1400" baseline="0" dirty="0">
                          <a:solidFill>
                            <a:srgbClr val="376092"/>
                          </a:solidFill>
                        </a:rPr>
                        <a:t> di scelta?</a:t>
                      </a:r>
                    </a:p>
                    <a:p>
                      <a:pPr marL="361950" marR="0" lvl="2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it-IT" sz="1400" kern="120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Quali sono le questioni emergenti dai territori?</a:t>
                      </a:r>
                    </a:p>
                    <a:p>
                      <a:pPr marL="361950" marR="0" lvl="2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it-IT" sz="1400" kern="120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Cosa è cambiato con</a:t>
                      </a:r>
                      <a:r>
                        <a:rPr lang="it-IT" sz="1400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 l’emergenza sanitaria e la crisi indotta dalla risposta al COVID?</a:t>
                      </a:r>
                      <a:endParaRPr lang="it-IT" sz="1400" kern="1200" dirty="0">
                        <a:solidFill>
                          <a:srgbClr val="376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it-IT" sz="1400" b="1" strike="noStrike" dirty="0">
                        <a:solidFill>
                          <a:srgbClr val="376092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it-IT" sz="1400" b="1" strike="noStrike" dirty="0">
                          <a:solidFill>
                            <a:srgbClr val="376092"/>
                          </a:solidFill>
                        </a:rPr>
                        <a:t>Rappresentare visivamente (con mappe) i luoghi</a:t>
                      </a:r>
                    </a:p>
                  </a:txBody>
                  <a:tcPr>
                    <a:lnR w="12700" cmpd="sng">
                      <a:noFill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65113" indent="0" algn="l" defTabSz="914400" rtl="0" eaLnBrk="1" latinLnBrk="0" hangingPunct="1"/>
                      <a:endParaRPr lang="it-IT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80975" indent="0" algn="l" defTabSz="914400" rtl="0" eaLnBrk="1" latinLnBrk="0" hangingPunct="1">
                        <a:spcBef>
                          <a:spcPts val="200"/>
                        </a:spcBef>
                      </a:pPr>
                      <a:r>
                        <a:rPr lang="it-IT" sz="1200" kern="120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Esiti del confronto partenariale nazionale</a:t>
                      </a:r>
                    </a:p>
                    <a:p>
                      <a:pPr marL="180975" indent="0" algn="l" defTabSz="914400" rtl="0" eaLnBrk="1" latinLnBrk="0" hangingPunct="1">
                        <a:spcBef>
                          <a:spcPts val="200"/>
                        </a:spcBef>
                      </a:pPr>
                      <a:r>
                        <a:rPr lang="it-IT" sz="1200" kern="120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Istruttorie  tecniche e/o interne</a:t>
                      </a:r>
                    </a:p>
                    <a:p>
                      <a:pPr marL="180975" indent="0" algn="l" defTabSz="914400" rtl="0" eaLnBrk="1" latinLnBrk="0" hangingPunct="1">
                        <a:spcBef>
                          <a:spcPts val="200"/>
                        </a:spcBef>
                      </a:pPr>
                      <a:r>
                        <a:rPr lang="it-IT" sz="1200" kern="120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Banca dati indicatori territoriali</a:t>
                      </a:r>
                    </a:p>
                    <a:p>
                      <a:pPr marL="180975" indent="0" algn="l" defTabSz="914400" rtl="0" eaLnBrk="1" latinLnBrk="0" hangingPunct="1">
                        <a:spcBef>
                          <a:spcPts val="200"/>
                        </a:spcBef>
                      </a:pPr>
                      <a:r>
                        <a:rPr lang="it-IT" sz="1200" kern="120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Atlante statistico dei Comuni</a:t>
                      </a:r>
                    </a:p>
                    <a:p>
                      <a:pPr marL="180975" indent="0" algn="l" defTabSz="914400" rtl="0" eaLnBrk="1" latinLnBrk="0" hangingPunct="1">
                        <a:spcBef>
                          <a:spcPts val="200"/>
                        </a:spcBef>
                      </a:pPr>
                      <a:r>
                        <a:rPr lang="it-IT" sz="1200" kern="120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Archivi amministrativi </a:t>
                      </a:r>
                    </a:p>
                    <a:p>
                      <a:pPr marL="180975" indent="0" algn="l" defTabSz="914400" rtl="0" eaLnBrk="1" latinLnBrk="0" hangingPunct="1">
                        <a:spcBef>
                          <a:spcPts val="200"/>
                        </a:spcBef>
                      </a:pPr>
                      <a:r>
                        <a:rPr lang="it-IT" sz="1200" kern="120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Conoscenze valutative e valutazioni locali</a:t>
                      </a:r>
                    </a:p>
                    <a:p>
                      <a:pPr marL="180975" indent="0" algn="l" defTabSz="914400" rtl="0" eaLnBrk="1" latinLnBrk="0" hangingPunct="1">
                        <a:spcBef>
                          <a:spcPts val="200"/>
                        </a:spcBef>
                      </a:pPr>
                      <a:r>
                        <a:rPr lang="it-IT" sz="1200" kern="120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Partecipazione di partner istituzionali ed </a:t>
                      </a:r>
                      <a:r>
                        <a:rPr lang="it-IT" sz="1200" kern="1200" dirty="0" err="1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ec</a:t>
                      </a:r>
                      <a:r>
                        <a:rPr lang="it-IT" sz="1200" kern="120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.-sociali</a:t>
                      </a:r>
                    </a:p>
                    <a:p>
                      <a:pPr marL="180975" indent="0" algn="l" defTabSz="914400" rtl="0" eaLnBrk="1" latinLnBrk="0" hangingPunct="1">
                        <a:spcBef>
                          <a:spcPts val="200"/>
                        </a:spcBef>
                      </a:pPr>
                      <a:r>
                        <a:rPr lang="it-IT" sz="1200" kern="1200" dirty="0" err="1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Poverty</a:t>
                      </a:r>
                      <a:r>
                        <a:rPr lang="it-IT" sz="1200" kern="120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kern="1200" dirty="0" err="1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Maps</a:t>
                      </a:r>
                      <a:endParaRPr lang="it-IT" sz="1200" kern="1200" dirty="0">
                        <a:solidFill>
                          <a:srgbClr val="376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80975" indent="0" algn="l" defTabSz="914400" rtl="0" eaLnBrk="1" latinLnBrk="0" hangingPunct="1">
                        <a:spcBef>
                          <a:spcPts val="200"/>
                        </a:spcBef>
                      </a:pPr>
                      <a:r>
                        <a:rPr lang="it-IT" sz="1200" kern="120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Indagini</a:t>
                      </a:r>
                      <a:r>
                        <a:rPr lang="it-IT" sz="1200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 ad hoc e uso creativo di dati</a:t>
                      </a:r>
                    </a:p>
                    <a:p>
                      <a:pPr marL="180975" indent="0" algn="l" defTabSz="914400" rtl="0" eaLnBrk="1" latinLnBrk="0" hangingPunct="1">
                        <a:spcBef>
                          <a:spcPts val="200"/>
                        </a:spcBef>
                      </a:pPr>
                      <a:endParaRPr lang="it-IT" sz="1200" kern="1200" dirty="0">
                        <a:solidFill>
                          <a:srgbClr val="376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60429"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65113" lvl="2" indent="-265113">
                        <a:buFont typeface="Wingdings" pitchFamily="2" charset="2"/>
                        <a:buNone/>
                      </a:pPr>
                      <a:r>
                        <a:rPr lang="it-IT" sz="1400" b="1" baseline="0" dirty="0">
                          <a:solidFill>
                            <a:srgbClr val="376092"/>
                          </a:solidFill>
                        </a:rPr>
                        <a:t>Istanze dal territorio</a:t>
                      </a:r>
                      <a:endParaRPr lang="it-IT" sz="1400" b="1" dirty="0">
                        <a:solidFill>
                          <a:srgbClr val="376092"/>
                        </a:solidFill>
                      </a:endParaRPr>
                    </a:p>
                    <a:p>
                      <a:pPr marL="265113" lvl="1" indent="-233363">
                        <a:spcAft>
                          <a:spcPts val="300"/>
                        </a:spcAft>
                        <a:buFont typeface="Wingdings" pitchFamily="2" charset="2"/>
                        <a:buChar char="ü"/>
                      </a:pPr>
                      <a:r>
                        <a:rPr lang="it-IT" sz="1400" baseline="0" dirty="0">
                          <a:solidFill>
                            <a:srgbClr val="376092"/>
                          </a:solidFill>
                        </a:rPr>
                        <a:t>Indicazioni dai documenti strategici regionali. </a:t>
                      </a:r>
                      <a:r>
                        <a:rPr lang="it-IT" sz="1400" dirty="0">
                          <a:solidFill>
                            <a:srgbClr val="376092"/>
                          </a:solidFill>
                        </a:rPr>
                        <a:t>Quali  esigenze di intervento hanno espresso i partner? Quali proposte?</a:t>
                      </a:r>
                    </a:p>
                    <a:p>
                      <a:pPr marL="265113" lvl="1" indent="-233363">
                        <a:spcAft>
                          <a:spcPts val="300"/>
                        </a:spcAft>
                        <a:buFont typeface="Wingdings" pitchFamily="2" charset="2"/>
                        <a:buChar char="ü"/>
                      </a:pPr>
                      <a:r>
                        <a:rPr lang="it-IT" sz="1400" dirty="0">
                          <a:solidFill>
                            <a:srgbClr val="376092"/>
                          </a:solidFill>
                        </a:rPr>
                        <a:t>Come sono state tenute in considerazione le esigenze dei partner ?</a:t>
                      </a:r>
                    </a:p>
                  </a:txBody>
                  <a:tcPr>
                    <a:lnR w="12700" cmpd="sng">
                      <a:noFill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365125" lvl="1" indent="-333375">
                        <a:buFont typeface="Wingdings" pitchFamily="2" charset="2"/>
                        <a:buChar char="ü"/>
                      </a:pPr>
                      <a:endParaRPr lang="it-IT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97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Documenti strategici </a:t>
                      </a:r>
                    </a:p>
                    <a:p>
                      <a:pPr marL="18097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Documenti di pianificazione regionale</a:t>
                      </a:r>
                    </a:p>
                    <a:p>
                      <a:pPr marL="18097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Strategie territoriali (es. Aree interne) </a:t>
                      </a:r>
                    </a:p>
                    <a:p>
                      <a:pPr marL="180975" indent="0">
                        <a:spcBef>
                          <a:spcPts val="200"/>
                        </a:spcBef>
                      </a:pPr>
                      <a:r>
                        <a:rPr lang="it-IT" sz="1200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Esiti tavoli </a:t>
                      </a:r>
                      <a:r>
                        <a:rPr lang="it-IT" sz="1200" kern="1200" baseline="0" dirty="0" err="1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partenariali</a:t>
                      </a:r>
                      <a:endParaRPr lang="it-IT" sz="1200" kern="1200" baseline="0" dirty="0">
                        <a:solidFill>
                          <a:srgbClr val="376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80975" indent="0">
                        <a:spcBef>
                          <a:spcPts val="200"/>
                        </a:spcBef>
                      </a:pPr>
                      <a:r>
                        <a:rPr lang="it-IT" sz="1200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Conoscenze dei partner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2" name="Titolo 2">
            <a:extLst>
              <a:ext uri="{FF2B5EF4-FFF2-40B4-BE49-F238E27FC236}">
                <a16:creationId xmlns:a16="http://schemas.microsoft.com/office/drawing/2014/main" id="{B3964FBF-187E-774E-82A8-A4508B5EC50F}"/>
              </a:ext>
            </a:extLst>
          </p:cNvPr>
          <p:cNvSpPr txBox="1">
            <a:spLocks/>
          </p:cNvSpPr>
          <p:nvPr/>
        </p:nvSpPr>
        <p:spPr>
          <a:xfrm>
            <a:off x="1" y="30"/>
            <a:ext cx="9144002" cy="465486"/>
          </a:xfrm>
          <a:prstGeom prst="rect">
            <a:avLst/>
          </a:prstGeom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dirty="0"/>
              <a:t>I CONTENUTI DEL TEMPLATE:  I TERRITORI E I PROBLEMI</a:t>
            </a:r>
          </a:p>
        </p:txBody>
      </p:sp>
      <p:sp>
        <p:nvSpPr>
          <p:cNvPr id="13" name="Rettangolo arrotondato 11">
            <a:extLst>
              <a:ext uri="{FF2B5EF4-FFF2-40B4-BE49-F238E27FC236}">
                <a16:creationId xmlns:a16="http://schemas.microsoft.com/office/drawing/2014/main" id="{1431495B-5866-7B4B-A6B0-12E9F772B654}"/>
              </a:ext>
            </a:extLst>
          </p:cNvPr>
          <p:cNvSpPr/>
          <p:nvPr/>
        </p:nvSpPr>
        <p:spPr>
          <a:xfrm>
            <a:off x="7574494" y="68192"/>
            <a:ext cx="1462002" cy="48733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STEP 1</a:t>
            </a:r>
          </a:p>
        </p:txBody>
      </p:sp>
      <p:sp>
        <p:nvSpPr>
          <p:cNvPr id="14" name="Rettangolo arrotondato 10">
            <a:extLst>
              <a:ext uri="{FF2B5EF4-FFF2-40B4-BE49-F238E27FC236}">
                <a16:creationId xmlns:a16="http://schemas.microsoft.com/office/drawing/2014/main" id="{98536670-5472-BE49-BBC4-0C5DBFF77A89}"/>
              </a:ext>
            </a:extLst>
          </p:cNvPr>
          <p:cNvSpPr/>
          <p:nvPr/>
        </p:nvSpPr>
        <p:spPr>
          <a:xfrm rot="21127286">
            <a:off x="7545868" y="437627"/>
            <a:ext cx="1462002" cy="439951"/>
          </a:xfrm>
          <a:prstGeom prst="roundRect">
            <a:avLst>
              <a:gd name="adj" fmla="val 12334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Bisogni e problemi</a:t>
            </a:r>
          </a:p>
        </p:txBody>
      </p:sp>
      <p:sp>
        <p:nvSpPr>
          <p:cNvPr id="15" name="Rettangolo arrotondato 12">
            <a:extLst>
              <a:ext uri="{FF2B5EF4-FFF2-40B4-BE49-F238E27FC236}">
                <a16:creationId xmlns:a16="http://schemas.microsoft.com/office/drawing/2014/main" id="{600116B3-A2E9-8B4D-830C-D99BF4AC2375}"/>
              </a:ext>
            </a:extLst>
          </p:cNvPr>
          <p:cNvSpPr/>
          <p:nvPr/>
        </p:nvSpPr>
        <p:spPr>
          <a:xfrm>
            <a:off x="7524328" y="915566"/>
            <a:ext cx="1462002" cy="28393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rgbClr val="024DA1"/>
                </a:solidFill>
              </a:rPr>
              <a:t>Table</a:t>
            </a:r>
            <a:r>
              <a:rPr lang="it-IT" dirty="0">
                <a:solidFill>
                  <a:srgbClr val="024DA1"/>
                </a:solidFill>
              </a:rPr>
              <a:t> 1</a:t>
            </a:r>
          </a:p>
        </p:txBody>
      </p:sp>
      <p:sp>
        <p:nvSpPr>
          <p:cNvPr id="16" name="Freccia a destra con strisce 7">
            <a:extLst>
              <a:ext uri="{FF2B5EF4-FFF2-40B4-BE49-F238E27FC236}">
                <a16:creationId xmlns:a16="http://schemas.microsoft.com/office/drawing/2014/main" id="{E6C7416A-D2D6-C344-B45B-3D837975351A}"/>
              </a:ext>
            </a:extLst>
          </p:cNvPr>
          <p:cNvSpPr/>
          <p:nvPr/>
        </p:nvSpPr>
        <p:spPr>
          <a:xfrm>
            <a:off x="5580112" y="2023592"/>
            <a:ext cx="327309" cy="476086"/>
          </a:xfrm>
          <a:prstGeom prst="stripedRightArrow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Freccia a destra con strisce 7">
            <a:extLst>
              <a:ext uri="{FF2B5EF4-FFF2-40B4-BE49-F238E27FC236}">
                <a16:creationId xmlns:a16="http://schemas.microsoft.com/office/drawing/2014/main" id="{86D86623-C774-984F-A2BB-6166EC4AABF9}"/>
              </a:ext>
            </a:extLst>
          </p:cNvPr>
          <p:cNvSpPr/>
          <p:nvPr/>
        </p:nvSpPr>
        <p:spPr>
          <a:xfrm>
            <a:off x="5580112" y="4011910"/>
            <a:ext cx="327309" cy="476086"/>
          </a:xfrm>
          <a:prstGeom prst="stripedRightArrow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4629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a 10">
            <a:extLst>
              <a:ext uri="{FF2B5EF4-FFF2-40B4-BE49-F238E27FC236}">
                <a16:creationId xmlns:a16="http://schemas.microsoft.com/office/drawing/2014/main" id="{F5597095-CC73-124F-A62B-2631BB5340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4097260"/>
              </p:ext>
            </p:extLst>
          </p:nvPr>
        </p:nvGraphicFramePr>
        <p:xfrm>
          <a:off x="107504" y="522470"/>
          <a:ext cx="9144000" cy="43638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821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5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876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3913"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PO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it-IT" sz="1000" dirty="0"/>
                        <a:t>OS</a:t>
                      </a:r>
                      <a:r>
                        <a:rPr lang="it-IT" sz="1000" baseline="0" dirty="0"/>
                        <a:t>/</a:t>
                      </a:r>
                    </a:p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it-IT" sz="1000" baseline="0" dirty="0"/>
                        <a:t>Priorità</a:t>
                      </a:r>
                      <a:endParaRPr lang="it-IT" sz="10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Motivazioni</a:t>
                      </a: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5120"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it-IT" sz="1400" b="1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Obiettivi</a:t>
                      </a:r>
                      <a:r>
                        <a:rPr lang="it-IT" sz="1400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it-IT" sz="1400" i="1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Quale cambiamento si intende innescare? Con quale risultato?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it-IT" sz="1000" kern="1200" baseline="0" dirty="0">
                        <a:solidFill>
                          <a:srgbClr val="376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65125" lvl="1" indent="-333375">
                        <a:buFont typeface="Wingdings" pitchFamily="2" charset="2"/>
                        <a:buNone/>
                      </a:pPr>
                      <a:r>
                        <a:rPr lang="it-IT" sz="1400" b="1" i="0" strike="noStrike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In quale quadro strategico si inserisce la politica di coesione?</a:t>
                      </a:r>
                    </a:p>
                    <a:p>
                      <a:pPr marL="180975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it-IT" sz="1400" b="0" i="0" strike="noStrike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Quali sono le strategie a livello comunitario e nazionale? </a:t>
                      </a:r>
                    </a:p>
                    <a:p>
                      <a:pPr marL="180975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it-IT" sz="1400" b="0" i="0" strike="noStrike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Quali sono le strategie di inclusione attiva e di servizi a livello regionale, sovra locale e locale? </a:t>
                      </a:r>
                    </a:p>
                    <a:p>
                      <a:pPr marL="180975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it-IT" sz="1400" b="0" i="0" strike="noStrike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Quali sono le strategie dei territori che compongono la Regione?</a:t>
                      </a:r>
                      <a:endParaRPr lang="it-IT" sz="1400" b="1" kern="1200" baseline="0" dirty="0">
                        <a:solidFill>
                          <a:srgbClr val="376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it-IT" sz="1400" b="1" kern="1200" baseline="0" dirty="0">
                        <a:solidFill>
                          <a:srgbClr val="376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it-IT" sz="1400" b="1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Cosa hanno fatto (e per chi) le azioni realizzate?</a:t>
                      </a:r>
                      <a:endParaRPr lang="it-IT" sz="1400" i="0" kern="1200" baseline="0" dirty="0">
                        <a:solidFill>
                          <a:srgbClr val="376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-7620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it-IT" sz="1400" b="1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Cosa/chi è restato fuori che fa problema?</a:t>
                      </a:r>
                    </a:p>
                  </a:txBody>
                  <a:tcPr>
                    <a:lnR w="12700" cmpd="sng">
                      <a:noFill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34938" indent="0" algn="l" defTabSz="914400" rtl="0" eaLnBrk="1" latinLnBrk="0" hangingPunct="1">
                        <a:tabLst/>
                      </a:pPr>
                      <a:endParaRPr lang="it-IT" sz="1200" b="1" kern="1200" dirty="0">
                        <a:solidFill>
                          <a:srgbClr val="376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4938" indent="0" algn="l" defTabSz="914400" rtl="0" eaLnBrk="1" latinLnBrk="0" hangingPunct="1">
                        <a:tabLst/>
                      </a:pPr>
                      <a:endParaRPr lang="it-IT" sz="1200" b="1" kern="1200" dirty="0">
                        <a:solidFill>
                          <a:srgbClr val="376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4938" indent="0" algn="l" defTabSz="914400" rtl="0" eaLnBrk="1" latinLnBrk="0" hangingPunct="1">
                        <a:tabLst/>
                      </a:pPr>
                      <a:r>
                        <a:rPr lang="it-IT" sz="1200" b="1" kern="120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A chi</a:t>
                      </a:r>
                      <a:r>
                        <a:rPr lang="it-IT" sz="1200" b="1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 chiedere/dove cercare per saperne di più?</a:t>
                      </a:r>
                      <a:endParaRPr lang="it-IT" sz="1200" b="1" kern="1200" dirty="0">
                        <a:solidFill>
                          <a:srgbClr val="376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4938" indent="0">
                        <a:tabLst/>
                      </a:pPr>
                      <a:r>
                        <a:rPr lang="it-IT" sz="1100" dirty="0">
                          <a:solidFill>
                            <a:srgbClr val="376092"/>
                          </a:solidFill>
                        </a:rPr>
                        <a:t>Istruttorie tecniche</a:t>
                      </a:r>
                    </a:p>
                    <a:p>
                      <a:pPr marL="134938" indent="0">
                        <a:tabLst/>
                      </a:pPr>
                      <a:r>
                        <a:rPr lang="it-IT" sz="1100" dirty="0">
                          <a:solidFill>
                            <a:srgbClr val="376092"/>
                          </a:solidFill>
                        </a:rPr>
                        <a:t>Documenti</a:t>
                      </a:r>
                      <a:r>
                        <a:rPr lang="it-IT" sz="1100" baseline="0" dirty="0">
                          <a:solidFill>
                            <a:srgbClr val="376092"/>
                          </a:solidFill>
                        </a:rPr>
                        <a:t> strategici </a:t>
                      </a:r>
                    </a:p>
                    <a:p>
                      <a:pPr marL="134938" indent="0">
                        <a:tabLst/>
                      </a:pPr>
                      <a:r>
                        <a:rPr lang="it-IT" sz="1100" baseline="0" dirty="0">
                          <a:solidFill>
                            <a:srgbClr val="376092"/>
                          </a:solidFill>
                        </a:rPr>
                        <a:t>Esiti di incontri partenariali</a:t>
                      </a:r>
                    </a:p>
                    <a:p>
                      <a:pPr marL="134938" indent="0">
                        <a:tabLst/>
                      </a:pPr>
                      <a:r>
                        <a:rPr lang="it-IT" sz="1100" baseline="0" dirty="0">
                          <a:solidFill>
                            <a:srgbClr val="376092"/>
                          </a:solidFill>
                        </a:rPr>
                        <a:t>Interazioni con partner</a:t>
                      </a:r>
                    </a:p>
                    <a:p>
                      <a:pPr marL="134938" indent="0">
                        <a:tabLst/>
                      </a:pPr>
                      <a:r>
                        <a:rPr lang="it-IT" sz="1100" baseline="0" dirty="0">
                          <a:solidFill>
                            <a:srgbClr val="376092"/>
                          </a:solidFill>
                        </a:rPr>
                        <a:t>Valutazioni della politica di coesione e settoriali</a:t>
                      </a:r>
                    </a:p>
                    <a:p>
                      <a:pPr marL="134938" indent="0">
                        <a:tabLst/>
                      </a:pPr>
                      <a:r>
                        <a:rPr lang="it-IT" sz="1100" baseline="0" dirty="0">
                          <a:solidFill>
                            <a:srgbClr val="376092"/>
                          </a:solidFill>
                        </a:rPr>
                        <a:t>Valutazione/Rassegne valutative</a:t>
                      </a:r>
                    </a:p>
                    <a:p>
                      <a:pPr marL="134938" indent="0">
                        <a:tabLst/>
                      </a:pPr>
                      <a:r>
                        <a:rPr lang="it-IT" sz="1100" baseline="0" dirty="0">
                          <a:solidFill>
                            <a:srgbClr val="376092"/>
                          </a:solidFill>
                        </a:rPr>
                        <a:t>Ricostruzione del quadro di policy: Fondi SIE, altre risorse, azioni ordinarie</a:t>
                      </a:r>
                      <a:endParaRPr lang="it-IT" sz="1100" dirty="0">
                        <a:solidFill>
                          <a:srgbClr val="376092"/>
                        </a:solidFill>
                      </a:endParaRPr>
                    </a:p>
                    <a:p>
                      <a:pPr marL="134938" indent="0">
                        <a:tabLst/>
                      </a:pPr>
                      <a:r>
                        <a:rPr lang="it-IT" sz="1100" dirty="0">
                          <a:solidFill>
                            <a:srgbClr val="376092"/>
                          </a:solidFill>
                        </a:rPr>
                        <a:t>Banca dati indicatori territoriali </a:t>
                      </a:r>
                    </a:p>
                    <a:p>
                      <a:pPr marL="134938" indent="0">
                        <a:tabLst/>
                      </a:pPr>
                      <a:r>
                        <a:rPr lang="it-IT" sz="1100" dirty="0">
                          <a:solidFill>
                            <a:srgbClr val="376092"/>
                          </a:solidFill>
                        </a:rPr>
                        <a:t>Atlante</a:t>
                      </a:r>
                      <a:r>
                        <a:rPr lang="it-IT" sz="1100" baseline="0" dirty="0">
                          <a:solidFill>
                            <a:srgbClr val="376092"/>
                          </a:solidFill>
                        </a:rPr>
                        <a:t> statistico dei Comuni</a:t>
                      </a:r>
                    </a:p>
                    <a:p>
                      <a:pPr marL="134938" indent="0">
                        <a:tabLst/>
                      </a:pPr>
                      <a:r>
                        <a:rPr lang="it-IT" sz="1100" baseline="0" dirty="0">
                          <a:solidFill>
                            <a:srgbClr val="376092"/>
                          </a:solidFill>
                        </a:rPr>
                        <a:t>Archivi amministrativi </a:t>
                      </a:r>
                    </a:p>
                    <a:p>
                      <a:pPr marL="134938" indent="0">
                        <a:tabLst/>
                      </a:pPr>
                      <a:r>
                        <a:rPr lang="it-IT" sz="1100" baseline="0" dirty="0">
                          <a:solidFill>
                            <a:srgbClr val="376092"/>
                          </a:solidFill>
                        </a:rPr>
                        <a:t>Indicatori comuni di risultato e fiche metodologiche CE</a:t>
                      </a:r>
                      <a:endParaRPr lang="it-IT" sz="1100" dirty="0">
                        <a:solidFill>
                          <a:srgbClr val="376092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4388"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365125" lvl="1" indent="-333375">
                        <a:buFont typeface="Wingdings" pitchFamily="2" charset="2"/>
                        <a:buNone/>
                      </a:pPr>
                      <a:endParaRPr lang="it-IT" sz="1300" b="0" i="0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mpd="sng">
                      <a:noFill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365125" lvl="1" indent="-333375">
                        <a:buFont typeface="Wingdings" pitchFamily="2" charset="2"/>
                        <a:buChar char="ü"/>
                      </a:pPr>
                      <a:endParaRPr lang="it-IT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A3C18"/>
                    </a:solidFill>
                  </a:tcPr>
                </a:tc>
                <a:tc>
                  <a:txBody>
                    <a:bodyPr/>
                    <a:lstStyle/>
                    <a:p>
                      <a:pPr marL="134938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Conoscenze ed evidenze valutative sugli esiti degli interventi</a:t>
                      </a:r>
                    </a:p>
                    <a:p>
                      <a:pPr marL="134938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Dati di monitoraggio</a:t>
                      </a:r>
                    </a:p>
                    <a:p>
                      <a:pPr marL="134938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aseline="0" dirty="0">
                          <a:solidFill>
                            <a:srgbClr val="376092"/>
                          </a:solidFill>
                        </a:rPr>
                        <a:t>Indicatori comuni di output</a:t>
                      </a:r>
                      <a:endParaRPr lang="it-IT" sz="1100" dirty="0">
                        <a:solidFill>
                          <a:srgbClr val="37609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2" name="Titolo 2">
            <a:extLst>
              <a:ext uri="{FF2B5EF4-FFF2-40B4-BE49-F238E27FC236}">
                <a16:creationId xmlns:a16="http://schemas.microsoft.com/office/drawing/2014/main" id="{B3964FBF-187E-774E-82A8-A4508B5EC50F}"/>
              </a:ext>
            </a:extLst>
          </p:cNvPr>
          <p:cNvSpPr txBox="1">
            <a:spLocks/>
          </p:cNvSpPr>
          <p:nvPr/>
        </p:nvSpPr>
        <p:spPr>
          <a:xfrm>
            <a:off x="1" y="30"/>
            <a:ext cx="9144002" cy="465486"/>
          </a:xfrm>
          <a:prstGeom prst="rect">
            <a:avLst/>
          </a:prstGeom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dirty="0"/>
              <a:t>TEMPLATE: OBIETTIVI </a:t>
            </a:r>
            <a:r>
              <a:rPr lang="mr-IN" dirty="0"/>
              <a:t>–</a:t>
            </a:r>
            <a:r>
              <a:rPr lang="it-IT" dirty="0"/>
              <a:t> LAVORO: ANALISI DELLE STRATEGIE SEGUITE</a:t>
            </a:r>
          </a:p>
        </p:txBody>
      </p:sp>
      <p:sp>
        <p:nvSpPr>
          <p:cNvPr id="13" name="Rettangolo arrotondato 11">
            <a:extLst>
              <a:ext uri="{FF2B5EF4-FFF2-40B4-BE49-F238E27FC236}">
                <a16:creationId xmlns:a16="http://schemas.microsoft.com/office/drawing/2014/main" id="{1431495B-5866-7B4B-A6B0-12E9F772B654}"/>
              </a:ext>
            </a:extLst>
          </p:cNvPr>
          <p:cNvSpPr/>
          <p:nvPr/>
        </p:nvSpPr>
        <p:spPr>
          <a:xfrm>
            <a:off x="7541382" y="106290"/>
            <a:ext cx="1462002" cy="48733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STEP 2</a:t>
            </a:r>
          </a:p>
        </p:txBody>
      </p:sp>
      <p:sp>
        <p:nvSpPr>
          <p:cNvPr id="14" name="Rettangolo arrotondato 10">
            <a:extLst>
              <a:ext uri="{FF2B5EF4-FFF2-40B4-BE49-F238E27FC236}">
                <a16:creationId xmlns:a16="http://schemas.microsoft.com/office/drawing/2014/main" id="{98536670-5472-BE49-BBC4-0C5DBFF77A89}"/>
              </a:ext>
            </a:extLst>
          </p:cNvPr>
          <p:cNvSpPr/>
          <p:nvPr/>
        </p:nvSpPr>
        <p:spPr>
          <a:xfrm rot="21127286">
            <a:off x="7443158" y="550626"/>
            <a:ext cx="1675711" cy="482064"/>
          </a:xfrm>
          <a:prstGeom prst="roundRect">
            <a:avLst>
              <a:gd name="adj" fmla="val 12334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Obiettivi</a:t>
            </a:r>
          </a:p>
        </p:txBody>
      </p:sp>
      <p:sp>
        <p:nvSpPr>
          <p:cNvPr id="15" name="Rettangolo arrotondato 12">
            <a:extLst>
              <a:ext uri="{FF2B5EF4-FFF2-40B4-BE49-F238E27FC236}">
                <a16:creationId xmlns:a16="http://schemas.microsoft.com/office/drawing/2014/main" id="{600116B3-A2E9-8B4D-830C-D99BF4AC2375}"/>
              </a:ext>
            </a:extLst>
          </p:cNvPr>
          <p:cNvSpPr/>
          <p:nvPr/>
        </p:nvSpPr>
        <p:spPr>
          <a:xfrm>
            <a:off x="7666239" y="987574"/>
            <a:ext cx="1462002" cy="28393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rgbClr val="024DA1"/>
                </a:solidFill>
              </a:rPr>
              <a:t>Table</a:t>
            </a:r>
            <a:r>
              <a:rPr lang="it-IT" dirty="0">
                <a:solidFill>
                  <a:srgbClr val="024DA1"/>
                </a:solidFill>
              </a:rPr>
              <a:t> 1</a:t>
            </a:r>
          </a:p>
        </p:txBody>
      </p:sp>
      <p:sp>
        <p:nvSpPr>
          <p:cNvPr id="16" name="Freccia a destra con strisce 7">
            <a:extLst>
              <a:ext uri="{FF2B5EF4-FFF2-40B4-BE49-F238E27FC236}">
                <a16:creationId xmlns:a16="http://schemas.microsoft.com/office/drawing/2014/main" id="{E6C7416A-D2D6-C344-B45B-3D837975351A}"/>
              </a:ext>
            </a:extLst>
          </p:cNvPr>
          <p:cNvSpPr/>
          <p:nvPr/>
        </p:nvSpPr>
        <p:spPr>
          <a:xfrm>
            <a:off x="5580112" y="2023592"/>
            <a:ext cx="327309" cy="476086"/>
          </a:xfrm>
          <a:prstGeom prst="stripedRightArrow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Freccia a destra con strisce 7">
            <a:extLst>
              <a:ext uri="{FF2B5EF4-FFF2-40B4-BE49-F238E27FC236}">
                <a16:creationId xmlns:a16="http://schemas.microsoft.com/office/drawing/2014/main" id="{86D86623-C774-984F-A2BB-6166EC4AABF9}"/>
              </a:ext>
            </a:extLst>
          </p:cNvPr>
          <p:cNvSpPr/>
          <p:nvPr/>
        </p:nvSpPr>
        <p:spPr>
          <a:xfrm>
            <a:off x="5580112" y="4227934"/>
            <a:ext cx="327309" cy="476086"/>
          </a:xfrm>
          <a:prstGeom prst="stripedRightArrow">
            <a:avLst/>
          </a:prstGeom>
          <a:solidFill>
            <a:srgbClr val="BA3C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Rettangolo arrotondato 9">
            <a:extLst>
              <a:ext uri="{FF2B5EF4-FFF2-40B4-BE49-F238E27FC236}">
                <a16:creationId xmlns:a16="http://schemas.microsoft.com/office/drawing/2014/main" id="{D2DF9BC9-ECA0-E941-A78C-205E3BB5E420}"/>
              </a:ext>
            </a:extLst>
          </p:cNvPr>
          <p:cNvSpPr/>
          <p:nvPr/>
        </p:nvSpPr>
        <p:spPr>
          <a:xfrm>
            <a:off x="827584" y="2912368"/>
            <a:ext cx="72008" cy="720080"/>
          </a:xfrm>
          <a:prstGeom prst="roundRect">
            <a:avLst/>
          </a:prstGeom>
          <a:solidFill>
            <a:srgbClr val="32C62F"/>
          </a:solidFill>
          <a:ln>
            <a:solidFill>
              <a:srgbClr val="32C6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Fumetto 2 9">
            <a:extLst>
              <a:ext uri="{FF2B5EF4-FFF2-40B4-BE49-F238E27FC236}">
                <a16:creationId xmlns:a16="http://schemas.microsoft.com/office/drawing/2014/main" id="{5339C2BC-DA9C-F543-A518-58854CB8A764}"/>
              </a:ext>
            </a:extLst>
          </p:cNvPr>
          <p:cNvSpPr/>
          <p:nvPr/>
        </p:nvSpPr>
        <p:spPr>
          <a:xfrm>
            <a:off x="49210" y="2222732"/>
            <a:ext cx="902978" cy="465486"/>
          </a:xfrm>
          <a:prstGeom prst="wedgeRoundRectCallout">
            <a:avLst>
              <a:gd name="adj1" fmla="val 37764"/>
              <a:gd name="adj2" fmla="val 92401"/>
              <a:gd name="adj3" fmla="val 16667"/>
            </a:avLst>
          </a:prstGeom>
          <a:solidFill>
            <a:srgbClr val="32C62F"/>
          </a:solidFill>
          <a:ln>
            <a:solidFill>
              <a:srgbClr val="32C6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marL="6350" algn="ctr">
              <a:tabLst>
                <a:tab pos="750888" algn="l"/>
              </a:tabLst>
            </a:pPr>
            <a:r>
              <a:rPr lang="it-IT" sz="1000" dirty="0"/>
              <a:t>Da riportare sinteticamente</a:t>
            </a:r>
          </a:p>
        </p:txBody>
      </p:sp>
    </p:spTree>
    <p:extLst>
      <p:ext uri="{BB962C8B-B14F-4D97-AF65-F5344CB8AC3E}">
        <p14:creationId xmlns:p14="http://schemas.microsoft.com/office/powerpoint/2010/main" val="37317442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a 10">
            <a:extLst>
              <a:ext uri="{FF2B5EF4-FFF2-40B4-BE49-F238E27FC236}">
                <a16:creationId xmlns:a16="http://schemas.microsoft.com/office/drawing/2014/main" id="{F5597095-CC73-124F-A62B-2631BB5340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0089919"/>
              </p:ext>
            </p:extLst>
          </p:nvPr>
        </p:nvGraphicFramePr>
        <p:xfrm>
          <a:off x="0" y="448330"/>
          <a:ext cx="9144000" cy="45055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821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5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876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9289"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PO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it-IT" sz="1000" dirty="0"/>
                        <a:t>OS</a:t>
                      </a:r>
                      <a:r>
                        <a:rPr lang="it-IT" sz="1000" baseline="0" dirty="0"/>
                        <a:t>/</a:t>
                      </a:r>
                    </a:p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it-IT" sz="1000" baseline="0" dirty="0"/>
                        <a:t>Priorità</a:t>
                      </a:r>
                      <a:endParaRPr lang="it-IT" sz="10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Motivazioni</a:t>
                      </a: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5461"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it-IT" sz="1300" b="1" kern="1200" baseline="0" dirty="0">
                        <a:solidFill>
                          <a:srgbClr val="376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it-IT" sz="1300" b="1" kern="1200" baseline="0" dirty="0">
                        <a:solidFill>
                          <a:srgbClr val="376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it-IT" sz="1300" b="1" kern="1200" baseline="0" dirty="0">
                        <a:solidFill>
                          <a:srgbClr val="376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it-IT" sz="1300" b="1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Risultati</a:t>
                      </a:r>
                      <a:r>
                        <a:rPr lang="it-IT" sz="1300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it-IT" sz="1300" i="1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Concretamente cosa vogliamo raggiungere? Come lo misuriamo? 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it-IT" sz="900" kern="1200" baseline="0" dirty="0">
                        <a:solidFill>
                          <a:srgbClr val="376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80975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it-IT" sz="1300" i="0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Quale/indicatore  di risultato diretto più appropriato (common CE o specifico). Perché?</a:t>
                      </a:r>
                    </a:p>
                    <a:p>
                      <a:pPr marL="180975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it-IT" sz="1300" i="0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Metodologia di calcolo di baseline e target</a:t>
                      </a:r>
                    </a:p>
                    <a:p>
                      <a:pPr marL="447675" indent="-266700">
                        <a:buFont typeface="Arial"/>
                        <a:buNone/>
                      </a:pPr>
                      <a:r>
                        <a:rPr lang="it-IT" sz="1300" i="0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Come </a:t>
                      </a:r>
                      <a:r>
                        <a:rPr lang="it-IT" sz="1300" i="1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assicurare</a:t>
                      </a:r>
                      <a:r>
                        <a:rPr lang="it-IT" sz="1300" i="0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 l’aggiornamento dei dati:</a:t>
                      </a:r>
                      <a:endParaRPr lang="it-IT" sz="1300" i="0" dirty="0">
                        <a:solidFill>
                          <a:srgbClr val="376092"/>
                        </a:solidFill>
                      </a:endParaRPr>
                    </a:p>
                    <a:p>
                      <a:pPr marL="447675" indent="-180975">
                        <a:buFont typeface="Arial"/>
                        <a:buChar char="•"/>
                      </a:pPr>
                      <a:endParaRPr lang="it-IT" sz="100" i="0" dirty="0">
                        <a:solidFill>
                          <a:srgbClr val="376092"/>
                        </a:solidFill>
                      </a:endParaRPr>
                    </a:p>
                    <a:p>
                      <a:pPr marL="447675" indent="-180975">
                        <a:buFont typeface="Wingdings" pitchFamily="2" charset="2"/>
                        <a:buChar char="ü"/>
                      </a:pPr>
                      <a:r>
                        <a:rPr lang="it-IT" sz="1100" i="0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Uso di archivi amministrativi, </a:t>
                      </a:r>
                      <a:r>
                        <a:rPr lang="it-IT" sz="1100" i="0" kern="1200" baseline="0" dirty="0" err="1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form</a:t>
                      </a:r>
                      <a:r>
                        <a:rPr lang="it-IT" sz="1100" i="0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 di questionari </a:t>
                      </a:r>
                      <a:r>
                        <a:rPr lang="it-IT" sz="1100" i="0" kern="1200" baseline="0" dirty="0" err="1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Eurostat</a:t>
                      </a:r>
                      <a:endParaRPr lang="it-IT" sz="1100" i="0" kern="1200" baseline="0" dirty="0">
                        <a:solidFill>
                          <a:srgbClr val="376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47675" indent="-180975">
                        <a:buFont typeface="Wingdings" pitchFamily="2" charset="2"/>
                        <a:buChar char="ü"/>
                      </a:pPr>
                      <a:r>
                        <a:rPr lang="it-IT" sz="1100" i="0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Accordi con i soggetti titolari dei dati di interesse </a:t>
                      </a:r>
                    </a:p>
                    <a:p>
                      <a:pPr marL="447675" indent="-180975">
                        <a:buFont typeface="Wingdings" pitchFamily="2" charset="2"/>
                        <a:buChar char="ü"/>
                      </a:pPr>
                      <a:r>
                        <a:rPr lang="it-IT" sz="1100" i="0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Inserimento di eventuali vincoli informativi nei ba</a:t>
                      </a:r>
                      <a:r>
                        <a:rPr lang="it-IT" sz="1100" i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ndi</a:t>
                      </a:r>
                    </a:p>
                    <a:p>
                      <a:pPr marL="0" marR="0" lvl="0" indent="-7620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it-IT" sz="1300" b="1" kern="1200" baseline="0" dirty="0">
                        <a:solidFill>
                          <a:srgbClr val="32C62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mpd="sng">
                      <a:noFill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34938" indent="0" algn="l" defTabSz="914400" rtl="0" eaLnBrk="1" latinLnBrk="0" hangingPunct="1">
                        <a:tabLst/>
                      </a:pPr>
                      <a:endParaRPr lang="it-IT" sz="1400" b="1" kern="1200" dirty="0">
                        <a:solidFill>
                          <a:srgbClr val="376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4938" indent="0" algn="l" defTabSz="914400" rtl="0" eaLnBrk="1" latinLnBrk="0" hangingPunct="1">
                        <a:tabLst/>
                      </a:pPr>
                      <a:endParaRPr lang="it-IT" sz="1400" b="1" kern="1200" dirty="0">
                        <a:solidFill>
                          <a:srgbClr val="376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4938" indent="0" algn="l" defTabSz="914400" rtl="0" eaLnBrk="1" latinLnBrk="0" hangingPunct="1">
                        <a:tabLst/>
                      </a:pPr>
                      <a:r>
                        <a:rPr lang="it-IT" sz="1400" b="1" kern="120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A chi</a:t>
                      </a:r>
                      <a:r>
                        <a:rPr lang="it-IT" sz="1400" b="1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 chiedere/dove cercare per saperne di più?</a:t>
                      </a:r>
                      <a:endParaRPr lang="it-IT" sz="1400" b="1" kern="1200" dirty="0">
                        <a:solidFill>
                          <a:srgbClr val="376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4938" indent="0">
                        <a:tabLst/>
                      </a:pPr>
                      <a:r>
                        <a:rPr lang="it-IT" sz="1200" dirty="0">
                          <a:solidFill>
                            <a:srgbClr val="376092"/>
                          </a:solidFill>
                        </a:rPr>
                        <a:t>Istruttorie tecniche</a:t>
                      </a:r>
                    </a:p>
                    <a:p>
                      <a:pPr marL="134938" indent="0">
                        <a:tabLst/>
                      </a:pPr>
                      <a:r>
                        <a:rPr lang="it-IT" sz="1200" dirty="0">
                          <a:solidFill>
                            <a:srgbClr val="376092"/>
                          </a:solidFill>
                        </a:rPr>
                        <a:t>Documenti</a:t>
                      </a:r>
                      <a:r>
                        <a:rPr lang="it-IT" sz="1200" baseline="0" dirty="0">
                          <a:solidFill>
                            <a:srgbClr val="376092"/>
                          </a:solidFill>
                        </a:rPr>
                        <a:t> strategici </a:t>
                      </a:r>
                    </a:p>
                    <a:p>
                      <a:pPr marL="134938" indent="0">
                        <a:tabLst/>
                      </a:pPr>
                      <a:r>
                        <a:rPr lang="it-IT" sz="1200" baseline="0" dirty="0">
                          <a:solidFill>
                            <a:srgbClr val="376092"/>
                          </a:solidFill>
                        </a:rPr>
                        <a:t>Esiti di incontri partenariali</a:t>
                      </a:r>
                    </a:p>
                    <a:p>
                      <a:pPr marL="134938" indent="0">
                        <a:tabLst/>
                      </a:pPr>
                      <a:r>
                        <a:rPr lang="it-IT" sz="1200" baseline="0" dirty="0">
                          <a:solidFill>
                            <a:srgbClr val="376092"/>
                          </a:solidFill>
                        </a:rPr>
                        <a:t>Interazioni con partner</a:t>
                      </a:r>
                    </a:p>
                    <a:p>
                      <a:pPr marL="134938" indent="0">
                        <a:tabLst/>
                      </a:pPr>
                      <a:r>
                        <a:rPr lang="it-IT" sz="1200" baseline="0" dirty="0">
                          <a:solidFill>
                            <a:srgbClr val="376092"/>
                          </a:solidFill>
                        </a:rPr>
                        <a:t>Valutazioni della politica di coesione e settoriali</a:t>
                      </a:r>
                    </a:p>
                    <a:p>
                      <a:pPr marL="134938" indent="0">
                        <a:tabLst/>
                      </a:pPr>
                      <a:r>
                        <a:rPr lang="it-IT" sz="1200" baseline="0" dirty="0">
                          <a:solidFill>
                            <a:srgbClr val="376092"/>
                          </a:solidFill>
                        </a:rPr>
                        <a:t>Valutazione/Rassegne valutative</a:t>
                      </a:r>
                    </a:p>
                    <a:p>
                      <a:pPr marL="134938" indent="0">
                        <a:tabLst/>
                      </a:pPr>
                      <a:r>
                        <a:rPr lang="it-IT" sz="1200" baseline="0" dirty="0">
                          <a:solidFill>
                            <a:srgbClr val="376092"/>
                          </a:solidFill>
                        </a:rPr>
                        <a:t>Ricostruzione del quadro di policy: Fondi SIE, altre risorse, azioni ordinarie</a:t>
                      </a:r>
                      <a:endParaRPr lang="it-IT" sz="1200" dirty="0">
                        <a:solidFill>
                          <a:srgbClr val="376092"/>
                        </a:solidFill>
                      </a:endParaRPr>
                    </a:p>
                    <a:p>
                      <a:pPr marL="134938" indent="0">
                        <a:tabLst/>
                      </a:pPr>
                      <a:r>
                        <a:rPr lang="it-IT" sz="1200" dirty="0">
                          <a:solidFill>
                            <a:srgbClr val="376092"/>
                          </a:solidFill>
                        </a:rPr>
                        <a:t>Banca dati indicatori territoriali </a:t>
                      </a:r>
                    </a:p>
                    <a:p>
                      <a:pPr marL="134938" indent="0">
                        <a:tabLst/>
                      </a:pPr>
                      <a:r>
                        <a:rPr lang="it-IT" sz="1200" dirty="0">
                          <a:solidFill>
                            <a:srgbClr val="376092"/>
                          </a:solidFill>
                        </a:rPr>
                        <a:t>Atlante</a:t>
                      </a:r>
                      <a:r>
                        <a:rPr lang="it-IT" sz="1200" baseline="0" dirty="0">
                          <a:solidFill>
                            <a:srgbClr val="376092"/>
                          </a:solidFill>
                        </a:rPr>
                        <a:t> statistico dei Comuni</a:t>
                      </a:r>
                    </a:p>
                    <a:p>
                      <a:pPr marL="134938" indent="0">
                        <a:tabLst/>
                      </a:pPr>
                      <a:r>
                        <a:rPr lang="it-IT" sz="1200" baseline="0" dirty="0">
                          <a:solidFill>
                            <a:srgbClr val="376092"/>
                          </a:solidFill>
                        </a:rPr>
                        <a:t>Archivi amministrativi </a:t>
                      </a:r>
                    </a:p>
                    <a:p>
                      <a:pPr marL="134938" indent="0">
                        <a:tabLst/>
                      </a:pPr>
                      <a:r>
                        <a:rPr lang="it-IT" sz="1200" baseline="0" dirty="0">
                          <a:solidFill>
                            <a:srgbClr val="376092"/>
                          </a:solidFill>
                        </a:rPr>
                        <a:t>Indicatori comuni di risultato e fiche metodologiche CE</a:t>
                      </a:r>
                      <a:endParaRPr lang="it-IT" sz="1200" dirty="0">
                        <a:solidFill>
                          <a:srgbClr val="376092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8869"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365125" lvl="1" indent="-333375">
                        <a:buFont typeface="Wingdings" pitchFamily="2" charset="2"/>
                        <a:buNone/>
                      </a:pPr>
                      <a:endParaRPr lang="it-IT" sz="1300" b="0" i="0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mpd="sng">
                      <a:noFill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365125" lvl="1" indent="-333375">
                        <a:buFont typeface="Wingdings" pitchFamily="2" charset="2"/>
                        <a:buChar char="ü"/>
                      </a:pPr>
                      <a:endParaRPr lang="it-IT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A3C18"/>
                    </a:solidFill>
                  </a:tcPr>
                </a:tc>
                <a:tc>
                  <a:txBody>
                    <a:bodyPr/>
                    <a:lstStyle/>
                    <a:p>
                      <a:pPr marL="134938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Conoscenze ed evidenze valutative sugli esiti degli interventi</a:t>
                      </a:r>
                    </a:p>
                    <a:p>
                      <a:pPr marL="134938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baseline="0" dirty="0">
                          <a:solidFill>
                            <a:srgbClr val="376092"/>
                          </a:solidFill>
                          <a:latin typeface="+mn-lt"/>
                          <a:ea typeface="+mn-ea"/>
                          <a:cs typeface="+mn-cs"/>
                        </a:rPr>
                        <a:t>Dati di monitoraggio</a:t>
                      </a:r>
                    </a:p>
                    <a:p>
                      <a:pPr marL="134938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aseline="0" dirty="0">
                          <a:solidFill>
                            <a:srgbClr val="376092"/>
                          </a:solidFill>
                        </a:rPr>
                        <a:t>Indicatori comuni di output</a:t>
                      </a:r>
                      <a:endParaRPr lang="it-IT" sz="1200" dirty="0">
                        <a:solidFill>
                          <a:srgbClr val="376092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2" name="Titolo 2">
            <a:extLst>
              <a:ext uri="{FF2B5EF4-FFF2-40B4-BE49-F238E27FC236}">
                <a16:creationId xmlns:a16="http://schemas.microsoft.com/office/drawing/2014/main" id="{B3964FBF-187E-774E-82A8-A4508B5EC50F}"/>
              </a:ext>
            </a:extLst>
          </p:cNvPr>
          <p:cNvSpPr txBox="1">
            <a:spLocks/>
          </p:cNvSpPr>
          <p:nvPr/>
        </p:nvSpPr>
        <p:spPr>
          <a:xfrm>
            <a:off x="1" y="30"/>
            <a:ext cx="9144002" cy="465486"/>
          </a:xfrm>
          <a:prstGeom prst="rect">
            <a:avLst/>
          </a:prstGeom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dirty="0"/>
              <a:t>I CONTENUTI DEL TEMPLATE: RISULTATI ATTESI (1/3)</a:t>
            </a:r>
          </a:p>
        </p:txBody>
      </p:sp>
      <p:sp>
        <p:nvSpPr>
          <p:cNvPr id="13" name="Rettangolo arrotondato 11">
            <a:extLst>
              <a:ext uri="{FF2B5EF4-FFF2-40B4-BE49-F238E27FC236}">
                <a16:creationId xmlns:a16="http://schemas.microsoft.com/office/drawing/2014/main" id="{1431495B-5866-7B4B-A6B0-12E9F772B654}"/>
              </a:ext>
            </a:extLst>
          </p:cNvPr>
          <p:cNvSpPr/>
          <p:nvPr/>
        </p:nvSpPr>
        <p:spPr>
          <a:xfrm>
            <a:off x="7541382" y="106290"/>
            <a:ext cx="1462002" cy="48733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STEP 3</a:t>
            </a:r>
          </a:p>
        </p:txBody>
      </p:sp>
      <p:sp>
        <p:nvSpPr>
          <p:cNvPr id="14" name="Rettangolo arrotondato 10">
            <a:extLst>
              <a:ext uri="{FF2B5EF4-FFF2-40B4-BE49-F238E27FC236}">
                <a16:creationId xmlns:a16="http://schemas.microsoft.com/office/drawing/2014/main" id="{98536670-5472-BE49-BBC4-0C5DBFF77A89}"/>
              </a:ext>
            </a:extLst>
          </p:cNvPr>
          <p:cNvSpPr/>
          <p:nvPr/>
        </p:nvSpPr>
        <p:spPr>
          <a:xfrm rot="21127286">
            <a:off x="7538491" y="551507"/>
            <a:ext cx="1462002" cy="332319"/>
          </a:xfrm>
          <a:prstGeom prst="roundRect">
            <a:avLst>
              <a:gd name="adj" fmla="val 12334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Risultati</a:t>
            </a:r>
          </a:p>
        </p:txBody>
      </p:sp>
      <p:sp>
        <p:nvSpPr>
          <p:cNvPr id="15" name="Rettangolo arrotondato 12">
            <a:extLst>
              <a:ext uri="{FF2B5EF4-FFF2-40B4-BE49-F238E27FC236}">
                <a16:creationId xmlns:a16="http://schemas.microsoft.com/office/drawing/2014/main" id="{600116B3-A2E9-8B4D-830C-D99BF4AC2375}"/>
              </a:ext>
            </a:extLst>
          </p:cNvPr>
          <p:cNvSpPr/>
          <p:nvPr/>
        </p:nvSpPr>
        <p:spPr>
          <a:xfrm>
            <a:off x="7556052" y="922786"/>
            <a:ext cx="1462002" cy="28393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rgbClr val="024DA1"/>
                </a:solidFill>
              </a:rPr>
              <a:t>Table</a:t>
            </a:r>
            <a:r>
              <a:rPr lang="it-IT" dirty="0">
                <a:solidFill>
                  <a:srgbClr val="024DA1"/>
                </a:solidFill>
              </a:rPr>
              <a:t> 1</a:t>
            </a:r>
          </a:p>
        </p:txBody>
      </p:sp>
      <p:sp>
        <p:nvSpPr>
          <p:cNvPr id="16" name="Freccia a destra con strisce 7">
            <a:extLst>
              <a:ext uri="{FF2B5EF4-FFF2-40B4-BE49-F238E27FC236}">
                <a16:creationId xmlns:a16="http://schemas.microsoft.com/office/drawing/2014/main" id="{E6C7416A-D2D6-C344-B45B-3D837975351A}"/>
              </a:ext>
            </a:extLst>
          </p:cNvPr>
          <p:cNvSpPr/>
          <p:nvPr/>
        </p:nvSpPr>
        <p:spPr>
          <a:xfrm>
            <a:off x="5580112" y="2023592"/>
            <a:ext cx="327309" cy="476086"/>
          </a:xfrm>
          <a:prstGeom prst="stripedRightArrow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Freccia a destra con strisce 7">
            <a:extLst>
              <a:ext uri="{FF2B5EF4-FFF2-40B4-BE49-F238E27FC236}">
                <a16:creationId xmlns:a16="http://schemas.microsoft.com/office/drawing/2014/main" id="{86D86623-C774-984F-A2BB-6166EC4AABF9}"/>
              </a:ext>
            </a:extLst>
          </p:cNvPr>
          <p:cNvSpPr/>
          <p:nvPr/>
        </p:nvSpPr>
        <p:spPr>
          <a:xfrm>
            <a:off x="5580112" y="4227934"/>
            <a:ext cx="327309" cy="476086"/>
          </a:xfrm>
          <a:prstGeom prst="stripedRightArrow">
            <a:avLst/>
          </a:prstGeom>
          <a:solidFill>
            <a:srgbClr val="BA3C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Rettangolo arrotondato 9">
            <a:extLst>
              <a:ext uri="{FF2B5EF4-FFF2-40B4-BE49-F238E27FC236}">
                <a16:creationId xmlns:a16="http://schemas.microsoft.com/office/drawing/2014/main" id="{D2DF9BC9-ECA0-E941-A78C-205E3BB5E420}"/>
              </a:ext>
            </a:extLst>
          </p:cNvPr>
          <p:cNvSpPr/>
          <p:nvPr/>
        </p:nvSpPr>
        <p:spPr>
          <a:xfrm>
            <a:off x="902978" y="2715766"/>
            <a:ext cx="72008" cy="720080"/>
          </a:xfrm>
          <a:prstGeom prst="roundRect">
            <a:avLst/>
          </a:prstGeom>
          <a:solidFill>
            <a:srgbClr val="32C62F"/>
          </a:solidFill>
          <a:ln>
            <a:solidFill>
              <a:srgbClr val="32C6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Fumetto 2 9">
            <a:extLst>
              <a:ext uri="{FF2B5EF4-FFF2-40B4-BE49-F238E27FC236}">
                <a16:creationId xmlns:a16="http://schemas.microsoft.com/office/drawing/2014/main" id="{5339C2BC-DA9C-F543-A518-58854CB8A764}"/>
              </a:ext>
            </a:extLst>
          </p:cNvPr>
          <p:cNvSpPr/>
          <p:nvPr/>
        </p:nvSpPr>
        <p:spPr>
          <a:xfrm>
            <a:off x="49210" y="2139702"/>
            <a:ext cx="902978" cy="465486"/>
          </a:xfrm>
          <a:prstGeom prst="wedgeRoundRectCallout">
            <a:avLst>
              <a:gd name="adj1" fmla="val 37764"/>
              <a:gd name="adj2" fmla="val 92401"/>
              <a:gd name="adj3" fmla="val 16667"/>
            </a:avLst>
          </a:prstGeom>
          <a:solidFill>
            <a:srgbClr val="32C62F"/>
          </a:solidFill>
          <a:ln>
            <a:solidFill>
              <a:srgbClr val="32C6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marL="6350" algn="ctr">
              <a:tabLst>
                <a:tab pos="750888" algn="l"/>
              </a:tabLst>
            </a:pPr>
            <a:r>
              <a:rPr lang="it-IT" sz="1000" dirty="0"/>
              <a:t>Da riportare sinteticamente</a:t>
            </a:r>
          </a:p>
        </p:txBody>
      </p:sp>
    </p:spTree>
    <p:extLst>
      <p:ext uri="{BB962C8B-B14F-4D97-AF65-F5344CB8AC3E}">
        <p14:creationId xmlns:p14="http://schemas.microsoft.com/office/powerpoint/2010/main" val="23320498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BBDE9DB9-8039-A44E-87B4-DDB61E5C6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t-IT" dirty="0"/>
              <a:t>I CONTENUTI DEL TEMPLATE: RISULTATI ATTESI (2/3) 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D3C2B5A-B84F-0B45-A69D-5B8B3054FE72}"/>
              </a:ext>
            </a:extLst>
          </p:cNvPr>
          <p:cNvSpPr txBox="1"/>
          <p:nvPr/>
        </p:nvSpPr>
        <p:spPr>
          <a:xfrm>
            <a:off x="285993" y="587409"/>
            <a:ext cx="6696744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400" dirty="0"/>
              <a:t>Come scegliere l’indicatore di risultato diretto?</a:t>
            </a:r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F2B94E50-D4FF-CB4B-8C3A-76B0578B35C8}"/>
              </a:ext>
            </a:extLst>
          </p:cNvPr>
          <p:cNvGrpSpPr/>
          <p:nvPr/>
        </p:nvGrpSpPr>
        <p:grpSpPr>
          <a:xfrm>
            <a:off x="107504" y="721723"/>
            <a:ext cx="8784976" cy="4226291"/>
            <a:chOff x="179512" y="1052736"/>
            <a:chExt cx="8568952" cy="5936208"/>
          </a:xfrm>
        </p:grpSpPr>
        <p:graphicFrame>
          <p:nvGraphicFramePr>
            <p:cNvPr id="17" name="Diagramma 16">
              <a:extLst>
                <a:ext uri="{FF2B5EF4-FFF2-40B4-BE49-F238E27FC236}">
                  <a16:creationId xmlns:a16="http://schemas.microsoft.com/office/drawing/2014/main" id="{1C456AFE-ABC6-634F-BC69-D225422B82D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009245913"/>
                </p:ext>
              </p:extLst>
            </p:nvPr>
          </p:nvGraphicFramePr>
          <p:xfrm>
            <a:off x="179512" y="2924944"/>
            <a:ext cx="8136904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8" name="Segnaposto testo 1">
              <a:extLst>
                <a:ext uri="{FF2B5EF4-FFF2-40B4-BE49-F238E27FC236}">
                  <a16:creationId xmlns:a16="http://schemas.microsoft.com/office/drawing/2014/main" id="{E6DEC892-E4CF-044B-BDA7-E313EECD8593}"/>
                </a:ext>
              </a:extLst>
            </p:cNvPr>
            <p:cNvSpPr txBox="1">
              <a:spLocks/>
            </p:cNvSpPr>
            <p:nvPr/>
          </p:nvSpPr>
          <p:spPr>
            <a:xfrm>
              <a:off x="467544" y="1052736"/>
              <a:ext cx="8280920" cy="5112568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400" kern="120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400" kern="120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400" kern="120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buFont typeface="Arial"/>
                <a:buChar char="•"/>
              </a:pPr>
              <a:endParaRPr lang="it-IT" sz="2600" dirty="0">
                <a:solidFill>
                  <a:srgbClr val="024DA1"/>
                </a:solidFill>
              </a:endParaRPr>
            </a:p>
            <a:p>
              <a:pPr marL="581025" indent="-280988">
                <a:buFont typeface="Arial"/>
                <a:buChar char="•"/>
              </a:pPr>
              <a:endParaRPr lang="it-IT" sz="2600" dirty="0">
                <a:solidFill>
                  <a:srgbClr val="024DA1"/>
                </a:solidFill>
              </a:endParaRPr>
            </a:p>
          </p:txBody>
        </p:sp>
        <p:graphicFrame>
          <p:nvGraphicFramePr>
            <p:cNvPr id="19" name="Diagramma 18">
              <a:extLst>
                <a:ext uri="{FF2B5EF4-FFF2-40B4-BE49-F238E27FC236}">
                  <a16:creationId xmlns:a16="http://schemas.microsoft.com/office/drawing/2014/main" id="{92D53EF0-449E-F04B-BEF8-11967C91DEB4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790766353"/>
                </p:ext>
              </p:extLst>
            </p:nvPr>
          </p:nvGraphicFramePr>
          <p:xfrm>
            <a:off x="467544" y="1556792"/>
            <a:ext cx="8172400" cy="273630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sp>
          <p:nvSpPr>
            <p:cNvPr id="20" name="Ovale 19">
              <a:extLst>
                <a:ext uri="{FF2B5EF4-FFF2-40B4-BE49-F238E27FC236}">
                  <a16:creationId xmlns:a16="http://schemas.microsoft.com/office/drawing/2014/main" id="{BC3E2384-EA7C-844D-9408-0D9E2EBB0788}"/>
                </a:ext>
              </a:extLst>
            </p:cNvPr>
            <p:cNvSpPr/>
            <p:nvPr/>
          </p:nvSpPr>
          <p:spPr>
            <a:xfrm>
              <a:off x="323528" y="1700807"/>
              <a:ext cx="210689" cy="303392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it-IT" sz="1400" dirty="0"/>
            </a:p>
          </p:txBody>
        </p:sp>
        <p:sp>
          <p:nvSpPr>
            <p:cNvPr id="21" name="Ovale 20">
              <a:extLst>
                <a:ext uri="{FF2B5EF4-FFF2-40B4-BE49-F238E27FC236}">
                  <a16:creationId xmlns:a16="http://schemas.microsoft.com/office/drawing/2014/main" id="{627AD1CA-E09C-804C-BBA2-AA54FC6927F6}"/>
                </a:ext>
              </a:extLst>
            </p:cNvPr>
            <p:cNvSpPr/>
            <p:nvPr/>
          </p:nvSpPr>
          <p:spPr>
            <a:xfrm>
              <a:off x="323528" y="2420887"/>
              <a:ext cx="210689" cy="303392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e 21">
              <a:extLst>
                <a:ext uri="{FF2B5EF4-FFF2-40B4-BE49-F238E27FC236}">
                  <a16:creationId xmlns:a16="http://schemas.microsoft.com/office/drawing/2014/main" id="{6F4E015C-F1F5-534E-99BE-6A8E371224DE}"/>
                </a:ext>
              </a:extLst>
            </p:cNvPr>
            <p:cNvSpPr/>
            <p:nvPr/>
          </p:nvSpPr>
          <p:spPr>
            <a:xfrm>
              <a:off x="323528" y="3140966"/>
              <a:ext cx="210689" cy="303392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e 22">
              <a:extLst>
                <a:ext uri="{FF2B5EF4-FFF2-40B4-BE49-F238E27FC236}">
                  <a16:creationId xmlns:a16="http://schemas.microsoft.com/office/drawing/2014/main" id="{8EE53545-18EA-2F45-BBF2-2F2E916B1021}"/>
                </a:ext>
              </a:extLst>
            </p:cNvPr>
            <p:cNvSpPr/>
            <p:nvPr/>
          </p:nvSpPr>
          <p:spPr>
            <a:xfrm>
              <a:off x="323528" y="3789038"/>
              <a:ext cx="210689" cy="303392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grpSp>
          <p:nvGrpSpPr>
            <p:cNvPr id="24" name="Gruppo 23">
              <a:extLst>
                <a:ext uri="{FF2B5EF4-FFF2-40B4-BE49-F238E27FC236}">
                  <a16:creationId xmlns:a16="http://schemas.microsoft.com/office/drawing/2014/main" id="{7C63D5C9-62F6-5A49-8187-41C3B2B45904}"/>
                </a:ext>
              </a:extLst>
            </p:cNvPr>
            <p:cNvGrpSpPr/>
            <p:nvPr/>
          </p:nvGrpSpPr>
          <p:grpSpPr>
            <a:xfrm>
              <a:off x="395536" y="4365104"/>
              <a:ext cx="8244408" cy="599040"/>
              <a:chOff x="-72008" y="2088232"/>
              <a:chExt cx="8244408" cy="599040"/>
            </a:xfrm>
            <a:scene3d>
              <a:camera prst="orthographicFront"/>
              <a:lightRig rig="flat" dir="t"/>
            </a:scene3d>
          </p:grpSpPr>
          <p:sp>
            <p:nvSpPr>
              <p:cNvPr id="26" name="Rettangolo arrotondato 23">
                <a:extLst>
                  <a:ext uri="{FF2B5EF4-FFF2-40B4-BE49-F238E27FC236}">
                    <a16:creationId xmlns:a16="http://schemas.microsoft.com/office/drawing/2014/main" id="{9E7560BB-1E44-6447-93D9-2867E8E492C3}"/>
                  </a:ext>
                </a:extLst>
              </p:cNvPr>
              <p:cNvSpPr/>
              <p:nvPr/>
            </p:nvSpPr>
            <p:spPr>
              <a:xfrm>
                <a:off x="0" y="2088232"/>
                <a:ext cx="8172400" cy="599040"/>
              </a:xfrm>
              <a:prstGeom prst="roundRect">
                <a:avLst/>
              </a:prstGeom>
              <a:sp3d prstMaterial="dkEdge">
                <a:bevelT w="8200" h="38100"/>
              </a:sp3d>
            </p:spPr>
            <p:style>
              <a:lnRef idx="0">
                <a:schemeClr val="accent1">
                  <a:shade val="80000"/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7" name="Rettangolo 26">
                <a:extLst>
                  <a:ext uri="{FF2B5EF4-FFF2-40B4-BE49-F238E27FC236}">
                    <a16:creationId xmlns:a16="http://schemas.microsoft.com/office/drawing/2014/main" id="{F18CA7BB-DE50-4549-BAD3-46D9969A3B76}"/>
                  </a:ext>
                </a:extLst>
              </p:cNvPr>
              <p:cNvSpPr/>
              <p:nvPr/>
            </p:nvSpPr>
            <p:spPr>
              <a:xfrm>
                <a:off x="-72008" y="2117475"/>
                <a:ext cx="8215165" cy="540554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8580" tIns="68580" rIns="68580" bIns="68580" numCol="1" spcCol="1270" anchor="ctr" anchorCtr="0">
                <a:noAutofit/>
              </a:bodyPr>
              <a:lstStyle/>
              <a:p>
                <a:pPr lvl="0" algn="ctr"/>
                <a:r>
                  <a:rPr lang="it-IT" sz="1400" dirty="0">
                    <a:solidFill>
                      <a:srgbClr val="024DA1"/>
                    </a:solidFill>
                  </a:rPr>
                  <a:t>Come ci si organizza per disporre di dati e indicatori nel corso dell’attuazione del PO, </a:t>
                </a:r>
                <a:br>
                  <a:rPr lang="it-IT" sz="1400" dirty="0">
                    <a:solidFill>
                      <a:srgbClr val="024DA1"/>
                    </a:solidFill>
                  </a:rPr>
                </a:br>
                <a:r>
                  <a:rPr lang="it-IT" sz="1400" dirty="0">
                    <a:solidFill>
                      <a:srgbClr val="024DA1"/>
                    </a:solidFill>
                  </a:rPr>
                  <a:t>ovvero come alimentare gli indicatori?</a:t>
                </a:r>
              </a:p>
            </p:txBody>
          </p:sp>
        </p:grpSp>
        <p:sp>
          <p:nvSpPr>
            <p:cNvPr id="25" name="Ovale 24">
              <a:extLst>
                <a:ext uri="{FF2B5EF4-FFF2-40B4-BE49-F238E27FC236}">
                  <a16:creationId xmlns:a16="http://schemas.microsoft.com/office/drawing/2014/main" id="{1FD67F12-9BC0-144C-BCC1-236804AB4C40}"/>
                </a:ext>
              </a:extLst>
            </p:cNvPr>
            <p:cNvSpPr/>
            <p:nvPr/>
          </p:nvSpPr>
          <p:spPr>
            <a:xfrm>
              <a:off x="323528" y="4509118"/>
              <a:ext cx="210689" cy="303392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1" name="Rettangolo arrotondato 11">
            <a:extLst>
              <a:ext uri="{FF2B5EF4-FFF2-40B4-BE49-F238E27FC236}">
                <a16:creationId xmlns:a16="http://schemas.microsoft.com/office/drawing/2014/main" id="{5E04DE56-60E4-AE4F-A79F-93D935D98C08}"/>
              </a:ext>
            </a:extLst>
          </p:cNvPr>
          <p:cNvSpPr/>
          <p:nvPr/>
        </p:nvSpPr>
        <p:spPr>
          <a:xfrm>
            <a:off x="7541382" y="106290"/>
            <a:ext cx="1462002" cy="48733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STEP 3</a:t>
            </a:r>
          </a:p>
        </p:txBody>
      </p:sp>
      <p:sp>
        <p:nvSpPr>
          <p:cNvPr id="32" name="Rettangolo arrotondato 10">
            <a:extLst>
              <a:ext uri="{FF2B5EF4-FFF2-40B4-BE49-F238E27FC236}">
                <a16:creationId xmlns:a16="http://schemas.microsoft.com/office/drawing/2014/main" id="{8E206ABC-3A67-C44E-9D2B-00FE2342393B}"/>
              </a:ext>
            </a:extLst>
          </p:cNvPr>
          <p:cNvSpPr/>
          <p:nvPr/>
        </p:nvSpPr>
        <p:spPr>
          <a:xfrm rot="21127286">
            <a:off x="7552182" y="550564"/>
            <a:ext cx="1462002" cy="532085"/>
          </a:xfrm>
          <a:prstGeom prst="roundRect">
            <a:avLst>
              <a:gd name="adj" fmla="val 12334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Risultati</a:t>
            </a:r>
          </a:p>
        </p:txBody>
      </p:sp>
      <p:sp>
        <p:nvSpPr>
          <p:cNvPr id="33" name="Rettangolo arrotondato 12">
            <a:extLst>
              <a:ext uri="{FF2B5EF4-FFF2-40B4-BE49-F238E27FC236}">
                <a16:creationId xmlns:a16="http://schemas.microsoft.com/office/drawing/2014/main" id="{23E6B8B1-CE8B-6745-AF51-2AA3A2656D04}"/>
              </a:ext>
            </a:extLst>
          </p:cNvPr>
          <p:cNvSpPr/>
          <p:nvPr/>
        </p:nvSpPr>
        <p:spPr>
          <a:xfrm>
            <a:off x="7556052" y="1131590"/>
            <a:ext cx="1462002" cy="28393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rgbClr val="024DA1"/>
                </a:solidFill>
              </a:rPr>
              <a:t>Table</a:t>
            </a:r>
            <a:r>
              <a:rPr lang="it-IT" dirty="0">
                <a:solidFill>
                  <a:srgbClr val="024DA1"/>
                </a:solidFill>
              </a:rPr>
              <a:t> 3</a:t>
            </a:r>
          </a:p>
        </p:txBody>
      </p:sp>
    </p:spTree>
    <p:extLst>
      <p:ext uri="{BB962C8B-B14F-4D97-AF65-F5344CB8AC3E}">
        <p14:creationId xmlns:p14="http://schemas.microsoft.com/office/powerpoint/2010/main" val="32017510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Tabella 25">
            <a:extLst>
              <a:ext uri="{FF2B5EF4-FFF2-40B4-BE49-F238E27FC236}">
                <a16:creationId xmlns:a16="http://schemas.microsoft.com/office/drawing/2014/main" id="{9C12EE10-1585-8E49-B102-E1748FC9E0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5453736"/>
              </p:ext>
            </p:extLst>
          </p:nvPr>
        </p:nvGraphicFramePr>
        <p:xfrm>
          <a:off x="1979712" y="465516"/>
          <a:ext cx="4680521" cy="111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5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29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53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415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181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181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181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5064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4415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298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644400">
                <a:tc>
                  <a:txBody>
                    <a:bodyPr/>
                    <a:lstStyle/>
                    <a:p>
                      <a:r>
                        <a:rPr lang="it-IT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Priorità</a:t>
                      </a:r>
                    </a:p>
                  </a:txBody>
                  <a:tcPr marL="80682" marR="80682" marT="40341" marB="40341"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OS</a:t>
                      </a:r>
                    </a:p>
                  </a:txBody>
                  <a:tcPr marL="80682" marR="80682" marT="40341" marB="40341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Fondo</a:t>
                      </a:r>
                    </a:p>
                  </a:txBody>
                  <a:tcPr marL="80682" marR="80682" marT="40341" marB="40341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Cat.  regione</a:t>
                      </a:r>
                    </a:p>
                  </a:txBody>
                  <a:tcPr marL="80682" marR="80682" marT="40341" marB="40341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ID</a:t>
                      </a:r>
                    </a:p>
                  </a:txBody>
                  <a:tcPr marL="80682" marR="80682" marT="40341" marB="40341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Indicatore</a:t>
                      </a:r>
                    </a:p>
                  </a:txBody>
                  <a:tcPr marL="80682" marR="80682" marT="40341" marB="40341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Unità</a:t>
                      </a:r>
                      <a:r>
                        <a:rPr lang="it-IT" sz="10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di misura</a:t>
                      </a:r>
                      <a:endParaRPr lang="it-IT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Valore di base</a:t>
                      </a:r>
                    </a:p>
                  </a:txBody>
                  <a:tcPr marL="80682" marR="80682" marT="40341" marB="40341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Anno di rif.</a:t>
                      </a:r>
                    </a:p>
                  </a:txBody>
                  <a:tcPr marL="80682" marR="80682" marT="40341" marB="40341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Target (2029)</a:t>
                      </a:r>
                    </a:p>
                  </a:txBody>
                  <a:tcPr marL="80682" marR="80682" marT="40341" marB="40341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Fonte</a:t>
                      </a:r>
                    </a:p>
                  </a:txBody>
                  <a:tcPr marL="80682" marR="80682" marT="40341" marB="40341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Note</a:t>
                      </a:r>
                    </a:p>
                  </a:txBody>
                  <a:tcPr marL="80682" marR="80682" marT="40341" marB="40341" vert="vert27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900" i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80682" marR="80682" marT="40341" marB="40341"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900" i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80682" marR="80682" marT="40341" marB="4034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Titolo 2">
            <a:extLst>
              <a:ext uri="{FF2B5EF4-FFF2-40B4-BE49-F238E27FC236}">
                <a16:creationId xmlns:a16="http://schemas.microsoft.com/office/drawing/2014/main" id="{42EA9858-6274-5248-9FD4-D582E0DC7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t-IT" dirty="0"/>
              <a:t>I CONTENUTI DEL TEMPLATE: RISULTATI ATTESI E INDICATORI (3/3)</a:t>
            </a:r>
          </a:p>
        </p:txBody>
      </p:sp>
      <p:sp>
        <p:nvSpPr>
          <p:cNvPr id="5" name="Pentagono 4">
            <a:extLst>
              <a:ext uri="{FF2B5EF4-FFF2-40B4-BE49-F238E27FC236}">
                <a16:creationId xmlns:a16="http://schemas.microsoft.com/office/drawing/2014/main" id="{A24A25B0-035D-B440-8F69-B361DE934E21}"/>
              </a:ext>
            </a:extLst>
          </p:cNvPr>
          <p:cNvSpPr/>
          <p:nvPr/>
        </p:nvSpPr>
        <p:spPr>
          <a:xfrm>
            <a:off x="179512" y="620688"/>
            <a:ext cx="1461340" cy="635365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dirty="0"/>
              <a:t>Info richieste per indicatore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33DEA979-78D6-7543-90C1-195F48FFCF2D}"/>
              </a:ext>
            </a:extLst>
          </p:cNvPr>
          <p:cNvSpPr/>
          <p:nvPr/>
        </p:nvSpPr>
        <p:spPr>
          <a:xfrm>
            <a:off x="4139952" y="1129333"/>
            <a:ext cx="2350851" cy="31768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1">
                    <a:lumMod val="75000"/>
                  </a:schemeClr>
                </a:solidFill>
              </a:rPr>
              <a:t>Principio di parsimonia</a:t>
            </a:r>
          </a:p>
        </p:txBody>
      </p:sp>
      <p:sp>
        <p:nvSpPr>
          <p:cNvPr id="7" name="Parentesi graffa chiusa 6">
            <a:extLst>
              <a:ext uri="{FF2B5EF4-FFF2-40B4-BE49-F238E27FC236}">
                <a16:creationId xmlns:a16="http://schemas.microsoft.com/office/drawing/2014/main" id="{F4667530-DB5A-7843-B37B-FC6F977CCCE4}"/>
              </a:ext>
            </a:extLst>
          </p:cNvPr>
          <p:cNvSpPr/>
          <p:nvPr/>
        </p:nvSpPr>
        <p:spPr>
          <a:xfrm>
            <a:off x="3656703" y="1174190"/>
            <a:ext cx="190610" cy="222870"/>
          </a:xfrm>
          <a:prstGeom prst="righ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DF60BD57-CF82-6B40-9339-FCECFC3431A1}"/>
              </a:ext>
            </a:extLst>
          </p:cNvPr>
          <p:cNvGrpSpPr/>
          <p:nvPr/>
        </p:nvGrpSpPr>
        <p:grpSpPr>
          <a:xfrm>
            <a:off x="143508" y="1289229"/>
            <a:ext cx="8856984" cy="3715682"/>
            <a:chOff x="107504" y="1124744"/>
            <a:chExt cx="8928992" cy="5769044"/>
          </a:xfrm>
        </p:grpSpPr>
        <p:graphicFrame>
          <p:nvGraphicFramePr>
            <p:cNvPr id="12" name="Diagramma 11">
              <a:extLst>
                <a:ext uri="{FF2B5EF4-FFF2-40B4-BE49-F238E27FC236}">
                  <a16:creationId xmlns:a16="http://schemas.microsoft.com/office/drawing/2014/main" id="{57628947-8FD0-4443-8DA1-899571914E6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580368394"/>
                </p:ext>
              </p:extLst>
            </p:nvPr>
          </p:nvGraphicFramePr>
          <p:xfrm>
            <a:off x="179512" y="1124744"/>
            <a:ext cx="5767626" cy="452309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3" name="Rettangolo arrotondato 9">
              <a:extLst>
                <a:ext uri="{FF2B5EF4-FFF2-40B4-BE49-F238E27FC236}">
                  <a16:creationId xmlns:a16="http://schemas.microsoft.com/office/drawing/2014/main" id="{37A1F6EB-3A1E-0841-BD7C-06D8DA938E38}"/>
                </a:ext>
              </a:extLst>
            </p:cNvPr>
            <p:cNvSpPr/>
            <p:nvPr/>
          </p:nvSpPr>
          <p:spPr>
            <a:xfrm>
              <a:off x="6084168" y="1886199"/>
              <a:ext cx="2952328" cy="4715973"/>
            </a:xfrm>
            <a:prstGeom prst="roundRect">
              <a:avLst>
                <a:gd name="adj" fmla="val 4868"/>
              </a:avLst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lvl="1">
                <a:buFont typeface="Arial" pitchFamily="34" charset="0"/>
                <a:buNone/>
              </a:pPr>
              <a:br>
                <a:rPr lang="it-IT" sz="1000" dirty="0">
                  <a:solidFill>
                    <a:schemeClr val="accent1">
                      <a:lumMod val="75000"/>
                    </a:schemeClr>
                  </a:solidFill>
                </a:rPr>
              </a:br>
              <a:endParaRPr lang="it-IT" sz="1000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pPr marL="0" lvl="1">
                <a:buFont typeface="Arial" pitchFamily="34" charset="0"/>
                <a:buNone/>
              </a:pPr>
              <a:r>
                <a:rPr lang="it-IT" sz="1000" dirty="0">
                  <a:solidFill>
                    <a:schemeClr val="accent1">
                      <a:lumMod val="75000"/>
                    </a:schemeClr>
                  </a:solidFill>
                </a:rPr>
                <a:t>Possibili strumenti e fonti </a:t>
              </a:r>
              <a:br>
                <a:rPr lang="it-IT" sz="1000" dirty="0">
                  <a:solidFill>
                    <a:schemeClr val="accent1">
                      <a:lumMod val="75000"/>
                    </a:schemeClr>
                  </a:solidFill>
                </a:rPr>
              </a:br>
              <a:r>
                <a:rPr lang="it-IT" sz="1000" dirty="0">
                  <a:solidFill>
                    <a:schemeClr val="accent1">
                      <a:lumMod val="75000"/>
                    </a:schemeClr>
                  </a:solidFill>
                </a:rPr>
                <a:t>per acquisizione sistematica di dati </a:t>
              </a:r>
              <a:br>
                <a:rPr lang="it-IT" sz="1000" dirty="0">
                  <a:solidFill>
                    <a:schemeClr val="accent1">
                      <a:lumMod val="75000"/>
                    </a:schemeClr>
                  </a:solidFill>
                </a:rPr>
              </a:br>
              <a:r>
                <a:rPr lang="it-IT" sz="1000" dirty="0">
                  <a:solidFill>
                    <a:schemeClr val="accent1">
                      <a:lumMod val="75000"/>
                    </a:schemeClr>
                  </a:solidFill>
                </a:rPr>
                <a:t>e indicatori:</a:t>
              </a:r>
            </a:p>
            <a:p>
              <a:pPr marL="177800" indent="-177800">
                <a:buFont typeface="Wingdings" pitchFamily="2" charset="2"/>
                <a:buChar char="ü"/>
              </a:pPr>
              <a:r>
                <a:rPr lang="it-IT" sz="1000" dirty="0">
                  <a:solidFill>
                    <a:schemeClr val="accent1">
                      <a:lumMod val="75000"/>
                    </a:schemeClr>
                  </a:solidFill>
                </a:rPr>
                <a:t>Archivi amministrativi </a:t>
              </a:r>
            </a:p>
            <a:p>
              <a:pPr marL="177800" indent="-177800">
                <a:buFont typeface="Wingdings" pitchFamily="2" charset="2"/>
                <a:buChar char="ü"/>
              </a:pPr>
              <a:r>
                <a:rPr lang="it-IT" sz="1000" dirty="0" err="1">
                  <a:solidFill>
                    <a:schemeClr val="accent1">
                      <a:lumMod val="75000"/>
                    </a:schemeClr>
                  </a:solidFill>
                </a:rPr>
                <a:t>Form</a:t>
              </a:r>
              <a:r>
                <a:rPr lang="it-IT" sz="1000" dirty="0">
                  <a:solidFill>
                    <a:schemeClr val="accent1">
                      <a:lumMod val="75000"/>
                    </a:schemeClr>
                  </a:solidFill>
                </a:rPr>
                <a:t> di questionari Eurostat</a:t>
              </a:r>
            </a:p>
            <a:p>
              <a:pPr marL="177800" indent="-177800">
                <a:buFont typeface="Wingdings" pitchFamily="2" charset="2"/>
                <a:buChar char="ü"/>
              </a:pPr>
              <a:r>
                <a:rPr lang="it-IT" sz="1000" dirty="0">
                  <a:solidFill>
                    <a:schemeClr val="accent1">
                      <a:lumMod val="75000"/>
                    </a:schemeClr>
                  </a:solidFill>
                </a:rPr>
                <a:t>Accordi con i soggetti titolari dei dati di interesse/di “governo” locale di un dato ambito di policy </a:t>
              </a:r>
            </a:p>
            <a:p>
              <a:pPr marL="177800" indent="-177800">
                <a:buFont typeface="Wingdings" pitchFamily="2" charset="2"/>
                <a:buChar char="ü"/>
              </a:pPr>
              <a:r>
                <a:rPr lang="it-IT" sz="1000" dirty="0">
                  <a:solidFill>
                    <a:schemeClr val="accent1">
                      <a:lumMod val="75000"/>
                    </a:schemeClr>
                  </a:solidFill>
                </a:rPr>
                <a:t>Inserimento di eventuali vincoli informativi nei bandi</a:t>
              </a:r>
            </a:p>
            <a:p>
              <a:pPr marL="177800" indent="-177800">
                <a:buFont typeface="Wingdings" pitchFamily="2" charset="2"/>
                <a:buChar char="ü"/>
              </a:pPr>
              <a:r>
                <a:rPr lang="it-IT" sz="1000" dirty="0">
                  <a:solidFill>
                    <a:schemeClr val="accent1">
                      <a:lumMod val="75000"/>
                    </a:schemeClr>
                  </a:solidFill>
                </a:rPr>
                <a:t>Dati di monitoraggio/</a:t>
              </a:r>
              <a:r>
                <a:rPr lang="it-IT" sz="1000" dirty="0" err="1">
                  <a:solidFill>
                    <a:schemeClr val="accent1">
                      <a:lumMod val="75000"/>
                    </a:schemeClr>
                  </a:solidFill>
                </a:rPr>
                <a:t>OpenCoesione</a:t>
              </a:r>
              <a:endParaRPr lang="it-IT" sz="1000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pPr marL="0" lvl="1"/>
              <a:endParaRPr lang="it-IT" sz="1000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pPr marL="628650" lvl="1" indent="-1588"/>
              <a:r>
                <a:rPr lang="it-IT" sz="1000" dirty="0">
                  <a:solidFill>
                    <a:schemeClr val="accent1">
                      <a:lumMod val="75000"/>
                    </a:schemeClr>
                  </a:solidFill>
                </a:rPr>
                <a:t>Coinvolgimento Ufficio di statistica Regione e Uffici competenti di settore</a:t>
              </a:r>
            </a:p>
            <a:p>
              <a:pPr marL="628650" lvl="1" indent="-1588"/>
              <a:endParaRPr lang="it-IT" sz="1000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pPr marL="628650" lvl="1" indent="-1588"/>
              <a:r>
                <a:rPr lang="it-IT" sz="1000" dirty="0">
                  <a:solidFill>
                    <a:schemeClr val="accent1">
                      <a:lumMod val="75000"/>
                    </a:schemeClr>
                  </a:solidFill>
                </a:rPr>
                <a:t>Documento metodologico da preparare contestualmente al PO sui metodi per definire valori di base e target (art. 13 CPR)</a:t>
              </a:r>
            </a:p>
            <a:p>
              <a:pPr marL="628650" lvl="1" indent="-1588"/>
              <a:endParaRPr lang="it-IT" sz="1000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pPr marL="628650" lvl="1" indent="-273050">
                <a:buFont typeface="Wingdings" pitchFamily="2" charset="2"/>
                <a:buChar char="q"/>
              </a:pPr>
              <a:endParaRPr lang="it-IT" sz="10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4" name="Pentagono 13">
              <a:extLst>
                <a:ext uri="{FF2B5EF4-FFF2-40B4-BE49-F238E27FC236}">
                  <a16:creationId xmlns:a16="http://schemas.microsoft.com/office/drawing/2014/main" id="{4C691546-A8A6-854B-9152-F67B307A06D9}"/>
                </a:ext>
              </a:extLst>
            </p:cNvPr>
            <p:cNvSpPr/>
            <p:nvPr/>
          </p:nvSpPr>
          <p:spPr>
            <a:xfrm>
              <a:off x="5883603" y="4824750"/>
              <a:ext cx="776628" cy="491640"/>
            </a:xfrm>
            <a:prstGeom prst="homePlat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dirty="0"/>
                <a:t>Utile</a:t>
              </a:r>
              <a:endParaRPr lang="it-IT" dirty="0"/>
            </a:p>
          </p:txBody>
        </p:sp>
        <p:sp>
          <p:nvSpPr>
            <p:cNvPr id="15" name="Rettangolo 14">
              <a:extLst>
                <a:ext uri="{FF2B5EF4-FFF2-40B4-BE49-F238E27FC236}">
                  <a16:creationId xmlns:a16="http://schemas.microsoft.com/office/drawing/2014/main" id="{1A5BB380-7E47-BA49-9837-BF0FB838C988}"/>
                </a:ext>
              </a:extLst>
            </p:cNvPr>
            <p:cNvSpPr/>
            <p:nvPr/>
          </p:nvSpPr>
          <p:spPr>
            <a:xfrm>
              <a:off x="107505" y="5409219"/>
              <a:ext cx="5408211" cy="722723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sz="1200" dirty="0"/>
                <a:t>Le spese per la predisposizione di dati </a:t>
              </a:r>
              <a:r>
                <a:rPr lang="it-IT" sz="1200" dirty="0">
                  <a:solidFill>
                    <a:schemeClr val="bg1"/>
                  </a:solidFill>
                </a:rPr>
                <a:t>e </a:t>
              </a:r>
            </a:p>
            <a:p>
              <a:r>
                <a:rPr lang="it-IT" sz="1200" dirty="0">
                  <a:solidFill>
                    <a:schemeClr val="bg1"/>
                  </a:solidFill>
                </a:rPr>
                <a:t>misurazione </a:t>
              </a:r>
              <a:r>
                <a:rPr lang="it-IT" sz="1200" dirty="0"/>
                <a:t>indicatori saranno ammissibili</a:t>
              </a:r>
            </a:p>
          </p:txBody>
        </p:sp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3F31D8AD-94B2-0241-A820-45DBE339F069}"/>
                </a:ext>
              </a:extLst>
            </p:cNvPr>
            <p:cNvSpPr/>
            <p:nvPr/>
          </p:nvSpPr>
          <p:spPr>
            <a:xfrm>
              <a:off x="107504" y="6093296"/>
              <a:ext cx="2952328" cy="800492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sz="1400" dirty="0"/>
                <a:t>Non è prevista</a:t>
              </a:r>
              <a:br>
                <a:rPr lang="it-IT" sz="1400" dirty="0"/>
              </a:br>
              <a:r>
                <a:rPr lang="it-IT" sz="1400" dirty="0"/>
                <a:t>la predisposizione della RAA</a:t>
              </a:r>
            </a:p>
          </p:txBody>
        </p:sp>
        <p:sp>
          <p:nvSpPr>
            <p:cNvPr id="17" name="Rettangolo 16">
              <a:extLst>
                <a:ext uri="{FF2B5EF4-FFF2-40B4-BE49-F238E27FC236}">
                  <a16:creationId xmlns:a16="http://schemas.microsoft.com/office/drawing/2014/main" id="{56EDC476-0849-9B4F-B748-1BA5F172B164}"/>
                </a:ext>
              </a:extLst>
            </p:cNvPr>
            <p:cNvSpPr/>
            <p:nvPr/>
          </p:nvSpPr>
          <p:spPr>
            <a:xfrm>
              <a:off x="3059832" y="5832862"/>
              <a:ext cx="3024335" cy="1060926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sz="1200" dirty="0">
                  <a:solidFill>
                    <a:schemeClr val="bg1"/>
                  </a:solidFill>
                </a:rPr>
                <a:t>La frequenza di aggiornamento dei dati dipenderà dal fenomeno osservato e dalle policy messe in campo</a:t>
              </a:r>
            </a:p>
          </p:txBody>
        </p:sp>
        <p:sp>
          <p:nvSpPr>
            <p:cNvPr id="18" name="Gallone 31">
              <a:extLst>
                <a:ext uri="{FF2B5EF4-FFF2-40B4-BE49-F238E27FC236}">
                  <a16:creationId xmlns:a16="http://schemas.microsoft.com/office/drawing/2014/main" id="{7719E30E-C91C-D243-8DB0-6A9CEC5FDA29}"/>
                </a:ext>
              </a:extLst>
            </p:cNvPr>
            <p:cNvSpPr/>
            <p:nvPr/>
          </p:nvSpPr>
          <p:spPr>
            <a:xfrm>
              <a:off x="2411760" y="6165303"/>
              <a:ext cx="360040" cy="640144"/>
            </a:xfrm>
            <a:prstGeom prst="chevron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pic>
          <p:nvPicPr>
            <p:cNvPr id="19" name="Picture 4" descr="Nodo nel Fazzoletto - Foto stock royalty-free di Fazzoletto">
              <a:extLst>
                <a:ext uri="{FF2B5EF4-FFF2-40B4-BE49-F238E27FC236}">
                  <a16:creationId xmlns:a16="http://schemas.microsoft.com/office/drawing/2014/main" id="{F2FEA448-1571-FA41-99A4-AC4655B1F6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95536" y="5068374"/>
              <a:ext cx="611560" cy="376850"/>
            </a:xfrm>
            <a:prstGeom prst="rect">
              <a:avLst/>
            </a:prstGeom>
            <a:noFill/>
          </p:spPr>
        </p:pic>
        <p:sp>
          <p:nvSpPr>
            <p:cNvPr id="20" name="Parallelogramma 19">
              <a:extLst>
                <a:ext uri="{FF2B5EF4-FFF2-40B4-BE49-F238E27FC236}">
                  <a16:creationId xmlns:a16="http://schemas.microsoft.com/office/drawing/2014/main" id="{F9D73F9B-429A-CD40-8A94-392800A461F3}"/>
                </a:ext>
              </a:extLst>
            </p:cNvPr>
            <p:cNvSpPr/>
            <p:nvPr/>
          </p:nvSpPr>
          <p:spPr>
            <a:xfrm>
              <a:off x="790583" y="5159834"/>
              <a:ext cx="3312368" cy="216024"/>
            </a:xfrm>
            <a:prstGeom prst="parallelogram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/>
                <a:t>Un nodo al fazzoletto per ricordare che:</a:t>
              </a:r>
            </a:p>
          </p:txBody>
        </p:sp>
      </p:grpSp>
      <p:sp>
        <p:nvSpPr>
          <p:cNvPr id="21" name="Rettangolo arrotondato 11">
            <a:extLst>
              <a:ext uri="{FF2B5EF4-FFF2-40B4-BE49-F238E27FC236}">
                <a16:creationId xmlns:a16="http://schemas.microsoft.com/office/drawing/2014/main" id="{94690570-15EC-1B42-875F-E57D91BB8402}"/>
              </a:ext>
            </a:extLst>
          </p:cNvPr>
          <p:cNvSpPr/>
          <p:nvPr/>
        </p:nvSpPr>
        <p:spPr>
          <a:xfrm>
            <a:off x="7541382" y="326411"/>
            <a:ext cx="1462002" cy="48733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STEP 3</a:t>
            </a:r>
          </a:p>
        </p:txBody>
      </p:sp>
      <p:sp>
        <p:nvSpPr>
          <p:cNvPr id="22" name="Rettangolo arrotondato 10">
            <a:extLst>
              <a:ext uri="{FF2B5EF4-FFF2-40B4-BE49-F238E27FC236}">
                <a16:creationId xmlns:a16="http://schemas.microsoft.com/office/drawing/2014/main" id="{C3848DED-E8FF-DD49-AE43-7976D5010389}"/>
              </a:ext>
            </a:extLst>
          </p:cNvPr>
          <p:cNvSpPr/>
          <p:nvPr/>
        </p:nvSpPr>
        <p:spPr>
          <a:xfrm rot="21127286">
            <a:off x="7552182" y="770685"/>
            <a:ext cx="1462002" cy="532085"/>
          </a:xfrm>
          <a:prstGeom prst="roundRect">
            <a:avLst>
              <a:gd name="adj" fmla="val 12334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Risultati</a:t>
            </a:r>
          </a:p>
        </p:txBody>
      </p:sp>
      <p:sp>
        <p:nvSpPr>
          <p:cNvPr id="23" name="Rettangolo arrotondato 12">
            <a:extLst>
              <a:ext uri="{FF2B5EF4-FFF2-40B4-BE49-F238E27FC236}">
                <a16:creationId xmlns:a16="http://schemas.microsoft.com/office/drawing/2014/main" id="{BF24B1BE-7E7A-764F-A060-23C4BE71872B}"/>
              </a:ext>
            </a:extLst>
          </p:cNvPr>
          <p:cNvSpPr/>
          <p:nvPr/>
        </p:nvSpPr>
        <p:spPr>
          <a:xfrm>
            <a:off x="7556052" y="1351711"/>
            <a:ext cx="1462002" cy="28393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rgbClr val="024DA1"/>
                </a:solidFill>
              </a:rPr>
              <a:t>Table</a:t>
            </a:r>
            <a:r>
              <a:rPr lang="it-IT" dirty="0">
                <a:solidFill>
                  <a:srgbClr val="024DA1"/>
                </a:solidFill>
              </a:rPr>
              <a:t> 3</a:t>
            </a:r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0D836802-CF6C-6541-84D6-0D2F262991C4}"/>
              </a:ext>
            </a:extLst>
          </p:cNvPr>
          <p:cNvSpPr/>
          <p:nvPr/>
        </p:nvSpPr>
        <p:spPr>
          <a:xfrm rot="1678734">
            <a:off x="8136564" y="1784463"/>
            <a:ext cx="870679" cy="47422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360"/>
              </a:lnSpc>
            </a:pPr>
            <a:r>
              <a:rPr lang="it-IT" sz="1300" dirty="0"/>
              <a:t>Fonti e metodi</a:t>
            </a:r>
          </a:p>
        </p:txBody>
      </p:sp>
    </p:spTree>
    <p:extLst>
      <p:ext uri="{BB962C8B-B14F-4D97-AF65-F5344CB8AC3E}">
        <p14:creationId xmlns:p14="http://schemas.microsoft.com/office/powerpoint/2010/main" val="724463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A83CC060-9966-2848-A8E4-627BE3B05D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657" y="699542"/>
            <a:ext cx="6978686" cy="4032448"/>
          </a:xfrm>
          <a:prstGeom prst="rect">
            <a:avLst/>
          </a:prstGeom>
        </p:spPr>
      </p:pic>
      <p:sp>
        <p:nvSpPr>
          <p:cNvPr id="3" name="Titolo 2">
            <a:extLst>
              <a:ext uri="{FF2B5EF4-FFF2-40B4-BE49-F238E27FC236}">
                <a16:creationId xmlns:a16="http://schemas.microsoft.com/office/drawing/2014/main" id="{AEE0513C-9CC2-8443-8352-A3D5AA17D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200" dirty="0"/>
              <a:t>IL TEMA DELL’SNV LAB3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BE567CB-E997-F94D-BA92-1741709EACEE}"/>
              </a:ext>
            </a:extLst>
          </p:cNvPr>
          <p:cNvSpPr txBox="1"/>
          <p:nvPr/>
        </p:nvSpPr>
        <p:spPr>
          <a:xfrm>
            <a:off x="1655676" y="858074"/>
            <a:ext cx="58326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solidFill>
                  <a:schemeClr val="bg1"/>
                </a:solidFill>
              </a:rPr>
              <a:t>COME E CON QUALI STRUMENTI</a:t>
            </a:r>
            <a:br>
              <a:rPr lang="it-IT" sz="2400" dirty="0">
                <a:solidFill>
                  <a:schemeClr val="bg1"/>
                </a:solidFill>
              </a:rPr>
            </a:br>
            <a:r>
              <a:rPr lang="it-IT" sz="2400" dirty="0">
                <a:solidFill>
                  <a:schemeClr val="bg1"/>
                </a:solidFill>
              </a:rPr>
              <a:t>SI SELEZIONANO </a:t>
            </a:r>
            <a:br>
              <a:rPr lang="it-IT" sz="2400" dirty="0">
                <a:solidFill>
                  <a:schemeClr val="bg1"/>
                </a:solidFill>
              </a:rPr>
            </a:br>
            <a:r>
              <a:rPr lang="it-IT" sz="2400" dirty="0">
                <a:solidFill>
                  <a:schemeClr val="bg1"/>
                </a:solidFill>
              </a:rPr>
              <a:t>GLI ATTUATORI/BENEFICIARI?</a:t>
            </a:r>
          </a:p>
          <a:p>
            <a:pPr algn="ctr"/>
            <a:endParaRPr lang="it-IT" sz="24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CCE37A5D-0209-1140-BCAE-ACBAC6651931}"/>
              </a:ext>
            </a:extLst>
          </p:cNvPr>
          <p:cNvSpPr txBox="1"/>
          <p:nvPr/>
        </p:nvSpPr>
        <p:spPr>
          <a:xfrm>
            <a:off x="2771800" y="2139702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it-IT" sz="2400" b="1" i="1" dirty="0">
                <a:solidFill>
                  <a:schemeClr val="bg1"/>
                </a:solidFill>
              </a:rPr>
              <a:t>Inclusione attiva e accesso a servizi di qualità</a:t>
            </a:r>
            <a:endParaRPr lang="it-IT" sz="2400" b="1" dirty="0">
              <a:solidFill>
                <a:schemeClr val="bg1"/>
              </a:solidFill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E065A2B-2AEB-6B49-A07E-5793A272601A}"/>
              </a:ext>
            </a:extLst>
          </p:cNvPr>
          <p:cNvSpPr txBox="1"/>
          <p:nvPr/>
        </p:nvSpPr>
        <p:spPr>
          <a:xfrm>
            <a:off x="2771800" y="3291830"/>
            <a:ext cx="36004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it-IT" sz="1900" b="1" i="1" dirty="0">
                <a:solidFill>
                  <a:schemeClr val="bg1"/>
                </a:solidFill>
              </a:rPr>
              <a:t>2014-20:</a:t>
            </a:r>
            <a:r>
              <a:rPr lang="it-IT" sz="1900" i="1" dirty="0">
                <a:solidFill>
                  <a:schemeClr val="bg1"/>
                </a:solidFill>
              </a:rPr>
              <a:t> OT9.i e 9.iv </a:t>
            </a:r>
          </a:p>
          <a:p>
            <a:pPr lvl="0" algn="ctr"/>
            <a:r>
              <a:rPr lang="it-IT" sz="1900" b="1" i="1" dirty="0">
                <a:solidFill>
                  <a:schemeClr val="bg1"/>
                </a:solidFill>
              </a:rPr>
              <a:t>2021-27: </a:t>
            </a:r>
            <a:r>
              <a:rPr lang="it-IT" sz="1900" i="1" dirty="0">
                <a:solidFill>
                  <a:schemeClr val="bg1"/>
                </a:solidFill>
              </a:rPr>
              <a:t>OP 4</a:t>
            </a:r>
          </a:p>
          <a:p>
            <a:pPr lvl="0" algn="ctr"/>
            <a:r>
              <a:rPr lang="it-IT" sz="1900" i="1" dirty="0">
                <a:solidFill>
                  <a:schemeClr val="bg1"/>
                </a:solidFill>
              </a:rPr>
              <a:t>OS 7 e 9</a:t>
            </a:r>
            <a:endParaRPr lang="it-IT" sz="1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1627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a 10">
            <a:extLst>
              <a:ext uri="{FF2B5EF4-FFF2-40B4-BE49-F238E27FC236}">
                <a16:creationId xmlns:a16="http://schemas.microsoft.com/office/drawing/2014/main" id="{F5597095-CC73-124F-A62B-2631BB5340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3264831"/>
              </p:ext>
            </p:extLst>
          </p:nvPr>
        </p:nvGraphicFramePr>
        <p:xfrm>
          <a:off x="0" y="699542"/>
          <a:ext cx="9144000" cy="4164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565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158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2424"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PO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it-IT" sz="1000" dirty="0"/>
                        <a:t>OS</a:t>
                      </a:r>
                      <a:r>
                        <a:rPr lang="it-IT" sz="1000" baseline="0" dirty="0"/>
                        <a:t>/</a:t>
                      </a:r>
                    </a:p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it-IT" sz="1000" baseline="0" dirty="0"/>
                        <a:t>Priorità</a:t>
                      </a:r>
                      <a:endParaRPr lang="it-IT" sz="10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Motivazioni</a:t>
                      </a: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4259"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65113" marR="0" lvl="1" indent="-2651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it-IT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F81B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Come agire/azioni</a:t>
                      </a:r>
                    </a:p>
                    <a:p>
                      <a:pPr marL="271463" marR="0" lvl="1" indent="-1841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it-IT" sz="14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Quali </a:t>
                      </a:r>
                      <a:r>
                        <a:rPr lang="it-IT" sz="1400" b="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interventi</a:t>
                      </a:r>
                      <a:r>
                        <a:rPr lang="it-IT" sz="14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sono stati realizzati/sono in corso?</a:t>
                      </a:r>
                      <a:endParaRPr lang="it-IT" sz="1600" i="0" kern="1200" baseline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71463" marR="0" lvl="1" indent="-1841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it-IT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Con quali fonti di finanziamento?</a:t>
                      </a:r>
                    </a:p>
                    <a:p>
                      <a:pPr marL="271463" marR="0" lvl="1" indent="-1841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it-IT" sz="1400" i="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Come operano queste politiche? Quali soggetti programmano, quali (pubblici/privati) attuano? Come sono organizzati i rapporti tra questi soggetti? Quali uffici (Regione/Comuni) sono stati coinvolti?</a:t>
                      </a:r>
                      <a:endParaRPr kumimoji="0" lang="it-IT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  <a:p>
                      <a:pPr marL="271463" marR="0" lvl="1" indent="-1841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it-IT" sz="1400" i="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Quali soggetti svantaggiati sono stati presi in considerazione? Chi sono i principali “destinatari” della policy?</a:t>
                      </a:r>
                      <a:endParaRPr kumimoji="0" lang="it-IT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  <a:p>
                      <a:pPr marL="271463" marR="0" lvl="1" indent="-1841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it-IT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Quali forme di intervento sono state sperimentate? Con quali risultati?</a:t>
                      </a:r>
                    </a:p>
                    <a:p>
                      <a:pPr marL="271463" marR="0" lvl="0" indent="-1841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Char char="ü"/>
                        <a:tabLst/>
                        <a:defRPr/>
                      </a:pPr>
                      <a:r>
                        <a:rPr lang="it-IT" sz="1400" i="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Quali azioni sono state offerte? In collaborazione con chi?</a:t>
                      </a:r>
                    </a:p>
                    <a:p>
                      <a:pPr marL="271463" marR="0" lvl="0" indent="-1841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Char char="ü"/>
                        <a:tabLst/>
                        <a:defRPr/>
                      </a:pPr>
                      <a:r>
                        <a:rPr lang="it-IT" sz="1400" i="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Cosa è cambiato nelle vite delle persone? Chi è rimasto fuori? Perché?</a:t>
                      </a:r>
                    </a:p>
                    <a:p>
                      <a:pPr marL="271463" marR="0" lvl="0" indent="-1841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Char char="ü"/>
                        <a:tabLst/>
                        <a:defRPr/>
                      </a:pPr>
                      <a:r>
                        <a:rPr kumimoji="0" lang="it-IT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Lezioni dal passato: cosa ha funzionato e cosa dovrebbe cambiare? Quali sono stati i principali nodi dell’attuazione?</a:t>
                      </a:r>
                      <a:endParaRPr lang="it-IT" sz="1400" i="0" kern="1200" baseline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65113" marR="0" lvl="1" indent="-2651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kumimoji="0" lang="it-IT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R w="12700" cmpd="sng">
                      <a:noFill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A3C18"/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it-IT" sz="140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Conoscenze ed evidenze valutative sugli esiti degli interventi (da valutazioni e rassegne valutative)</a:t>
                      </a:r>
                    </a:p>
                    <a:p>
                      <a:pPr marL="176213" marR="0" indent="-1762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t-IT" sz="140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Valutazioni locali</a:t>
                      </a:r>
                    </a:p>
                    <a:p>
                      <a:pPr marL="176213" marR="0" indent="-1762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t-IT" sz="140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Interazioni con i territori e con i partner</a:t>
                      </a:r>
                    </a:p>
                    <a:p>
                      <a:pPr marL="176213" marR="0" indent="-1762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t-IT" sz="140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Analisi degli attuatori e delle loro pratiche</a:t>
                      </a:r>
                    </a:p>
                    <a:p>
                      <a:pPr marL="176213" marR="0" indent="-1762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t-IT" sz="140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Dati di monitoraggio/Open Coesione/fonti amministrative</a:t>
                      </a:r>
                    </a:p>
                    <a:p>
                      <a:pPr marL="176213" indent="-176213">
                        <a:spcBef>
                          <a:spcPts val="300"/>
                        </a:spcBef>
                        <a:buFont typeface="Arial" pitchFamily="34" charset="0"/>
                        <a:buChar char="•"/>
                      </a:pPr>
                      <a:r>
                        <a:rPr lang="it-IT" sz="14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Indicatori comuni di output  CE e nazionali</a:t>
                      </a:r>
                    </a:p>
                    <a:p>
                      <a:pPr marL="176213" marR="0" indent="-176213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t-IT" sz="14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Indagini e ricerche (</a:t>
                      </a:r>
                      <a:r>
                        <a:rPr lang="it-IT" sz="1400" baseline="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p.es</a:t>
                      </a:r>
                      <a:r>
                        <a:rPr lang="it-IT" sz="14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., </a:t>
                      </a:r>
                      <a:r>
                        <a:rPr lang="it-IT" sz="1400" baseline="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https</a:t>
                      </a:r>
                      <a:r>
                        <a:rPr lang="it-IT" sz="14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://</a:t>
                      </a:r>
                      <a:r>
                        <a:rPr lang="it-IT" sz="1400" baseline="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italianonprofit.it</a:t>
                      </a:r>
                      <a:r>
                        <a:rPr lang="it-IT" sz="14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/</a:t>
                      </a:r>
                      <a:r>
                        <a:rPr lang="it-IT" sz="1400" baseline="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covid</a:t>
                      </a:r>
                      <a:r>
                        <a:rPr lang="it-IT" sz="14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-report/mappa-bisogni/)</a:t>
                      </a:r>
                      <a:endParaRPr lang="it-IT" sz="14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 marL="360363" indent="-188913">
                        <a:spcBef>
                          <a:spcPts val="300"/>
                        </a:spcBef>
                        <a:buFont typeface="Arial" pitchFamily="34" charset="0"/>
                        <a:buChar char="•"/>
                      </a:pPr>
                      <a:endParaRPr lang="it-IT" sz="14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" name="Titolo 2">
            <a:extLst>
              <a:ext uri="{FF2B5EF4-FFF2-40B4-BE49-F238E27FC236}">
                <a16:creationId xmlns:a16="http://schemas.microsoft.com/office/drawing/2014/main" id="{B3964FBF-187E-774E-82A8-A4508B5EC50F}"/>
              </a:ext>
            </a:extLst>
          </p:cNvPr>
          <p:cNvSpPr txBox="1">
            <a:spLocks/>
          </p:cNvSpPr>
          <p:nvPr/>
        </p:nvSpPr>
        <p:spPr>
          <a:xfrm>
            <a:off x="1" y="30"/>
            <a:ext cx="9144002" cy="465486"/>
          </a:xfrm>
          <a:prstGeom prst="rect">
            <a:avLst/>
          </a:prstGeom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dirty="0"/>
              <a:t> I CONTENUTI DEL TEMPLATE: AZIONI E OUTPUT ATTESI (1/5)</a:t>
            </a:r>
          </a:p>
        </p:txBody>
      </p:sp>
      <p:sp>
        <p:nvSpPr>
          <p:cNvPr id="13" name="Rettangolo arrotondato 11">
            <a:extLst>
              <a:ext uri="{FF2B5EF4-FFF2-40B4-BE49-F238E27FC236}">
                <a16:creationId xmlns:a16="http://schemas.microsoft.com/office/drawing/2014/main" id="{1431495B-5866-7B4B-A6B0-12E9F772B654}"/>
              </a:ext>
            </a:extLst>
          </p:cNvPr>
          <p:cNvSpPr/>
          <p:nvPr/>
        </p:nvSpPr>
        <p:spPr>
          <a:xfrm>
            <a:off x="7541382" y="106290"/>
            <a:ext cx="1462002" cy="48733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STEP 4</a:t>
            </a:r>
          </a:p>
        </p:txBody>
      </p:sp>
      <p:sp>
        <p:nvSpPr>
          <p:cNvPr id="14" name="Rettangolo arrotondato 10">
            <a:extLst>
              <a:ext uri="{FF2B5EF4-FFF2-40B4-BE49-F238E27FC236}">
                <a16:creationId xmlns:a16="http://schemas.microsoft.com/office/drawing/2014/main" id="{98536670-5472-BE49-BBC4-0C5DBFF77A89}"/>
              </a:ext>
            </a:extLst>
          </p:cNvPr>
          <p:cNvSpPr/>
          <p:nvPr/>
        </p:nvSpPr>
        <p:spPr>
          <a:xfrm rot="21127286">
            <a:off x="7538491" y="551507"/>
            <a:ext cx="1462002" cy="332319"/>
          </a:xfrm>
          <a:prstGeom prst="roundRect">
            <a:avLst>
              <a:gd name="adj" fmla="val 12334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Azioni</a:t>
            </a:r>
          </a:p>
        </p:txBody>
      </p:sp>
      <p:sp>
        <p:nvSpPr>
          <p:cNvPr id="15" name="Rettangolo arrotondato 12">
            <a:extLst>
              <a:ext uri="{FF2B5EF4-FFF2-40B4-BE49-F238E27FC236}">
                <a16:creationId xmlns:a16="http://schemas.microsoft.com/office/drawing/2014/main" id="{600116B3-A2E9-8B4D-830C-D99BF4AC2375}"/>
              </a:ext>
            </a:extLst>
          </p:cNvPr>
          <p:cNvSpPr/>
          <p:nvPr/>
        </p:nvSpPr>
        <p:spPr>
          <a:xfrm>
            <a:off x="7556052" y="922786"/>
            <a:ext cx="1462002" cy="28393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rgbClr val="024DA1"/>
                </a:solidFill>
              </a:rPr>
              <a:t>Table</a:t>
            </a:r>
            <a:r>
              <a:rPr lang="it-IT" dirty="0">
                <a:solidFill>
                  <a:srgbClr val="024DA1"/>
                </a:solidFill>
              </a:rPr>
              <a:t> 1</a:t>
            </a:r>
          </a:p>
        </p:txBody>
      </p:sp>
      <p:sp>
        <p:nvSpPr>
          <p:cNvPr id="16" name="Freccia a destra con strisce 7">
            <a:extLst>
              <a:ext uri="{FF2B5EF4-FFF2-40B4-BE49-F238E27FC236}">
                <a16:creationId xmlns:a16="http://schemas.microsoft.com/office/drawing/2014/main" id="{E6C7416A-D2D6-C344-B45B-3D837975351A}"/>
              </a:ext>
            </a:extLst>
          </p:cNvPr>
          <p:cNvSpPr/>
          <p:nvPr/>
        </p:nvSpPr>
        <p:spPr>
          <a:xfrm rot="10800000">
            <a:off x="5868144" y="1707654"/>
            <a:ext cx="327309" cy="476086"/>
          </a:xfrm>
          <a:prstGeom prst="stripedRightArrow">
            <a:avLst/>
          </a:prstGeom>
          <a:solidFill>
            <a:srgbClr val="BA3C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0475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a 10">
            <a:extLst>
              <a:ext uri="{FF2B5EF4-FFF2-40B4-BE49-F238E27FC236}">
                <a16:creationId xmlns:a16="http://schemas.microsoft.com/office/drawing/2014/main" id="{F5597095-CC73-124F-A62B-2631BB5340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5927414"/>
              </p:ext>
            </p:extLst>
          </p:nvPr>
        </p:nvGraphicFramePr>
        <p:xfrm>
          <a:off x="0" y="820474"/>
          <a:ext cx="9144000" cy="4269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565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158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4192"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PO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it-IT" sz="1000" dirty="0"/>
                        <a:t>OS</a:t>
                      </a:r>
                      <a:r>
                        <a:rPr lang="it-IT" sz="1000" baseline="0" dirty="0"/>
                        <a:t>/</a:t>
                      </a:r>
                    </a:p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it-IT" sz="1000" baseline="0" dirty="0"/>
                        <a:t>Priorità</a:t>
                      </a:r>
                      <a:endParaRPr lang="it-IT" sz="10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Motivazioni</a:t>
                      </a: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4259"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65113" marR="0" lvl="1" indent="-2651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it-IT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F81B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Come agire/azioni</a:t>
                      </a:r>
                    </a:p>
                    <a:p>
                      <a:pPr marL="265113" marR="0" lvl="1" indent="-2651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it-IT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F81B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Chi sono gli attuatori di queste politiche? Come individuarli? </a:t>
                      </a:r>
                    </a:p>
                    <a:p>
                      <a:pPr marL="265113" marR="0" lvl="1" indent="-2651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it-IT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F81B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Quali sono i tempi richiesti da ciascuna forma di selezione degli attuatori? </a:t>
                      </a:r>
                    </a:p>
                    <a:p>
                      <a:pPr marL="265113" marR="0" lvl="1" indent="-2651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it-IT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F81B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Quali differenze ci sono? </a:t>
                      </a:r>
                      <a:r>
                        <a:rPr kumimoji="0" lang="it-IT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4F81B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P.es</a:t>
                      </a:r>
                      <a:r>
                        <a:rPr kumimoji="0" lang="it-IT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F81B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., tra attuatori selezionati con bando e quelli coinvolti nelle co-progettazioni?</a:t>
                      </a:r>
                    </a:p>
                    <a:p>
                      <a:pPr marL="265113" marR="0" lvl="1" indent="-2651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it-IT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F81B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Quali differenze ci sono state nei risultati per i destinatari ultimi? Nei tempi con cui sono raggiunti?</a:t>
                      </a:r>
                    </a:p>
                    <a:p>
                      <a:pPr marL="265113" marR="0" lvl="1" indent="-2651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it-IT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F81B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Quali sono stati i principali nodi dell’attuazione? Cosa deve cambiare nell’attuazione?</a:t>
                      </a:r>
                    </a:p>
                    <a:p>
                      <a:pPr marL="265113" marR="0" lvl="1" indent="-2651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it-IT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F81B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Quali input arrivano dagli attuatori, dai territori, dai destinatari sull’attuazione?</a:t>
                      </a:r>
                    </a:p>
                  </a:txBody>
                  <a:tcPr>
                    <a:lnR w="12700" cmpd="sng">
                      <a:noFill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A3C18"/>
                    </a:solidFill>
                  </a:tcPr>
                </a:tc>
                <a:tc>
                  <a:txBody>
                    <a:bodyPr/>
                    <a:lstStyle/>
                    <a:p>
                      <a:pPr marL="273050" marR="0" indent="-1889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it-IT" sz="140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Conoscenze ed evidenze valutative sugli esiti degli interventi (da valutazioni e rassegne valutative)</a:t>
                      </a:r>
                    </a:p>
                    <a:p>
                      <a:pPr marL="273050" marR="0" indent="-1889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t-IT" sz="140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Valutazioni locali</a:t>
                      </a:r>
                    </a:p>
                    <a:p>
                      <a:pPr marL="273050" marR="0" indent="-1889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t-IT" sz="140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Interazioni con i territori e con i partner</a:t>
                      </a:r>
                    </a:p>
                    <a:p>
                      <a:pPr marL="273050" marR="0" indent="-1889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t-IT" sz="140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Analisi degli attuatori e delle loro pratiche</a:t>
                      </a:r>
                    </a:p>
                    <a:p>
                      <a:pPr marL="273050" marR="0" indent="-1889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t-IT" sz="140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Dati di monitoraggio/Open Coesione/fonti amministrative</a:t>
                      </a:r>
                    </a:p>
                    <a:p>
                      <a:pPr marL="273050" indent="-188913">
                        <a:spcBef>
                          <a:spcPts val="300"/>
                        </a:spcBef>
                        <a:buFont typeface="Arial" pitchFamily="34" charset="0"/>
                        <a:buChar char="•"/>
                      </a:pPr>
                      <a:r>
                        <a:rPr lang="it-IT" sz="14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Indicatori comuni di output  CE e nazionali</a:t>
                      </a:r>
                    </a:p>
                    <a:p>
                      <a:pPr marL="273050" marR="0" indent="-188913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t-IT" sz="14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Indagini e ricerche (</a:t>
                      </a:r>
                      <a:r>
                        <a:rPr lang="it-IT" sz="1400" baseline="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p.es</a:t>
                      </a:r>
                      <a:r>
                        <a:rPr lang="it-IT" sz="14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., </a:t>
                      </a:r>
                      <a:r>
                        <a:rPr lang="it-IT" sz="1400" baseline="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https</a:t>
                      </a:r>
                      <a:r>
                        <a:rPr lang="it-IT" sz="14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://</a:t>
                      </a:r>
                      <a:r>
                        <a:rPr lang="it-IT" sz="1400" baseline="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italianonprofit.it</a:t>
                      </a:r>
                      <a:r>
                        <a:rPr lang="it-IT" sz="14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/</a:t>
                      </a:r>
                      <a:r>
                        <a:rPr lang="it-IT" sz="1400" baseline="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covid</a:t>
                      </a:r>
                      <a:r>
                        <a:rPr lang="it-IT" sz="14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-report/mappa-bisogni/)</a:t>
                      </a:r>
                      <a:endParaRPr lang="it-IT" sz="14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 marL="360363" indent="-188913">
                        <a:spcBef>
                          <a:spcPts val="300"/>
                        </a:spcBef>
                        <a:buFont typeface="Arial" pitchFamily="34" charset="0"/>
                        <a:buChar char="•"/>
                      </a:pPr>
                      <a:endParaRPr lang="it-IT" sz="1400" baseline="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" name="Titolo 2">
            <a:extLst>
              <a:ext uri="{FF2B5EF4-FFF2-40B4-BE49-F238E27FC236}">
                <a16:creationId xmlns:a16="http://schemas.microsoft.com/office/drawing/2014/main" id="{B3964FBF-187E-774E-82A8-A4508B5EC50F}"/>
              </a:ext>
            </a:extLst>
          </p:cNvPr>
          <p:cNvSpPr txBox="1">
            <a:spLocks/>
          </p:cNvSpPr>
          <p:nvPr/>
        </p:nvSpPr>
        <p:spPr>
          <a:xfrm>
            <a:off x="1" y="30"/>
            <a:ext cx="9144002" cy="465486"/>
          </a:xfrm>
          <a:prstGeom prst="rect">
            <a:avLst/>
          </a:prstGeom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dirty="0"/>
              <a:t> I CONTENUTI DEL TEMPLATE: AZIONI E OUTPUT ATTESI (2/5)</a:t>
            </a:r>
          </a:p>
        </p:txBody>
      </p:sp>
      <p:sp>
        <p:nvSpPr>
          <p:cNvPr id="13" name="Rettangolo arrotondato 11">
            <a:extLst>
              <a:ext uri="{FF2B5EF4-FFF2-40B4-BE49-F238E27FC236}">
                <a16:creationId xmlns:a16="http://schemas.microsoft.com/office/drawing/2014/main" id="{1431495B-5866-7B4B-A6B0-12E9F772B654}"/>
              </a:ext>
            </a:extLst>
          </p:cNvPr>
          <p:cNvSpPr/>
          <p:nvPr/>
        </p:nvSpPr>
        <p:spPr>
          <a:xfrm>
            <a:off x="7541382" y="106290"/>
            <a:ext cx="1462002" cy="48733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STEP 4</a:t>
            </a:r>
          </a:p>
        </p:txBody>
      </p:sp>
      <p:sp>
        <p:nvSpPr>
          <p:cNvPr id="14" name="Rettangolo arrotondato 10">
            <a:extLst>
              <a:ext uri="{FF2B5EF4-FFF2-40B4-BE49-F238E27FC236}">
                <a16:creationId xmlns:a16="http://schemas.microsoft.com/office/drawing/2014/main" id="{98536670-5472-BE49-BBC4-0C5DBFF77A89}"/>
              </a:ext>
            </a:extLst>
          </p:cNvPr>
          <p:cNvSpPr/>
          <p:nvPr/>
        </p:nvSpPr>
        <p:spPr>
          <a:xfrm rot="21127286">
            <a:off x="7538491" y="551507"/>
            <a:ext cx="1462002" cy="332319"/>
          </a:xfrm>
          <a:prstGeom prst="roundRect">
            <a:avLst>
              <a:gd name="adj" fmla="val 12334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Azioni</a:t>
            </a:r>
          </a:p>
        </p:txBody>
      </p:sp>
      <p:sp>
        <p:nvSpPr>
          <p:cNvPr id="15" name="Rettangolo arrotondato 12">
            <a:extLst>
              <a:ext uri="{FF2B5EF4-FFF2-40B4-BE49-F238E27FC236}">
                <a16:creationId xmlns:a16="http://schemas.microsoft.com/office/drawing/2014/main" id="{600116B3-A2E9-8B4D-830C-D99BF4AC2375}"/>
              </a:ext>
            </a:extLst>
          </p:cNvPr>
          <p:cNvSpPr/>
          <p:nvPr/>
        </p:nvSpPr>
        <p:spPr>
          <a:xfrm>
            <a:off x="7556052" y="922786"/>
            <a:ext cx="1462002" cy="28393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rgbClr val="024DA1"/>
                </a:solidFill>
              </a:rPr>
              <a:t>Table</a:t>
            </a:r>
            <a:r>
              <a:rPr lang="it-IT" dirty="0">
                <a:solidFill>
                  <a:srgbClr val="024DA1"/>
                </a:solidFill>
              </a:rPr>
              <a:t> 1</a:t>
            </a:r>
          </a:p>
        </p:txBody>
      </p:sp>
      <p:sp>
        <p:nvSpPr>
          <p:cNvPr id="16" name="Freccia a destra con strisce 7">
            <a:extLst>
              <a:ext uri="{FF2B5EF4-FFF2-40B4-BE49-F238E27FC236}">
                <a16:creationId xmlns:a16="http://schemas.microsoft.com/office/drawing/2014/main" id="{E6C7416A-D2D6-C344-B45B-3D837975351A}"/>
              </a:ext>
            </a:extLst>
          </p:cNvPr>
          <p:cNvSpPr/>
          <p:nvPr/>
        </p:nvSpPr>
        <p:spPr>
          <a:xfrm rot="10800000">
            <a:off x="5868144" y="1707654"/>
            <a:ext cx="327309" cy="476086"/>
          </a:xfrm>
          <a:prstGeom prst="stripedRightArrow">
            <a:avLst/>
          </a:prstGeom>
          <a:solidFill>
            <a:srgbClr val="BA3C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3689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a 10">
            <a:extLst>
              <a:ext uri="{FF2B5EF4-FFF2-40B4-BE49-F238E27FC236}">
                <a16:creationId xmlns:a16="http://schemas.microsoft.com/office/drawing/2014/main" id="{F5597095-CC73-124F-A62B-2631BB5340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182073"/>
              </p:ext>
            </p:extLst>
          </p:nvPr>
        </p:nvGraphicFramePr>
        <p:xfrm>
          <a:off x="0" y="807774"/>
          <a:ext cx="9144000" cy="3591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565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158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4192"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PO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it-IT" sz="1000" dirty="0"/>
                        <a:t>OS</a:t>
                      </a:r>
                      <a:r>
                        <a:rPr lang="it-IT" sz="1000" baseline="0" dirty="0"/>
                        <a:t>/</a:t>
                      </a:r>
                    </a:p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it-IT" sz="1000" baseline="0" dirty="0"/>
                        <a:t>Priorità</a:t>
                      </a:r>
                      <a:endParaRPr lang="it-IT" sz="10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Motivazioni</a:t>
                      </a: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4259"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265113" marR="0" lvl="1" indent="-2651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it-IT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F81B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Come agire/azioni</a:t>
                      </a:r>
                    </a:p>
                    <a:p>
                      <a:pPr marL="265113" marR="0" lvl="1" indent="-2651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kumimoji="0" lang="it-IT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F81BD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Quali azioni per realizzare il cambiamento? In cosa differiscono  dal passato? Perché dovrebbero avere esiti diversi?</a:t>
                      </a:r>
                    </a:p>
                  </a:txBody>
                  <a:tcPr>
                    <a:lnR w="12700" cmpd="sng">
                      <a:noFill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A3C18"/>
                    </a:solidFill>
                  </a:tcPr>
                </a:tc>
                <a:tc>
                  <a:txBody>
                    <a:bodyPr/>
                    <a:lstStyle/>
                    <a:p>
                      <a:pPr marL="265113" indent="0" algn="l" defTabSz="914400" rtl="0" eaLnBrk="1" latinLnBrk="0" hangingPunct="1"/>
                      <a:endParaRPr lang="it-IT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60363" marR="0" indent="-1889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t-IT" sz="140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Conoscenze ed evidenze valutative sugli esiti degli interventi (da valutazioni e rassegne valutative)</a:t>
                      </a:r>
                    </a:p>
                    <a:p>
                      <a:pPr marL="360363" marR="0" indent="-1889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t-IT" sz="140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Valutazioni locali</a:t>
                      </a:r>
                    </a:p>
                    <a:p>
                      <a:pPr marL="360363" marR="0" indent="-1889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t-IT" sz="140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Interazioni con i territori e con i partner</a:t>
                      </a:r>
                    </a:p>
                    <a:p>
                      <a:pPr marL="360363" marR="0" indent="-1889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t-IT" sz="140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Analisi degli attuatori e delle loro pratiche</a:t>
                      </a:r>
                    </a:p>
                    <a:p>
                      <a:pPr marL="360363" marR="0" indent="-1889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t-IT" sz="140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Dati di monitoraggio/Open Coesione/fonti amministrative</a:t>
                      </a:r>
                    </a:p>
                    <a:p>
                      <a:pPr marL="360363" indent="-188913">
                        <a:spcBef>
                          <a:spcPts val="300"/>
                        </a:spcBef>
                        <a:buFont typeface="Arial" pitchFamily="34" charset="0"/>
                        <a:buChar char="•"/>
                      </a:pPr>
                      <a:r>
                        <a:rPr lang="it-IT" sz="14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Indicatori comuni di output  CE e nazionali</a:t>
                      </a:r>
                      <a:endParaRPr lang="it-IT" sz="14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" name="Titolo 2">
            <a:extLst>
              <a:ext uri="{FF2B5EF4-FFF2-40B4-BE49-F238E27FC236}">
                <a16:creationId xmlns:a16="http://schemas.microsoft.com/office/drawing/2014/main" id="{B3964FBF-187E-774E-82A8-A4508B5EC50F}"/>
              </a:ext>
            </a:extLst>
          </p:cNvPr>
          <p:cNvSpPr txBox="1">
            <a:spLocks/>
          </p:cNvSpPr>
          <p:nvPr/>
        </p:nvSpPr>
        <p:spPr>
          <a:xfrm>
            <a:off x="1" y="30"/>
            <a:ext cx="9144002" cy="465486"/>
          </a:xfrm>
          <a:prstGeom prst="rect">
            <a:avLst/>
          </a:prstGeom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dirty="0"/>
              <a:t> I CONTENUTI DEL TEMPLATE: AZIONI E OUTPUT ATTESI (3/5)</a:t>
            </a:r>
          </a:p>
        </p:txBody>
      </p:sp>
      <p:sp>
        <p:nvSpPr>
          <p:cNvPr id="13" name="Rettangolo arrotondato 11">
            <a:extLst>
              <a:ext uri="{FF2B5EF4-FFF2-40B4-BE49-F238E27FC236}">
                <a16:creationId xmlns:a16="http://schemas.microsoft.com/office/drawing/2014/main" id="{1431495B-5866-7B4B-A6B0-12E9F772B654}"/>
              </a:ext>
            </a:extLst>
          </p:cNvPr>
          <p:cNvSpPr/>
          <p:nvPr/>
        </p:nvSpPr>
        <p:spPr>
          <a:xfrm>
            <a:off x="7541382" y="106290"/>
            <a:ext cx="1462002" cy="48733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STEP 4</a:t>
            </a:r>
          </a:p>
        </p:txBody>
      </p:sp>
      <p:sp>
        <p:nvSpPr>
          <p:cNvPr id="14" name="Rettangolo arrotondato 10">
            <a:extLst>
              <a:ext uri="{FF2B5EF4-FFF2-40B4-BE49-F238E27FC236}">
                <a16:creationId xmlns:a16="http://schemas.microsoft.com/office/drawing/2014/main" id="{98536670-5472-BE49-BBC4-0C5DBFF77A89}"/>
              </a:ext>
            </a:extLst>
          </p:cNvPr>
          <p:cNvSpPr/>
          <p:nvPr/>
        </p:nvSpPr>
        <p:spPr>
          <a:xfrm rot="21127286">
            <a:off x="7538491" y="551507"/>
            <a:ext cx="1462002" cy="332319"/>
          </a:xfrm>
          <a:prstGeom prst="roundRect">
            <a:avLst>
              <a:gd name="adj" fmla="val 12334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Azioni</a:t>
            </a:r>
          </a:p>
        </p:txBody>
      </p:sp>
      <p:sp>
        <p:nvSpPr>
          <p:cNvPr id="15" name="Rettangolo arrotondato 12">
            <a:extLst>
              <a:ext uri="{FF2B5EF4-FFF2-40B4-BE49-F238E27FC236}">
                <a16:creationId xmlns:a16="http://schemas.microsoft.com/office/drawing/2014/main" id="{600116B3-A2E9-8B4D-830C-D99BF4AC2375}"/>
              </a:ext>
            </a:extLst>
          </p:cNvPr>
          <p:cNvSpPr/>
          <p:nvPr/>
        </p:nvSpPr>
        <p:spPr>
          <a:xfrm>
            <a:off x="7556052" y="922786"/>
            <a:ext cx="1462002" cy="28393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rgbClr val="024DA1"/>
                </a:solidFill>
              </a:rPr>
              <a:t>Table</a:t>
            </a:r>
            <a:r>
              <a:rPr lang="it-IT" dirty="0">
                <a:solidFill>
                  <a:srgbClr val="024DA1"/>
                </a:solidFill>
              </a:rPr>
              <a:t> 1</a:t>
            </a:r>
          </a:p>
        </p:txBody>
      </p:sp>
      <p:sp>
        <p:nvSpPr>
          <p:cNvPr id="16" name="Freccia a destra con strisce 7">
            <a:extLst>
              <a:ext uri="{FF2B5EF4-FFF2-40B4-BE49-F238E27FC236}">
                <a16:creationId xmlns:a16="http://schemas.microsoft.com/office/drawing/2014/main" id="{E6C7416A-D2D6-C344-B45B-3D837975351A}"/>
              </a:ext>
            </a:extLst>
          </p:cNvPr>
          <p:cNvSpPr/>
          <p:nvPr/>
        </p:nvSpPr>
        <p:spPr>
          <a:xfrm rot="10800000">
            <a:off x="5868144" y="1707654"/>
            <a:ext cx="327309" cy="476086"/>
          </a:xfrm>
          <a:prstGeom prst="stripedRightArrow">
            <a:avLst/>
          </a:prstGeom>
          <a:solidFill>
            <a:srgbClr val="BA3C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C4E5BD04-80BB-4042-AE2D-374B3F77586A}"/>
              </a:ext>
            </a:extLst>
          </p:cNvPr>
          <p:cNvSpPr/>
          <p:nvPr/>
        </p:nvSpPr>
        <p:spPr>
          <a:xfrm>
            <a:off x="3193033" y="2387084"/>
            <a:ext cx="2757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err="1"/>
              <a:t>https</a:t>
            </a:r>
            <a:r>
              <a:rPr lang="it-IT" dirty="0"/>
              <a:t>://</a:t>
            </a:r>
            <a:r>
              <a:rPr lang="it-IT" dirty="0" err="1"/>
              <a:t>bit.ly</a:t>
            </a:r>
            <a:r>
              <a:rPr lang="it-IT" dirty="0"/>
              <a:t>/SNVlab3-fonti</a:t>
            </a:r>
          </a:p>
        </p:txBody>
      </p:sp>
    </p:spTree>
    <p:extLst>
      <p:ext uri="{BB962C8B-B14F-4D97-AF65-F5344CB8AC3E}">
        <p14:creationId xmlns:p14="http://schemas.microsoft.com/office/powerpoint/2010/main" val="24893004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olo 2">
            <a:extLst>
              <a:ext uri="{FF2B5EF4-FFF2-40B4-BE49-F238E27FC236}">
                <a16:creationId xmlns:a16="http://schemas.microsoft.com/office/drawing/2014/main" id="{B3964FBF-187E-774E-82A8-A4508B5EC50F}"/>
              </a:ext>
            </a:extLst>
          </p:cNvPr>
          <p:cNvSpPr txBox="1">
            <a:spLocks/>
          </p:cNvSpPr>
          <p:nvPr/>
        </p:nvSpPr>
        <p:spPr>
          <a:xfrm>
            <a:off x="1" y="30"/>
            <a:ext cx="9144002" cy="465486"/>
          </a:xfrm>
          <a:prstGeom prst="rect">
            <a:avLst/>
          </a:prstGeom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dirty="0"/>
              <a:t> I CONTENUTI DEL TEMPLATE: AZIONI E OUTPUT ATTESI (4/5)</a:t>
            </a:r>
          </a:p>
        </p:txBody>
      </p:sp>
      <p:sp>
        <p:nvSpPr>
          <p:cNvPr id="13" name="Rettangolo arrotondato 11">
            <a:extLst>
              <a:ext uri="{FF2B5EF4-FFF2-40B4-BE49-F238E27FC236}">
                <a16:creationId xmlns:a16="http://schemas.microsoft.com/office/drawing/2014/main" id="{1431495B-5866-7B4B-A6B0-12E9F772B654}"/>
              </a:ext>
            </a:extLst>
          </p:cNvPr>
          <p:cNvSpPr/>
          <p:nvPr/>
        </p:nvSpPr>
        <p:spPr>
          <a:xfrm>
            <a:off x="7541382" y="106290"/>
            <a:ext cx="1462002" cy="48733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STEP 4</a:t>
            </a:r>
          </a:p>
        </p:txBody>
      </p:sp>
      <p:sp>
        <p:nvSpPr>
          <p:cNvPr id="14" name="Rettangolo arrotondato 10">
            <a:extLst>
              <a:ext uri="{FF2B5EF4-FFF2-40B4-BE49-F238E27FC236}">
                <a16:creationId xmlns:a16="http://schemas.microsoft.com/office/drawing/2014/main" id="{98536670-5472-BE49-BBC4-0C5DBFF77A89}"/>
              </a:ext>
            </a:extLst>
          </p:cNvPr>
          <p:cNvSpPr/>
          <p:nvPr/>
        </p:nvSpPr>
        <p:spPr>
          <a:xfrm rot="21127286">
            <a:off x="7538491" y="551507"/>
            <a:ext cx="1462002" cy="332319"/>
          </a:xfrm>
          <a:prstGeom prst="roundRect">
            <a:avLst>
              <a:gd name="adj" fmla="val 12334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Output</a:t>
            </a:r>
          </a:p>
        </p:txBody>
      </p:sp>
      <p:sp>
        <p:nvSpPr>
          <p:cNvPr id="15" name="Rettangolo arrotondato 12">
            <a:extLst>
              <a:ext uri="{FF2B5EF4-FFF2-40B4-BE49-F238E27FC236}">
                <a16:creationId xmlns:a16="http://schemas.microsoft.com/office/drawing/2014/main" id="{600116B3-A2E9-8B4D-830C-D99BF4AC2375}"/>
              </a:ext>
            </a:extLst>
          </p:cNvPr>
          <p:cNvSpPr/>
          <p:nvPr/>
        </p:nvSpPr>
        <p:spPr>
          <a:xfrm>
            <a:off x="7556052" y="922786"/>
            <a:ext cx="1462002" cy="28393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rgbClr val="024DA1"/>
                </a:solidFill>
              </a:rPr>
              <a:t>Table</a:t>
            </a:r>
            <a:r>
              <a:rPr lang="it-IT" dirty="0">
                <a:solidFill>
                  <a:srgbClr val="024DA1"/>
                </a:solidFill>
              </a:rPr>
              <a:t> 2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22DE82D-313D-6146-884A-78275708A6C8}"/>
              </a:ext>
            </a:extLst>
          </p:cNvPr>
          <p:cNvSpPr txBox="1"/>
          <p:nvPr/>
        </p:nvSpPr>
        <p:spPr>
          <a:xfrm>
            <a:off x="125946" y="831300"/>
            <a:ext cx="6696744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it-IT" sz="2800" dirty="0">
                <a:solidFill>
                  <a:schemeClr val="bg1"/>
                </a:solidFill>
              </a:rPr>
              <a:t>   Come</a:t>
            </a:r>
            <a:r>
              <a:rPr lang="it-IT" sz="2800" dirty="0"/>
              <a:t> scegliere l’indicatore di output?</a:t>
            </a:r>
          </a:p>
        </p:txBody>
      </p:sp>
      <p:graphicFrame>
        <p:nvGraphicFramePr>
          <p:cNvPr id="9" name="Diagramma 8">
            <a:extLst>
              <a:ext uri="{FF2B5EF4-FFF2-40B4-BE49-F238E27FC236}">
                <a16:creationId xmlns:a16="http://schemas.microsoft.com/office/drawing/2014/main" id="{C714337A-5E6E-394D-AD06-6746190687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2311924"/>
              </p:ext>
            </p:extLst>
          </p:nvPr>
        </p:nvGraphicFramePr>
        <p:xfrm>
          <a:off x="125946" y="1851670"/>
          <a:ext cx="7740352" cy="22254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165689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F94D362C-D431-DE42-9D6D-D2F822D2C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t-IT" dirty="0"/>
              <a:t> I CONTENUTI DEL TEMPLATE: AZIONI E OUTPUT ATTESI (5/5)</a:t>
            </a:r>
            <a:br>
              <a:rPr lang="it-IT" dirty="0"/>
            </a:br>
            <a:endParaRPr lang="it-IT" dirty="0"/>
          </a:p>
        </p:txBody>
      </p:sp>
      <p:sp>
        <p:nvSpPr>
          <p:cNvPr id="4" name="Pentagono 3">
            <a:extLst>
              <a:ext uri="{FF2B5EF4-FFF2-40B4-BE49-F238E27FC236}">
                <a16:creationId xmlns:a16="http://schemas.microsoft.com/office/drawing/2014/main" id="{720B5C56-D4FB-BF48-9650-08456170FBAF}"/>
              </a:ext>
            </a:extLst>
          </p:cNvPr>
          <p:cNvSpPr/>
          <p:nvPr/>
        </p:nvSpPr>
        <p:spPr>
          <a:xfrm>
            <a:off x="179512" y="620688"/>
            <a:ext cx="1461340" cy="635365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dirty="0"/>
              <a:t>Info richieste per indicatore</a:t>
            </a:r>
          </a:p>
        </p:txBody>
      </p:sp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19220C8E-841A-BC4D-B4DA-57213704B7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926716"/>
              </p:ext>
            </p:extLst>
          </p:nvPr>
        </p:nvGraphicFramePr>
        <p:xfrm>
          <a:off x="1979712" y="465516"/>
          <a:ext cx="4680521" cy="111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5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29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53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415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181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181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181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5064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4415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298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644400">
                <a:tc>
                  <a:txBody>
                    <a:bodyPr/>
                    <a:lstStyle/>
                    <a:p>
                      <a:r>
                        <a:rPr lang="it-IT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Priorità</a:t>
                      </a:r>
                    </a:p>
                  </a:txBody>
                  <a:tcPr marL="80682" marR="80682" marT="40341" marB="40341"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OS</a:t>
                      </a:r>
                    </a:p>
                  </a:txBody>
                  <a:tcPr marL="80682" marR="80682" marT="40341" marB="40341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Fondo</a:t>
                      </a:r>
                    </a:p>
                  </a:txBody>
                  <a:tcPr marL="80682" marR="80682" marT="40341" marB="40341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Cat.  regione</a:t>
                      </a:r>
                    </a:p>
                  </a:txBody>
                  <a:tcPr marL="80682" marR="80682" marT="40341" marB="40341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ID</a:t>
                      </a:r>
                    </a:p>
                  </a:txBody>
                  <a:tcPr marL="80682" marR="80682" marT="40341" marB="40341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Indicatore</a:t>
                      </a:r>
                    </a:p>
                  </a:txBody>
                  <a:tcPr marL="80682" marR="80682" marT="40341" marB="40341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Unità</a:t>
                      </a:r>
                      <a:r>
                        <a:rPr lang="it-IT" sz="10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di misura</a:t>
                      </a:r>
                      <a:endParaRPr lang="it-IT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Valore di base</a:t>
                      </a:r>
                    </a:p>
                  </a:txBody>
                  <a:tcPr marL="80682" marR="80682" marT="40341" marB="40341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Anno di rif.</a:t>
                      </a:r>
                    </a:p>
                  </a:txBody>
                  <a:tcPr marL="80682" marR="80682" marT="40341" marB="40341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Target (2029)</a:t>
                      </a:r>
                    </a:p>
                  </a:txBody>
                  <a:tcPr marL="80682" marR="80682" marT="40341" marB="40341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Fonte</a:t>
                      </a:r>
                    </a:p>
                  </a:txBody>
                  <a:tcPr marL="80682" marR="80682" marT="40341" marB="40341"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Note</a:t>
                      </a:r>
                    </a:p>
                  </a:txBody>
                  <a:tcPr marL="80682" marR="80682" marT="40341" marB="40341" vert="vert27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900" i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80682" marR="80682" marT="40341" marB="40341"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900" i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80682" marR="80682" marT="40341" marB="4034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900" i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682" marR="80682" marT="40341" marB="4034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Rettangolo 5">
            <a:extLst>
              <a:ext uri="{FF2B5EF4-FFF2-40B4-BE49-F238E27FC236}">
                <a16:creationId xmlns:a16="http://schemas.microsoft.com/office/drawing/2014/main" id="{D0DF3D18-3F7A-AE4F-98D7-24134DFF4C32}"/>
              </a:ext>
            </a:extLst>
          </p:cNvPr>
          <p:cNvSpPr/>
          <p:nvPr/>
        </p:nvSpPr>
        <p:spPr>
          <a:xfrm>
            <a:off x="4139952" y="1129333"/>
            <a:ext cx="2350851" cy="31768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1">
                    <a:lumMod val="75000"/>
                  </a:schemeClr>
                </a:solidFill>
              </a:rPr>
              <a:t>Principio di parsimonia</a:t>
            </a:r>
          </a:p>
        </p:txBody>
      </p:sp>
      <p:sp>
        <p:nvSpPr>
          <p:cNvPr id="7" name="Parentesi graffa chiusa 6">
            <a:extLst>
              <a:ext uri="{FF2B5EF4-FFF2-40B4-BE49-F238E27FC236}">
                <a16:creationId xmlns:a16="http://schemas.microsoft.com/office/drawing/2014/main" id="{845829C2-F35D-0343-BF9B-2CF60B65487D}"/>
              </a:ext>
            </a:extLst>
          </p:cNvPr>
          <p:cNvSpPr/>
          <p:nvPr/>
        </p:nvSpPr>
        <p:spPr>
          <a:xfrm>
            <a:off x="3656703" y="1174190"/>
            <a:ext cx="190610" cy="222870"/>
          </a:xfrm>
          <a:prstGeom prst="righ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arrotondato 11">
            <a:extLst>
              <a:ext uri="{FF2B5EF4-FFF2-40B4-BE49-F238E27FC236}">
                <a16:creationId xmlns:a16="http://schemas.microsoft.com/office/drawing/2014/main" id="{AF83EC42-6AFB-D347-A07F-3FF45F935093}"/>
              </a:ext>
            </a:extLst>
          </p:cNvPr>
          <p:cNvSpPr/>
          <p:nvPr/>
        </p:nvSpPr>
        <p:spPr>
          <a:xfrm>
            <a:off x="7541382" y="106290"/>
            <a:ext cx="1462002" cy="48733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STEP 4</a:t>
            </a:r>
          </a:p>
        </p:txBody>
      </p:sp>
      <p:sp>
        <p:nvSpPr>
          <p:cNvPr id="9" name="Rettangolo arrotondato 10">
            <a:extLst>
              <a:ext uri="{FF2B5EF4-FFF2-40B4-BE49-F238E27FC236}">
                <a16:creationId xmlns:a16="http://schemas.microsoft.com/office/drawing/2014/main" id="{63EAF9AF-DE51-7943-95D8-0D993395EC2A}"/>
              </a:ext>
            </a:extLst>
          </p:cNvPr>
          <p:cNvSpPr/>
          <p:nvPr/>
        </p:nvSpPr>
        <p:spPr>
          <a:xfrm rot="21127286">
            <a:off x="7538491" y="551507"/>
            <a:ext cx="1462002" cy="332319"/>
          </a:xfrm>
          <a:prstGeom prst="roundRect">
            <a:avLst>
              <a:gd name="adj" fmla="val 12334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Output</a:t>
            </a:r>
          </a:p>
        </p:txBody>
      </p:sp>
      <p:sp>
        <p:nvSpPr>
          <p:cNvPr id="10" name="Rettangolo arrotondato 12">
            <a:extLst>
              <a:ext uri="{FF2B5EF4-FFF2-40B4-BE49-F238E27FC236}">
                <a16:creationId xmlns:a16="http://schemas.microsoft.com/office/drawing/2014/main" id="{6F291DBC-D4AC-4E4C-A57C-97FECD2043DB}"/>
              </a:ext>
            </a:extLst>
          </p:cNvPr>
          <p:cNvSpPr/>
          <p:nvPr/>
        </p:nvSpPr>
        <p:spPr>
          <a:xfrm>
            <a:off x="7556052" y="922786"/>
            <a:ext cx="1462002" cy="28393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rgbClr val="024DA1"/>
                </a:solidFill>
              </a:rPr>
              <a:t>Table</a:t>
            </a:r>
            <a:r>
              <a:rPr lang="it-IT" dirty="0">
                <a:solidFill>
                  <a:srgbClr val="024DA1"/>
                </a:solidFill>
              </a:rPr>
              <a:t> 2</a:t>
            </a:r>
          </a:p>
        </p:txBody>
      </p: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FD711C0F-894D-B247-8662-98487738F5E6}"/>
              </a:ext>
            </a:extLst>
          </p:cNvPr>
          <p:cNvGrpSpPr/>
          <p:nvPr/>
        </p:nvGrpSpPr>
        <p:grpSpPr>
          <a:xfrm>
            <a:off x="179511" y="1285625"/>
            <a:ext cx="6480721" cy="3715683"/>
            <a:chOff x="107503" y="1124744"/>
            <a:chExt cx="6533410" cy="5769045"/>
          </a:xfrm>
        </p:grpSpPr>
        <p:graphicFrame>
          <p:nvGraphicFramePr>
            <p:cNvPr id="12" name="Diagramma 11">
              <a:extLst>
                <a:ext uri="{FF2B5EF4-FFF2-40B4-BE49-F238E27FC236}">
                  <a16:creationId xmlns:a16="http://schemas.microsoft.com/office/drawing/2014/main" id="{2D6C6EB8-6972-6B4A-BDA1-0AEDA1F1123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812547317"/>
                </p:ext>
              </p:extLst>
            </p:nvPr>
          </p:nvGraphicFramePr>
          <p:xfrm>
            <a:off x="179512" y="1124744"/>
            <a:ext cx="5767626" cy="452309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69BA6E08-9B47-7D4C-AFA9-4AAE3577ACF2}"/>
                </a:ext>
              </a:extLst>
            </p:cNvPr>
            <p:cNvSpPr/>
            <p:nvPr/>
          </p:nvSpPr>
          <p:spPr>
            <a:xfrm>
              <a:off x="107503" y="5820860"/>
              <a:ext cx="6533410" cy="1072929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lvl="0" indent="-285750">
                <a:buFont typeface="Wingdings" panose="05000000000000000000" pitchFamily="2" charset="2"/>
                <a:buChar char="ü"/>
                <a:defRPr/>
              </a:pPr>
              <a:r>
                <a:rPr lang="it-IT" sz="1400" dirty="0">
                  <a:solidFill>
                    <a:prstClr val="white"/>
                  </a:solidFill>
                </a:rPr>
                <a:t>Le spese per predisporre i </a:t>
              </a:r>
              <a:r>
                <a:rPr lang="it-IT" sz="1400" dirty="0">
                  <a:solidFill>
                    <a:schemeClr val="bg1"/>
                  </a:solidFill>
                </a:rPr>
                <a:t>dati e misurare gli indicatori </a:t>
              </a:r>
              <a:r>
                <a:rPr lang="it-IT" sz="1400" dirty="0">
                  <a:solidFill>
                    <a:prstClr val="white"/>
                  </a:solidFill>
                </a:rPr>
                <a:t>saranno ammissibili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it-IT" sz="1400" dirty="0">
                  <a:solidFill>
                    <a:schemeClr val="bg1"/>
                  </a:solidFill>
                </a:rPr>
                <a:t>A ogni indicatore si dovrà associare una o più categorie di intervento e il fabbisogno finanziario indicativo, e riportare le </a:t>
              </a:r>
              <a:r>
                <a:rPr lang="it-IT" sz="1400" dirty="0" err="1">
                  <a:solidFill>
                    <a:schemeClr val="bg1"/>
                  </a:solidFill>
                </a:rPr>
                <a:t>milestone</a:t>
              </a:r>
              <a:r>
                <a:rPr lang="it-IT" sz="1400" dirty="0">
                  <a:solidFill>
                    <a:schemeClr val="bg1"/>
                  </a:solidFill>
                </a:rPr>
                <a:t> per OS</a:t>
              </a:r>
            </a:p>
          </p:txBody>
        </p:sp>
        <p:pic>
          <p:nvPicPr>
            <p:cNvPr id="19" name="Picture 4" descr="Nodo nel Fazzoletto - Foto stock royalty-free di Fazzoletto">
              <a:extLst>
                <a:ext uri="{FF2B5EF4-FFF2-40B4-BE49-F238E27FC236}">
                  <a16:creationId xmlns:a16="http://schemas.microsoft.com/office/drawing/2014/main" id="{0E493A9C-D463-9843-8C2F-38170C3661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95536" y="5068374"/>
              <a:ext cx="611560" cy="376850"/>
            </a:xfrm>
            <a:prstGeom prst="rect">
              <a:avLst/>
            </a:prstGeom>
            <a:noFill/>
          </p:spPr>
        </p:pic>
        <p:sp>
          <p:nvSpPr>
            <p:cNvPr id="20" name="Parallelogramma 19">
              <a:extLst>
                <a:ext uri="{FF2B5EF4-FFF2-40B4-BE49-F238E27FC236}">
                  <a16:creationId xmlns:a16="http://schemas.microsoft.com/office/drawing/2014/main" id="{337F8465-BB04-8849-8C5B-C2F02D036A51}"/>
                </a:ext>
              </a:extLst>
            </p:cNvPr>
            <p:cNvSpPr/>
            <p:nvPr/>
          </p:nvSpPr>
          <p:spPr>
            <a:xfrm>
              <a:off x="760845" y="5469431"/>
              <a:ext cx="3312368" cy="216024"/>
            </a:xfrm>
            <a:prstGeom prst="parallelogram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/>
                <a:t>Un nodo al fazzoletto per ricordare che:</a:t>
              </a:r>
            </a:p>
          </p:txBody>
        </p:sp>
      </p:grpSp>
      <p:sp>
        <p:nvSpPr>
          <p:cNvPr id="21" name="Rettangolo arrotondato 24">
            <a:extLst>
              <a:ext uri="{FF2B5EF4-FFF2-40B4-BE49-F238E27FC236}">
                <a16:creationId xmlns:a16="http://schemas.microsoft.com/office/drawing/2014/main" id="{12ED74B7-EEEB-B64B-BB9B-ED9DB8C9CB19}"/>
              </a:ext>
            </a:extLst>
          </p:cNvPr>
          <p:cNvSpPr/>
          <p:nvPr/>
        </p:nvSpPr>
        <p:spPr>
          <a:xfrm>
            <a:off x="7452901" y="1887674"/>
            <a:ext cx="1440160" cy="136815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>
              <a:buFont typeface="Arial" pitchFamily="34" charset="0"/>
              <a:buNone/>
            </a:pPr>
            <a:endParaRPr lang="it-IT" sz="1200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1"/>
            <a:r>
              <a:rPr lang="it-IT" sz="1200" dirty="0">
                <a:solidFill>
                  <a:schemeClr val="accent1">
                    <a:lumMod val="75000"/>
                  </a:schemeClr>
                </a:solidFill>
              </a:rPr>
              <a:t>Coinvolgimento Ufficio di statistica Regione e Uffici competenti di settore</a:t>
            </a:r>
          </a:p>
          <a:p>
            <a:pPr marL="628650" lvl="1" indent="-273050">
              <a:buFont typeface="Wingdings" pitchFamily="2" charset="2"/>
              <a:buChar char="q"/>
            </a:pPr>
            <a:endParaRPr lang="it-IT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Pentagono 21">
            <a:extLst>
              <a:ext uri="{FF2B5EF4-FFF2-40B4-BE49-F238E27FC236}">
                <a16:creationId xmlns:a16="http://schemas.microsoft.com/office/drawing/2014/main" id="{A432A0C2-88BC-C44C-9081-B806E5575625}"/>
              </a:ext>
            </a:extLst>
          </p:cNvPr>
          <p:cNvSpPr/>
          <p:nvPr/>
        </p:nvSpPr>
        <p:spPr>
          <a:xfrm>
            <a:off x="6804829" y="2319722"/>
            <a:ext cx="720080" cy="432048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/>
              <a:t>Utile</a:t>
            </a:r>
            <a:endParaRPr lang="it-IT" dirty="0"/>
          </a:p>
        </p:txBody>
      </p:sp>
      <p:sp>
        <p:nvSpPr>
          <p:cNvPr id="23" name="Rettangolo arrotondato 26">
            <a:extLst>
              <a:ext uri="{FF2B5EF4-FFF2-40B4-BE49-F238E27FC236}">
                <a16:creationId xmlns:a16="http://schemas.microsoft.com/office/drawing/2014/main" id="{435EB33C-EBC4-6F47-AFAE-DD1730EC6F46}"/>
              </a:ext>
            </a:extLst>
          </p:cNvPr>
          <p:cNvSpPr/>
          <p:nvPr/>
        </p:nvSpPr>
        <p:spPr>
          <a:xfrm>
            <a:off x="6876837" y="3390576"/>
            <a:ext cx="2088231" cy="136815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marL="1588" lvl="1" indent="-1588"/>
            <a:r>
              <a:rPr lang="it-IT" sz="1200" dirty="0">
                <a:solidFill>
                  <a:schemeClr val="accent1">
                    <a:lumMod val="75000"/>
                  </a:schemeClr>
                </a:solidFill>
              </a:rPr>
              <a:t>Documento metodologico da preparare contestualmente al PO sui metodi per definire valori di base e target (art. 13 CPR)</a:t>
            </a:r>
          </a:p>
        </p:txBody>
      </p:sp>
    </p:spTree>
    <p:extLst>
      <p:ext uri="{BB962C8B-B14F-4D97-AF65-F5344CB8AC3E}">
        <p14:creationId xmlns:p14="http://schemas.microsoft.com/office/powerpoint/2010/main" val="13906516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BDEF927D-D195-7145-B940-BA5021289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CERCARE LE EVIDENZE: GUIDA ALLA LETTURA DELLE VALUTAZIONI (1/2)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CDEB19F5-CAA8-3A4A-8D50-ECB9C410A8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3518"/>
            <a:ext cx="9144000" cy="449580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1324CEBA-77E1-7F43-BAEB-28103B2751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021" y="4371950"/>
            <a:ext cx="2958356" cy="900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1440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BDEF927D-D195-7145-B940-BA5021289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CERCARE LE EVIDENZE: GUIDA ALLA LETTURA DELLE VALUTAZIONI (2/2)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493B12E-C9EA-BF4A-9E71-390AC82BC3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3518"/>
            <a:ext cx="9144000" cy="450850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D4BDA078-C732-A341-BAED-DD78594230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021" y="4371950"/>
            <a:ext cx="2958356" cy="900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6427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a 10">
            <a:extLst>
              <a:ext uri="{FF2B5EF4-FFF2-40B4-BE49-F238E27FC236}">
                <a16:creationId xmlns:a16="http://schemas.microsoft.com/office/drawing/2014/main" id="{F5597095-CC73-124F-A62B-2631BB5340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071959"/>
              </p:ext>
            </p:extLst>
          </p:nvPr>
        </p:nvGraphicFramePr>
        <p:xfrm>
          <a:off x="0" y="448330"/>
          <a:ext cx="9144000" cy="4139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565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158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3244"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PO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it-IT" sz="1000" dirty="0"/>
                        <a:t>OS</a:t>
                      </a:r>
                      <a:r>
                        <a:rPr lang="it-IT" sz="1000" baseline="0" dirty="0"/>
                        <a:t>/</a:t>
                      </a:r>
                    </a:p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it-IT" sz="1000" baseline="0" dirty="0"/>
                        <a:t>Priorità</a:t>
                      </a:r>
                      <a:endParaRPr lang="it-IT" sz="10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Motivazioni</a:t>
                      </a: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06400"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lvl="1" indent="0">
                        <a:buFont typeface="Wingdings" pitchFamily="2" charset="2"/>
                        <a:buNone/>
                      </a:pPr>
                      <a:br>
                        <a:rPr lang="it-IT" sz="1400" b="1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b="1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 costi: elementi tecnici nella formulazione del budget</a:t>
                      </a:r>
                    </a:p>
                    <a:p>
                      <a:pPr marL="265113" marR="0" lvl="1" indent="-2651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it-IT" sz="1400" i="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Come variano i costi a seconda degli interventi?</a:t>
                      </a:r>
                    </a:p>
                    <a:p>
                      <a:pPr marL="265113" marR="0" lvl="1" indent="-2651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it-IT" sz="1400" i="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Quanto costa raggiungere i diversi destinatari ultimi?</a:t>
                      </a:r>
                    </a:p>
                    <a:p>
                      <a:pPr marL="265113" marR="0" lvl="1" indent="-2651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it-IT" sz="1400" i="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Come variano i costi per ciascun</a:t>
                      </a:r>
                      <a:r>
                        <a:rPr lang="it-IT" sz="1400" i="0" kern="1200" baseline="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400" i="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tipo di destinatari </a:t>
                      </a:r>
                      <a:r>
                        <a:rPr lang="it-IT" sz="1400" i="0" strike="noStrike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ultimi</a:t>
                      </a:r>
                      <a:r>
                        <a:rPr lang="it-IT" sz="1400" i="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  <a:p>
                      <a:pPr marL="265113" marR="0" lvl="1" indent="-2651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it-IT" sz="1400" i="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Come cambiano i costi a seconda delle modalità di selezione </a:t>
                      </a:r>
                      <a:br>
                        <a:rPr lang="it-IT" sz="1400" i="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i="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degli  attuatori?</a:t>
                      </a:r>
                    </a:p>
                    <a:p>
                      <a:pPr marL="265113" marR="0" lvl="1" indent="-2651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it-IT" sz="1400" i="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Come variano i costi a seconda della fonte finanziaria </a:t>
                      </a:r>
                      <a:br>
                        <a:rPr lang="it-IT" sz="1400" i="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i="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(Fondi SIE, FSC o altre risorse, pubbliche o private)?</a:t>
                      </a:r>
                    </a:p>
                    <a:p>
                      <a:pPr marL="265113" marR="0" lvl="1" indent="-2651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it-IT" sz="1400" i="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Quale percentuale di destinatari possiamo realisticamente raggiungere con il programma?</a:t>
                      </a:r>
                    </a:p>
                    <a:p>
                      <a:pPr marL="265113" marR="0" lvl="1" indent="-2651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it-IT" sz="1400" i="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Quali sono i costi effettivi per gli attuatori? </a:t>
                      </a:r>
                    </a:p>
                    <a:p>
                      <a:pPr marL="265113" marR="0" lvl="1" indent="-2651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it-IT" sz="1400" b="0" i="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Quali costi devono sostenere i destinatari </a:t>
                      </a:r>
                      <a:r>
                        <a:rPr lang="it-IT" sz="1400" b="0" i="0" strike="noStrike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ultimi</a:t>
                      </a:r>
                      <a:r>
                        <a:rPr lang="it-IT" sz="1400" b="0" i="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br>
                        <a:rPr lang="it-IT" sz="1400" b="0" i="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b="0" i="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it-IT" sz="1400" b="0" i="0" kern="1200" baseline="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p.es</a:t>
                      </a:r>
                      <a:r>
                        <a:rPr lang="it-IT" sz="1400" b="0" i="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., in termini di tempo)?</a:t>
                      </a:r>
                      <a:endParaRPr kumimoji="0" lang="it-IT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R w="12700" cmpd="sng">
                      <a:noFill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A3C18"/>
                    </a:solidFill>
                  </a:tcPr>
                </a:tc>
                <a:tc>
                  <a:txBody>
                    <a:bodyPr/>
                    <a:lstStyle/>
                    <a:p>
                      <a:pPr marL="265113" indent="0" algn="l" defTabSz="914400" rtl="0" eaLnBrk="1" latinLnBrk="0" hangingPunct="1"/>
                      <a:endParaRPr lang="it-IT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60363" marR="0" indent="-1889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t-IT" sz="120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Documenti strategici</a:t>
                      </a:r>
                    </a:p>
                    <a:p>
                      <a:pPr marL="360363" marR="0" indent="-1889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it-IT" sz="1200" kern="1200" baseline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60363" marR="0" indent="-1889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t-IT" sz="120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Portale </a:t>
                      </a:r>
                      <a:r>
                        <a:rPr lang="it-IT" sz="1200" kern="1200" baseline="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OpenCoesione</a:t>
                      </a:r>
                      <a:r>
                        <a:rPr lang="it-IT" sz="120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(per dati di monitoraggio e attuazione)</a:t>
                      </a:r>
                    </a:p>
                    <a:p>
                      <a:pPr marL="360363" marR="0" indent="-1889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it-IT" sz="1200" kern="1200" baseline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60363" marR="0" indent="-1889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t-IT" sz="120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Conoscenze valutative, esperienze del passato</a:t>
                      </a:r>
                    </a:p>
                    <a:p>
                      <a:pPr marL="360363" marR="0" indent="-1889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it-IT" sz="1200" kern="1200" baseline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60363" marR="0" indent="-1889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it-IT" sz="1200" kern="12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Indagini e analisi originali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" name="Titolo 2">
            <a:extLst>
              <a:ext uri="{FF2B5EF4-FFF2-40B4-BE49-F238E27FC236}">
                <a16:creationId xmlns:a16="http://schemas.microsoft.com/office/drawing/2014/main" id="{B3964FBF-187E-774E-82A8-A4508B5EC50F}"/>
              </a:ext>
            </a:extLst>
          </p:cNvPr>
          <p:cNvSpPr txBox="1">
            <a:spLocks/>
          </p:cNvSpPr>
          <p:nvPr/>
        </p:nvSpPr>
        <p:spPr>
          <a:xfrm>
            <a:off x="1" y="30"/>
            <a:ext cx="9144002" cy="465486"/>
          </a:xfrm>
          <a:prstGeom prst="rect">
            <a:avLst/>
          </a:prstGeom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dirty="0"/>
              <a:t> I CONTENUTI DEL TEMPLATE: I COSTI (1/2)</a:t>
            </a:r>
          </a:p>
        </p:txBody>
      </p:sp>
      <p:sp>
        <p:nvSpPr>
          <p:cNvPr id="13" name="Rettangolo arrotondato 11">
            <a:extLst>
              <a:ext uri="{FF2B5EF4-FFF2-40B4-BE49-F238E27FC236}">
                <a16:creationId xmlns:a16="http://schemas.microsoft.com/office/drawing/2014/main" id="{1431495B-5866-7B4B-A6B0-12E9F772B654}"/>
              </a:ext>
            </a:extLst>
          </p:cNvPr>
          <p:cNvSpPr/>
          <p:nvPr/>
        </p:nvSpPr>
        <p:spPr>
          <a:xfrm>
            <a:off x="7541382" y="106290"/>
            <a:ext cx="1462002" cy="48733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STEP 5</a:t>
            </a:r>
          </a:p>
        </p:txBody>
      </p:sp>
      <p:sp>
        <p:nvSpPr>
          <p:cNvPr id="14" name="Rettangolo arrotondato 10">
            <a:extLst>
              <a:ext uri="{FF2B5EF4-FFF2-40B4-BE49-F238E27FC236}">
                <a16:creationId xmlns:a16="http://schemas.microsoft.com/office/drawing/2014/main" id="{98536670-5472-BE49-BBC4-0C5DBFF77A89}"/>
              </a:ext>
            </a:extLst>
          </p:cNvPr>
          <p:cNvSpPr/>
          <p:nvPr/>
        </p:nvSpPr>
        <p:spPr>
          <a:xfrm rot="21127286">
            <a:off x="7538491" y="551507"/>
            <a:ext cx="1462002" cy="332319"/>
          </a:xfrm>
          <a:prstGeom prst="roundRect">
            <a:avLst>
              <a:gd name="adj" fmla="val 12334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Costi</a:t>
            </a:r>
          </a:p>
        </p:txBody>
      </p:sp>
      <p:sp>
        <p:nvSpPr>
          <p:cNvPr id="15" name="Rettangolo arrotondato 12">
            <a:extLst>
              <a:ext uri="{FF2B5EF4-FFF2-40B4-BE49-F238E27FC236}">
                <a16:creationId xmlns:a16="http://schemas.microsoft.com/office/drawing/2014/main" id="{600116B3-A2E9-8B4D-830C-D99BF4AC2375}"/>
              </a:ext>
            </a:extLst>
          </p:cNvPr>
          <p:cNvSpPr/>
          <p:nvPr/>
        </p:nvSpPr>
        <p:spPr>
          <a:xfrm>
            <a:off x="7556052" y="922786"/>
            <a:ext cx="1462002" cy="28393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rgbClr val="024DA1"/>
                </a:solidFill>
              </a:rPr>
              <a:t>Table</a:t>
            </a:r>
            <a:r>
              <a:rPr lang="it-IT" dirty="0">
                <a:solidFill>
                  <a:srgbClr val="024DA1"/>
                </a:solidFill>
              </a:rPr>
              <a:t> 4-7</a:t>
            </a:r>
          </a:p>
        </p:txBody>
      </p:sp>
      <p:sp>
        <p:nvSpPr>
          <p:cNvPr id="16" name="Freccia a destra con strisce 7">
            <a:extLst>
              <a:ext uri="{FF2B5EF4-FFF2-40B4-BE49-F238E27FC236}">
                <a16:creationId xmlns:a16="http://schemas.microsoft.com/office/drawing/2014/main" id="{E6C7416A-D2D6-C344-B45B-3D837975351A}"/>
              </a:ext>
            </a:extLst>
          </p:cNvPr>
          <p:cNvSpPr/>
          <p:nvPr/>
        </p:nvSpPr>
        <p:spPr>
          <a:xfrm rot="10800000">
            <a:off x="5868144" y="1707654"/>
            <a:ext cx="327309" cy="476086"/>
          </a:xfrm>
          <a:prstGeom prst="stripedRightArrow">
            <a:avLst/>
          </a:prstGeom>
          <a:solidFill>
            <a:srgbClr val="BA3C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9540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olo 2">
            <a:extLst>
              <a:ext uri="{FF2B5EF4-FFF2-40B4-BE49-F238E27FC236}">
                <a16:creationId xmlns:a16="http://schemas.microsoft.com/office/drawing/2014/main" id="{B3964FBF-187E-774E-82A8-A4508B5EC50F}"/>
              </a:ext>
            </a:extLst>
          </p:cNvPr>
          <p:cNvSpPr txBox="1">
            <a:spLocks/>
          </p:cNvSpPr>
          <p:nvPr/>
        </p:nvSpPr>
        <p:spPr>
          <a:xfrm>
            <a:off x="1" y="30"/>
            <a:ext cx="9144002" cy="465486"/>
          </a:xfrm>
          <a:prstGeom prst="rect">
            <a:avLst/>
          </a:prstGeom>
        </p:spPr>
        <p:txBody>
          <a:bodyPr/>
          <a:lstStyle>
            <a:lvl1pPr algn="ctr" defTabSz="6858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dirty="0"/>
              <a:t> I CONTENUTI DEL TEMPLATE: I COSTI (2/2)</a:t>
            </a:r>
          </a:p>
        </p:txBody>
      </p:sp>
      <p:sp>
        <p:nvSpPr>
          <p:cNvPr id="13" name="Rettangolo arrotondato 11">
            <a:extLst>
              <a:ext uri="{FF2B5EF4-FFF2-40B4-BE49-F238E27FC236}">
                <a16:creationId xmlns:a16="http://schemas.microsoft.com/office/drawing/2014/main" id="{1431495B-5866-7B4B-A6B0-12E9F772B654}"/>
              </a:ext>
            </a:extLst>
          </p:cNvPr>
          <p:cNvSpPr/>
          <p:nvPr/>
        </p:nvSpPr>
        <p:spPr>
          <a:xfrm>
            <a:off x="7541382" y="106290"/>
            <a:ext cx="1462002" cy="48733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STEP 5</a:t>
            </a:r>
          </a:p>
        </p:txBody>
      </p:sp>
      <p:sp>
        <p:nvSpPr>
          <p:cNvPr id="14" name="Rettangolo arrotondato 10">
            <a:extLst>
              <a:ext uri="{FF2B5EF4-FFF2-40B4-BE49-F238E27FC236}">
                <a16:creationId xmlns:a16="http://schemas.microsoft.com/office/drawing/2014/main" id="{98536670-5472-BE49-BBC4-0C5DBFF77A89}"/>
              </a:ext>
            </a:extLst>
          </p:cNvPr>
          <p:cNvSpPr/>
          <p:nvPr/>
        </p:nvSpPr>
        <p:spPr>
          <a:xfrm rot="21127286">
            <a:off x="7538491" y="551507"/>
            <a:ext cx="1462002" cy="332319"/>
          </a:xfrm>
          <a:prstGeom prst="roundRect">
            <a:avLst>
              <a:gd name="adj" fmla="val 12334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Costi</a:t>
            </a:r>
          </a:p>
        </p:txBody>
      </p:sp>
      <p:sp>
        <p:nvSpPr>
          <p:cNvPr id="15" name="Rettangolo arrotondato 12">
            <a:extLst>
              <a:ext uri="{FF2B5EF4-FFF2-40B4-BE49-F238E27FC236}">
                <a16:creationId xmlns:a16="http://schemas.microsoft.com/office/drawing/2014/main" id="{600116B3-A2E9-8B4D-830C-D99BF4AC2375}"/>
              </a:ext>
            </a:extLst>
          </p:cNvPr>
          <p:cNvSpPr/>
          <p:nvPr/>
        </p:nvSpPr>
        <p:spPr>
          <a:xfrm>
            <a:off x="7556052" y="922786"/>
            <a:ext cx="1462002" cy="28393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rgbClr val="024DA1"/>
                </a:solidFill>
              </a:rPr>
              <a:t>Table</a:t>
            </a:r>
            <a:r>
              <a:rPr lang="it-IT" dirty="0">
                <a:solidFill>
                  <a:srgbClr val="024DA1"/>
                </a:solidFill>
              </a:rPr>
              <a:t> 4-7</a:t>
            </a:r>
          </a:p>
        </p:txBody>
      </p:sp>
      <p:graphicFrame>
        <p:nvGraphicFramePr>
          <p:cNvPr id="16" name="Tabella 15">
            <a:extLst>
              <a:ext uri="{FF2B5EF4-FFF2-40B4-BE49-F238E27FC236}">
                <a16:creationId xmlns:a16="http://schemas.microsoft.com/office/drawing/2014/main" id="{252CE90A-0B69-6D49-8A7E-5B2277306A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0734083"/>
              </p:ext>
            </p:extLst>
          </p:nvPr>
        </p:nvGraphicFramePr>
        <p:xfrm>
          <a:off x="323528" y="922412"/>
          <a:ext cx="7127076" cy="6864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25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52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44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606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9140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51183">
                <a:tc>
                  <a:txBody>
                    <a:bodyPr/>
                    <a:lstStyle/>
                    <a:p>
                      <a:r>
                        <a:rPr lang="it-IT" sz="1600" dirty="0"/>
                        <a:t>Priorità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Fondo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Categoria di regione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Codice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Valori</a:t>
                      </a:r>
                      <a:r>
                        <a:rPr lang="it-IT" sz="1600" baseline="0" dirty="0"/>
                        <a:t>  (euro)</a:t>
                      </a:r>
                      <a:endParaRPr lang="it-I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4881"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7B946913-0F57-CB44-AE6A-CA0A6BF4F572}"/>
              </a:ext>
            </a:extLst>
          </p:cNvPr>
          <p:cNvSpPr txBox="1"/>
          <p:nvPr/>
        </p:nvSpPr>
        <p:spPr>
          <a:xfrm>
            <a:off x="251520" y="555526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rgbClr val="024DA1"/>
                </a:solidFill>
              </a:rPr>
              <a:t>Table</a:t>
            </a:r>
            <a:r>
              <a:rPr lang="it-IT" dirty="0">
                <a:solidFill>
                  <a:srgbClr val="024DA1"/>
                </a:solidFill>
              </a:rPr>
              <a:t> 4. </a:t>
            </a:r>
            <a:r>
              <a:rPr lang="it-IT" dirty="0" err="1">
                <a:solidFill>
                  <a:srgbClr val="024DA1"/>
                </a:solidFill>
              </a:rPr>
              <a:t>Dimension</a:t>
            </a:r>
            <a:r>
              <a:rPr lang="it-IT" dirty="0">
                <a:solidFill>
                  <a:srgbClr val="024DA1"/>
                </a:solidFill>
              </a:rPr>
              <a:t> 1 – </a:t>
            </a:r>
            <a:r>
              <a:rPr lang="it-IT" dirty="0" err="1">
                <a:solidFill>
                  <a:srgbClr val="024DA1"/>
                </a:solidFill>
              </a:rPr>
              <a:t>Intervention</a:t>
            </a:r>
            <a:r>
              <a:rPr lang="it-IT" dirty="0">
                <a:solidFill>
                  <a:srgbClr val="024DA1"/>
                </a:solidFill>
              </a:rPr>
              <a:t> </a:t>
            </a:r>
            <a:r>
              <a:rPr lang="it-IT" dirty="0" err="1">
                <a:solidFill>
                  <a:srgbClr val="024DA1"/>
                </a:solidFill>
              </a:rPr>
              <a:t>field</a:t>
            </a:r>
            <a:endParaRPr lang="it-IT" dirty="0">
              <a:solidFill>
                <a:srgbClr val="024DA1"/>
              </a:solidFill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6B5F0F69-1728-5242-9985-12C46B390C1B}"/>
              </a:ext>
            </a:extLst>
          </p:cNvPr>
          <p:cNvSpPr txBox="1"/>
          <p:nvPr/>
        </p:nvSpPr>
        <p:spPr>
          <a:xfrm>
            <a:off x="251520" y="1635646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rgbClr val="024DA1"/>
                </a:solidFill>
              </a:rPr>
              <a:t>Table</a:t>
            </a:r>
            <a:r>
              <a:rPr lang="it-IT" dirty="0">
                <a:solidFill>
                  <a:srgbClr val="024DA1"/>
                </a:solidFill>
              </a:rPr>
              <a:t> 5. </a:t>
            </a:r>
            <a:r>
              <a:rPr lang="it-IT" dirty="0" err="1">
                <a:solidFill>
                  <a:srgbClr val="024DA1"/>
                </a:solidFill>
              </a:rPr>
              <a:t>Dimension</a:t>
            </a:r>
            <a:r>
              <a:rPr lang="it-IT" dirty="0">
                <a:solidFill>
                  <a:srgbClr val="024DA1"/>
                </a:solidFill>
              </a:rPr>
              <a:t> 2 – </a:t>
            </a:r>
            <a:r>
              <a:rPr lang="it-IT" dirty="0" err="1">
                <a:solidFill>
                  <a:srgbClr val="024DA1"/>
                </a:solidFill>
              </a:rPr>
              <a:t>Form</a:t>
            </a:r>
            <a:r>
              <a:rPr lang="it-IT" dirty="0">
                <a:solidFill>
                  <a:srgbClr val="024DA1"/>
                </a:solidFill>
              </a:rPr>
              <a:t> </a:t>
            </a:r>
            <a:r>
              <a:rPr lang="it-IT" dirty="0" err="1">
                <a:solidFill>
                  <a:srgbClr val="024DA1"/>
                </a:solidFill>
              </a:rPr>
              <a:t>of</a:t>
            </a:r>
            <a:r>
              <a:rPr lang="it-IT" dirty="0">
                <a:solidFill>
                  <a:srgbClr val="024DA1"/>
                </a:solidFill>
              </a:rPr>
              <a:t> </a:t>
            </a:r>
            <a:r>
              <a:rPr lang="it-IT" dirty="0" err="1">
                <a:solidFill>
                  <a:srgbClr val="024DA1"/>
                </a:solidFill>
              </a:rPr>
              <a:t>financing</a:t>
            </a:r>
            <a:endParaRPr lang="it-IT" dirty="0">
              <a:solidFill>
                <a:srgbClr val="024DA1"/>
              </a:solidFill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2FD2E59B-0308-B14C-A5CA-4ED47531AEFA}"/>
              </a:ext>
            </a:extLst>
          </p:cNvPr>
          <p:cNvSpPr txBox="1"/>
          <p:nvPr/>
        </p:nvSpPr>
        <p:spPr>
          <a:xfrm>
            <a:off x="251520" y="2787774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rgbClr val="024DA1"/>
                </a:solidFill>
              </a:rPr>
              <a:t>Table</a:t>
            </a:r>
            <a:r>
              <a:rPr lang="it-IT" dirty="0">
                <a:solidFill>
                  <a:srgbClr val="024DA1"/>
                </a:solidFill>
              </a:rPr>
              <a:t> 6. </a:t>
            </a:r>
            <a:r>
              <a:rPr lang="it-IT" dirty="0" err="1">
                <a:solidFill>
                  <a:srgbClr val="024DA1"/>
                </a:solidFill>
              </a:rPr>
              <a:t>Dimension</a:t>
            </a:r>
            <a:r>
              <a:rPr lang="it-IT" dirty="0">
                <a:solidFill>
                  <a:srgbClr val="024DA1"/>
                </a:solidFill>
              </a:rPr>
              <a:t> 3 – </a:t>
            </a:r>
            <a:r>
              <a:rPr lang="it-IT" dirty="0" err="1">
                <a:solidFill>
                  <a:srgbClr val="024DA1"/>
                </a:solidFill>
              </a:rPr>
              <a:t>Territorial</a:t>
            </a:r>
            <a:r>
              <a:rPr lang="it-IT" dirty="0">
                <a:solidFill>
                  <a:srgbClr val="024DA1"/>
                </a:solidFill>
              </a:rPr>
              <a:t> delivery </a:t>
            </a:r>
            <a:r>
              <a:rPr lang="it-IT" dirty="0" err="1">
                <a:solidFill>
                  <a:srgbClr val="024DA1"/>
                </a:solidFill>
              </a:rPr>
              <a:t>mechanism</a:t>
            </a:r>
            <a:r>
              <a:rPr lang="it-IT" dirty="0">
                <a:solidFill>
                  <a:srgbClr val="024DA1"/>
                </a:solidFill>
              </a:rPr>
              <a:t> and </a:t>
            </a:r>
            <a:r>
              <a:rPr lang="it-IT" dirty="0" err="1">
                <a:solidFill>
                  <a:srgbClr val="024DA1"/>
                </a:solidFill>
              </a:rPr>
              <a:t>territorial</a:t>
            </a:r>
            <a:r>
              <a:rPr lang="it-IT" dirty="0">
                <a:solidFill>
                  <a:srgbClr val="024DA1"/>
                </a:solidFill>
              </a:rPr>
              <a:t> focus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B3870DAA-197F-CD47-A8EF-696967213133}"/>
              </a:ext>
            </a:extLst>
          </p:cNvPr>
          <p:cNvSpPr txBox="1"/>
          <p:nvPr/>
        </p:nvSpPr>
        <p:spPr>
          <a:xfrm>
            <a:off x="251520" y="3912669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rgbClr val="024DA1"/>
                </a:solidFill>
              </a:rPr>
              <a:t>Table</a:t>
            </a:r>
            <a:r>
              <a:rPr lang="it-IT" dirty="0">
                <a:solidFill>
                  <a:srgbClr val="024DA1"/>
                </a:solidFill>
              </a:rPr>
              <a:t> 7. </a:t>
            </a:r>
            <a:r>
              <a:rPr lang="it-IT" dirty="0" err="1">
                <a:solidFill>
                  <a:srgbClr val="024DA1"/>
                </a:solidFill>
              </a:rPr>
              <a:t>Dimension</a:t>
            </a:r>
            <a:r>
              <a:rPr lang="it-IT" dirty="0">
                <a:solidFill>
                  <a:srgbClr val="024DA1"/>
                </a:solidFill>
              </a:rPr>
              <a:t> 6 – </a:t>
            </a:r>
            <a:r>
              <a:rPr lang="it-IT" dirty="0" err="1">
                <a:solidFill>
                  <a:srgbClr val="024DA1"/>
                </a:solidFill>
              </a:rPr>
              <a:t>ESF+</a:t>
            </a:r>
            <a:r>
              <a:rPr lang="it-IT" dirty="0">
                <a:solidFill>
                  <a:srgbClr val="024DA1"/>
                </a:solidFill>
              </a:rPr>
              <a:t> </a:t>
            </a:r>
            <a:r>
              <a:rPr lang="it-IT" dirty="0" err="1">
                <a:solidFill>
                  <a:srgbClr val="024DA1"/>
                </a:solidFill>
              </a:rPr>
              <a:t>secondary</a:t>
            </a:r>
            <a:r>
              <a:rPr lang="it-IT" dirty="0">
                <a:solidFill>
                  <a:srgbClr val="024DA1"/>
                </a:solidFill>
              </a:rPr>
              <a:t> </a:t>
            </a:r>
            <a:r>
              <a:rPr lang="it-IT" dirty="0" err="1">
                <a:solidFill>
                  <a:srgbClr val="024DA1"/>
                </a:solidFill>
              </a:rPr>
              <a:t>themes</a:t>
            </a:r>
            <a:endParaRPr lang="it-IT" dirty="0">
              <a:solidFill>
                <a:srgbClr val="024DA1"/>
              </a:solidFill>
            </a:endParaRPr>
          </a:p>
        </p:txBody>
      </p:sp>
      <p:graphicFrame>
        <p:nvGraphicFramePr>
          <p:cNvPr id="24" name="Tabella 23">
            <a:extLst>
              <a:ext uri="{FF2B5EF4-FFF2-40B4-BE49-F238E27FC236}">
                <a16:creationId xmlns:a16="http://schemas.microsoft.com/office/drawing/2014/main" id="{579F882F-CDCD-274D-A371-67D1E6F47D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1440164"/>
              </p:ext>
            </p:extLst>
          </p:nvPr>
        </p:nvGraphicFramePr>
        <p:xfrm>
          <a:off x="323528" y="1995686"/>
          <a:ext cx="7127076" cy="6864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25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52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44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606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9140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51183">
                <a:tc>
                  <a:txBody>
                    <a:bodyPr/>
                    <a:lstStyle/>
                    <a:p>
                      <a:r>
                        <a:rPr lang="it-IT" sz="1600" dirty="0"/>
                        <a:t>Priorità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Fondo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Categoria di regione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Codice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Valori</a:t>
                      </a:r>
                      <a:r>
                        <a:rPr lang="it-IT" sz="1600" baseline="0" dirty="0"/>
                        <a:t>  (euro)</a:t>
                      </a:r>
                      <a:endParaRPr lang="it-I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4881"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5" name="Tabella 24">
            <a:extLst>
              <a:ext uri="{FF2B5EF4-FFF2-40B4-BE49-F238E27FC236}">
                <a16:creationId xmlns:a16="http://schemas.microsoft.com/office/drawing/2014/main" id="{85117930-30BF-D846-B48C-75CD4D4D74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72961"/>
              </p:ext>
            </p:extLst>
          </p:nvPr>
        </p:nvGraphicFramePr>
        <p:xfrm>
          <a:off x="323528" y="3140968"/>
          <a:ext cx="7127076" cy="6864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25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52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44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606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9140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51183">
                <a:tc>
                  <a:txBody>
                    <a:bodyPr/>
                    <a:lstStyle/>
                    <a:p>
                      <a:r>
                        <a:rPr lang="it-IT" sz="1600" dirty="0"/>
                        <a:t>Priorità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Fondo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Categoria di regione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Codice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Valori</a:t>
                      </a:r>
                      <a:r>
                        <a:rPr lang="it-IT" sz="1600" baseline="0" dirty="0"/>
                        <a:t>  (euro)</a:t>
                      </a:r>
                      <a:endParaRPr lang="it-I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4881"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6" name="Tabella 25">
            <a:extLst>
              <a:ext uri="{FF2B5EF4-FFF2-40B4-BE49-F238E27FC236}">
                <a16:creationId xmlns:a16="http://schemas.microsoft.com/office/drawing/2014/main" id="{282F2B34-DF45-1947-B8BD-CA63D2048C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98443"/>
              </p:ext>
            </p:extLst>
          </p:nvPr>
        </p:nvGraphicFramePr>
        <p:xfrm>
          <a:off x="323528" y="4270718"/>
          <a:ext cx="7127076" cy="6864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25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52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44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606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9140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51183">
                <a:tc>
                  <a:txBody>
                    <a:bodyPr/>
                    <a:lstStyle/>
                    <a:p>
                      <a:r>
                        <a:rPr lang="it-IT" sz="1600" dirty="0"/>
                        <a:t>Priorità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Fondo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Categoria di regione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Codice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Valori</a:t>
                      </a:r>
                      <a:r>
                        <a:rPr lang="it-IT" sz="1600" baseline="0" dirty="0"/>
                        <a:t>  (euro)</a:t>
                      </a:r>
                      <a:endParaRPr lang="it-I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4881"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2" name="Gruppo 1">
            <a:extLst>
              <a:ext uri="{FF2B5EF4-FFF2-40B4-BE49-F238E27FC236}">
                <a16:creationId xmlns:a16="http://schemas.microsoft.com/office/drawing/2014/main" id="{B4FC645D-AC6A-3A4B-ABE7-473837980044}"/>
              </a:ext>
            </a:extLst>
          </p:cNvPr>
          <p:cNvGrpSpPr/>
          <p:nvPr/>
        </p:nvGrpSpPr>
        <p:grpSpPr>
          <a:xfrm>
            <a:off x="7450604" y="3995894"/>
            <a:ext cx="1630215" cy="726520"/>
            <a:chOff x="6768752" y="5152014"/>
            <a:chExt cx="2243625" cy="999892"/>
          </a:xfrm>
        </p:grpSpPr>
        <p:sp>
          <p:nvSpPr>
            <p:cNvPr id="10" name="Rettangolo arrotondato 24">
              <a:extLst>
                <a:ext uri="{FF2B5EF4-FFF2-40B4-BE49-F238E27FC236}">
                  <a16:creationId xmlns:a16="http://schemas.microsoft.com/office/drawing/2014/main" id="{4D2EA7DC-9650-1041-8B15-3452C174EA03}"/>
                </a:ext>
              </a:extLst>
            </p:cNvPr>
            <p:cNvSpPr/>
            <p:nvPr/>
          </p:nvSpPr>
          <p:spPr>
            <a:xfrm>
              <a:off x="6768752" y="5431826"/>
              <a:ext cx="2088232" cy="720080"/>
            </a:xfrm>
            <a:prstGeom prst="round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200" b="1" dirty="0">
                <a:cs typeface="Times New Roman" pitchFamily="18" charset="0"/>
              </a:endParaRPr>
            </a:p>
            <a:p>
              <a:pPr marL="85725" lvl="0" indent="-85725" eaLnBrk="0" fontAlgn="base" hangingPunct="0"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ü"/>
              </a:pPr>
              <a:r>
                <a:rPr lang="it-IT" sz="1200" dirty="0">
                  <a:solidFill>
                    <a:srgbClr val="024DA1"/>
                  </a:solidFill>
                </a:rPr>
                <a:t>Una sintesi degli </a:t>
              </a:r>
              <a:r>
                <a:rPr lang="it-IT" sz="1200" dirty="0" err="1">
                  <a:solidFill>
                    <a:srgbClr val="024DA1"/>
                  </a:solidFill>
                </a:rPr>
                <a:t>step</a:t>
              </a:r>
              <a:r>
                <a:rPr lang="it-IT" sz="1200" dirty="0">
                  <a:solidFill>
                    <a:srgbClr val="024DA1"/>
                  </a:solidFill>
                </a:rPr>
                <a:t> precedenti</a:t>
              </a:r>
            </a:p>
            <a:p>
              <a:pPr marL="628650" lvl="1" indent="-273050">
                <a:buFont typeface="Wingdings" pitchFamily="2" charset="2"/>
                <a:buChar char="q"/>
              </a:pPr>
              <a:endParaRPr lang="it-IT" sz="1200" dirty="0">
                <a:solidFill>
                  <a:schemeClr val="tx1"/>
                </a:solidFill>
              </a:endParaRPr>
            </a:p>
          </p:txBody>
        </p: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1B235FCA-541A-834F-80B0-3645B2071BFA}"/>
                </a:ext>
              </a:extLst>
            </p:cNvPr>
            <p:cNvSpPr txBox="1"/>
            <p:nvPr/>
          </p:nvSpPr>
          <p:spPr>
            <a:xfrm rot="1713416">
              <a:off x="8199525" y="5152014"/>
              <a:ext cx="812852" cy="381227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it-IT" sz="1200" dirty="0"/>
                <a:t>Fonti: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09863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C8F542D5-079C-4B42-A76A-73168870E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SINTESI</a:t>
            </a:r>
          </a:p>
        </p:txBody>
      </p:sp>
      <p:sp>
        <p:nvSpPr>
          <p:cNvPr id="9" name="CustomShape 7">
            <a:extLst>
              <a:ext uri="{FF2B5EF4-FFF2-40B4-BE49-F238E27FC236}">
                <a16:creationId xmlns:a16="http://schemas.microsoft.com/office/drawing/2014/main" id="{CA52D263-485A-3546-B8F4-6526364A04E5}"/>
              </a:ext>
            </a:extLst>
          </p:cNvPr>
          <p:cNvSpPr/>
          <p:nvPr/>
        </p:nvSpPr>
        <p:spPr>
          <a:xfrm>
            <a:off x="276480" y="1635646"/>
            <a:ext cx="8723880" cy="359640"/>
          </a:xfrm>
          <a:prstGeom prst="roundRect">
            <a:avLst>
              <a:gd name="adj" fmla="val 0"/>
            </a:avLst>
          </a:prstGeom>
          <a:solidFill>
            <a:srgbClr val="376B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marL="216000" indent="-215280" algn="ctr"/>
            <a:r>
              <a:rPr lang="it-IT" i="1" spc="-1" dirty="0">
                <a:solidFill>
                  <a:schemeClr val="bg1"/>
                </a:solidFill>
                <a:latin typeface="Arial"/>
                <a:ea typeface="DejaVu Sans"/>
              </a:rPr>
              <a:t>E’ un processo iterativo, attraverso le seguenti domande:</a:t>
            </a:r>
            <a:endParaRPr lang="it-IT" i="1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318F401-9F00-624F-8525-BD3C01879108}"/>
              </a:ext>
            </a:extLst>
          </p:cNvPr>
          <p:cNvSpPr txBox="1"/>
          <p:nvPr/>
        </p:nvSpPr>
        <p:spPr>
          <a:xfrm>
            <a:off x="395536" y="2095839"/>
            <a:ext cx="86048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it-IT" dirty="0">
                <a:solidFill>
                  <a:srgbClr val="024DA1"/>
                </a:solidFill>
              </a:rPr>
              <a:t>Quali sono le aree/i territori target su cui intervenire? [step1]</a:t>
            </a:r>
          </a:p>
          <a:p>
            <a:pPr>
              <a:buFont typeface="Wingdings" pitchFamily="2" charset="2"/>
              <a:buChar char="ü"/>
            </a:pPr>
            <a:r>
              <a:rPr lang="it-IT" dirty="0">
                <a:solidFill>
                  <a:srgbClr val="024DA1"/>
                </a:solidFill>
              </a:rPr>
              <a:t>Quanti e chi sono i destinatari finali degli interventi sul territorio? [</a:t>
            </a:r>
            <a:r>
              <a:rPr lang="it-IT" dirty="0" err="1">
                <a:solidFill>
                  <a:srgbClr val="024DA1"/>
                </a:solidFill>
              </a:rPr>
              <a:t>step</a:t>
            </a:r>
            <a:r>
              <a:rPr lang="it-IT" dirty="0">
                <a:solidFill>
                  <a:srgbClr val="024DA1"/>
                </a:solidFill>
              </a:rPr>
              <a:t> 2]</a:t>
            </a:r>
          </a:p>
          <a:p>
            <a:pPr>
              <a:buFont typeface="Wingdings" pitchFamily="2" charset="2"/>
              <a:buChar char="ü"/>
            </a:pPr>
            <a:r>
              <a:rPr lang="it-IT" dirty="0">
                <a:solidFill>
                  <a:srgbClr val="024DA1"/>
                </a:solidFill>
              </a:rPr>
              <a:t>Quali risultati si possono ottenere con le risorse disponibili? [</a:t>
            </a:r>
            <a:r>
              <a:rPr lang="it-IT" dirty="0" err="1">
                <a:solidFill>
                  <a:srgbClr val="024DA1"/>
                </a:solidFill>
              </a:rPr>
              <a:t>step</a:t>
            </a:r>
            <a:r>
              <a:rPr lang="it-IT" dirty="0">
                <a:solidFill>
                  <a:srgbClr val="024DA1"/>
                </a:solidFill>
              </a:rPr>
              <a:t> 3]</a:t>
            </a:r>
          </a:p>
          <a:p>
            <a:pPr>
              <a:buFont typeface="Wingdings" pitchFamily="2" charset="2"/>
              <a:buChar char="ü"/>
            </a:pPr>
            <a:r>
              <a:rPr lang="it-IT" dirty="0">
                <a:solidFill>
                  <a:srgbClr val="024DA1"/>
                </a:solidFill>
              </a:rPr>
              <a:t>Quali sono i tipi di intervento possibili? [</a:t>
            </a:r>
            <a:r>
              <a:rPr lang="it-IT" dirty="0" err="1">
                <a:solidFill>
                  <a:srgbClr val="024DA1"/>
                </a:solidFill>
              </a:rPr>
              <a:t>step</a:t>
            </a:r>
            <a:r>
              <a:rPr lang="it-IT" dirty="0">
                <a:solidFill>
                  <a:srgbClr val="024DA1"/>
                </a:solidFill>
              </a:rPr>
              <a:t> 4]</a:t>
            </a:r>
          </a:p>
          <a:p>
            <a:pPr>
              <a:buFont typeface="Wingdings" pitchFamily="2" charset="2"/>
              <a:buChar char="ü"/>
            </a:pPr>
            <a:r>
              <a:rPr lang="it-IT" dirty="0">
                <a:solidFill>
                  <a:srgbClr val="024DA1"/>
                </a:solidFill>
              </a:rPr>
              <a:t>Quali sono gli strumenti più adeguati per raggiungerli? [</a:t>
            </a:r>
            <a:r>
              <a:rPr lang="it-IT" dirty="0" err="1">
                <a:solidFill>
                  <a:srgbClr val="024DA1"/>
                </a:solidFill>
              </a:rPr>
              <a:t>step</a:t>
            </a:r>
            <a:r>
              <a:rPr lang="it-IT" dirty="0">
                <a:solidFill>
                  <a:srgbClr val="024DA1"/>
                </a:solidFill>
              </a:rPr>
              <a:t> 4]</a:t>
            </a:r>
          </a:p>
          <a:p>
            <a:pPr>
              <a:buFont typeface="Wingdings" pitchFamily="2" charset="2"/>
              <a:buChar char="ü"/>
            </a:pPr>
            <a:r>
              <a:rPr lang="it-IT" dirty="0">
                <a:solidFill>
                  <a:srgbClr val="024DA1"/>
                </a:solidFill>
              </a:rPr>
              <a:t>Quali sono i tipi di soggetti attuatori? [</a:t>
            </a:r>
            <a:r>
              <a:rPr lang="it-IT" dirty="0" err="1">
                <a:solidFill>
                  <a:srgbClr val="024DA1"/>
                </a:solidFill>
              </a:rPr>
              <a:t>step</a:t>
            </a:r>
            <a:r>
              <a:rPr lang="it-IT" dirty="0">
                <a:solidFill>
                  <a:srgbClr val="024DA1"/>
                </a:solidFill>
              </a:rPr>
              <a:t> 4]</a:t>
            </a:r>
          </a:p>
          <a:p>
            <a:pPr>
              <a:buFont typeface="Wingdings" pitchFamily="2" charset="2"/>
              <a:buChar char="ü"/>
            </a:pPr>
            <a:r>
              <a:rPr lang="it-IT" dirty="0">
                <a:solidFill>
                  <a:srgbClr val="024DA1"/>
                </a:solidFill>
              </a:rPr>
              <a:t>Come si selezionano i soggetti attuatori per ogni tipo di intervento/azione? [</a:t>
            </a:r>
            <a:r>
              <a:rPr lang="it-IT" dirty="0" err="1">
                <a:solidFill>
                  <a:srgbClr val="024DA1"/>
                </a:solidFill>
              </a:rPr>
              <a:t>step</a:t>
            </a:r>
            <a:r>
              <a:rPr lang="it-IT" dirty="0">
                <a:solidFill>
                  <a:srgbClr val="024DA1"/>
                </a:solidFill>
              </a:rPr>
              <a:t> 4]</a:t>
            </a:r>
          </a:p>
          <a:p>
            <a:pPr>
              <a:buFont typeface="Wingdings" pitchFamily="2" charset="2"/>
              <a:buChar char="ü"/>
            </a:pPr>
            <a:r>
              <a:rPr lang="it-IT" dirty="0">
                <a:solidFill>
                  <a:srgbClr val="024DA1"/>
                </a:solidFill>
              </a:rPr>
              <a:t>A quanto ammonta il costo/il fabbisogno per ogni azione e OS misura? [</a:t>
            </a:r>
            <a:r>
              <a:rPr lang="it-IT" dirty="0" err="1">
                <a:solidFill>
                  <a:srgbClr val="024DA1"/>
                </a:solidFill>
              </a:rPr>
              <a:t>step</a:t>
            </a:r>
            <a:r>
              <a:rPr lang="it-IT" dirty="0">
                <a:solidFill>
                  <a:srgbClr val="024DA1"/>
                </a:solidFill>
              </a:rPr>
              <a:t> 5, 4, 3, 2]</a:t>
            </a:r>
          </a:p>
          <a:p>
            <a:pPr>
              <a:buFont typeface="Wingdings" pitchFamily="2" charset="2"/>
              <a:buChar char="ü"/>
            </a:pPr>
            <a:endParaRPr lang="it-IT" dirty="0" err="1">
              <a:solidFill>
                <a:srgbClr val="024DA1"/>
              </a:solidFill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9DE3F352-C91D-664B-9D3E-0DE4EA570C93}"/>
              </a:ext>
            </a:extLst>
          </p:cNvPr>
          <p:cNvSpPr txBox="1"/>
          <p:nvPr/>
        </p:nvSpPr>
        <p:spPr>
          <a:xfrm>
            <a:off x="143640" y="544228"/>
            <a:ext cx="8723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it-IT" sz="2000" dirty="0">
                <a:solidFill>
                  <a:srgbClr val="024DA1"/>
                </a:solidFill>
              </a:rPr>
              <a:t>Conoscere l’ammontare delle risorse della policy e i costi (e quindi i fabbisogni finanziari) rende utile e credibile l’esercizio di valorizzazione di output e risultati 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803662E4-F1A9-2241-B96C-A868FE5FDBD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598" y="2499742"/>
            <a:ext cx="1438787" cy="1438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089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815A4380-F57F-2148-AF86-38C6D87A9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it-IT" sz="2000" dirty="0">
                <a:solidFill>
                  <a:srgbClr val="024DA1"/>
                </a:solidFill>
              </a:rPr>
              <a:t>Il sostegno </a:t>
            </a:r>
            <a:r>
              <a:rPr lang="it-IT" sz="2000" b="1" dirty="0">
                <a:solidFill>
                  <a:srgbClr val="024DA1"/>
                </a:solidFill>
              </a:rPr>
              <a:t>FSE</a:t>
            </a:r>
            <a:r>
              <a:rPr lang="it-IT" sz="2000" dirty="0">
                <a:solidFill>
                  <a:srgbClr val="024DA1"/>
                </a:solidFill>
              </a:rPr>
              <a:t> per l’OT 9 (inclusione sociale) si concentra prevalentemente su:</a:t>
            </a:r>
            <a:br>
              <a:rPr lang="it-IT" sz="2000" dirty="0">
                <a:solidFill>
                  <a:srgbClr val="024DA1"/>
                </a:solidFill>
              </a:rPr>
            </a:br>
            <a:r>
              <a:rPr lang="it-IT" sz="2000" b="1" dirty="0" err="1">
                <a:solidFill>
                  <a:srgbClr val="024DA1"/>
                </a:solidFill>
              </a:rPr>
              <a:t>Pi</a:t>
            </a:r>
            <a:r>
              <a:rPr lang="it-IT" sz="2000" b="1" dirty="0">
                <a:solidFill>
                  <a:srgbClr val="024DA1"/>
                </a:solidFill>
              </a:rPr>
              <a:t> 9.i – inclusione attiva </a:t>
            </a:r>
            <a:br>
              <a:rPr lang="it-IT" sz="2000" b="1" dirty="0">
                <a:solidFill>
                  <a:srgbClr val="024DA1"/>
                </a:solidFill>
              </a:rPr>
            </a:br>
            <a:r>
              <a:rPr lang="it-IT" sz="2000" b="1" dirty="0" err="1">
                <a:solidFill>
                  <a:srgbClr val="024DA1"/>
                </a:solidFill>
              </a:rPr>
              <a:t>Pi</a:t>
            </a:r>
            <a:r>
              <a:rPr lang="it-IT" sz="2000" b="1" dirty="0">
                <a:solidFill>
                  <a:srgbClr val="024DA1"/>
                </a:solidFill>
              </a:rPr>
              <a:t> 9.iv miglioramento dell’accesso ai servizi sociali e di cura </a:t>
            </a:r>
            <a:br>
              <a:rPr lang="it-IT" sz="2000" b="1" dirty="0">
                <a:solidFill>
                  <a:srgbClr val="024DA1"/>
                </a:solidFill>
              </a:rPr>
            </a:br>
            <a:br>
              <a:rPr lang="it-IT" sz="2000" b="1" dirty="0">
                <a:solidFill>
                  <a:srgbClr val="024DA1"/>
                </a:solidFill>
              </a:rPr>
            </a:br>
            <a:r>
              <a:rPr lang="it-IT" sz="2000" b="1" dirty="0">
                <a:solidFill>
                  <a:srgbClr val="024DA1"/>
                </a:solidFill>
              </a:rPr>
              <a:t>ELEMENTI TRASVERSALI</a:t>
            </a:r>
          </a:p>
          <a:p>
            <a:pPr algn="just"/>
            <a:r>
              <a:rPr lang="it-IT" sz="2000" b="1" dirty="0">
                <a:solidFill>
                  <a:srgbClr val="024DA1"/>
                </a:solidFill>
              </a:rPr>
              <a:t>Partenariato e approccio di rete: </a:t>
            </a:r>
            <a:r>
              <a:rPr lang="it-IT" sz="2000" dirty="0">
                <a:solidFill>
                  <a:srgbClr val="024DA1"/>
                </a:solidFill>
              </a:rPr>
              <a:t>coinvolgimento di attori pubblici e privati (in particolare ETS) nella programmazione e nell’attuazione degli interventi</a:t>
            </a:r>
          </a:p>
          <a:p>
            <a:pPr algn="just"/>
            <a:r>
              <a:rPr lang="it-IT" sz="2000" b="1" dirty="0">
                <a:solidFill>
                  <a:srgbClr val="024DA1"/>
                </a:solidFill>
              </a:rPr>
              <a:t>Integrazione: </a:t>
            </a:r>
            <a:r>
              <a:rPr lang="it-IT" sz="2000" dirty="0">
                <a:solidFill>
                  <a:srgbClr val="024DA1"/>
                </a:solidFill>
              </a:rPr>
              <a:t>tra Fondi (in particolare nell’ambito dell’innovazione sociale), tra diversi livelli di governo, tra strumenti e tra funzioni interne alle Amministrazioni</a:t>
            </a:r>
          </a:p>
          <a:p>
            <a:pPr algn="just"/>
            <a:r>
              <a:rPr lang="it-IT" sz="2000" b="1" dirty="0">
                <a:solidFill>
                  <a:srgbClr val="024DA1"/>
                </a:solidFill>
              </a:rPr>
              <a:t>Innovazione: </a:t>
            </a:r>
            <a:r>
              <a:rPr lang="it-IT" sz="2000" dirty="0">
                <a:solidFill>
                  <a:srgbClr val="024DA1"/>
                </a:solidFill>
              </a:rPr>
              <a:t>nuove rotte e nuove strategie di welfare più inclusive e più sostenibili</a:t>
            </a:r>
          </a:p>
          <a:p>
            <a:endParaRPr lang="it-IT" sz="2000" dirty="0">
              <a:solidFill>
                <a:srgbClr val="024DA1"/>
              </a:solidFill>
            </a:endParaRPr>
          </a:p>
          <a:p>
            <a:endParaRPr lang="it-IT" sz="2000" dirty="0">
              <a:solidFill>
                <a:srgbClr val="024DA1"/>
              </a:solidFill>
            </a:endParaRPr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4475005F-2912-3649-8661-1FF66F912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ESEMPI DI AZIONI FINANZIATE NEL 2014-20</a:t>
            </a:r>
          </a:p>
        </p:txBody>
      </p:sp>
    </p:spTree>
    <p:extLst>
      <p:ext uri="{BB962C8B-B14F-4D97-AF65-F5344CB8AC3E}">
        <p14:creationId xmlns:p14="http://schemas.microsoft.com/office/powerpoint/2010/main" val="34842343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3E174223-352F-2649-B279-1373C1C28A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DF72080B-9BC9-224A-8A58-327604B8F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DOCUMENTAZIONE SUL QUADRO LOGICO</a:t>
            </a:r>
          </a:p>
        </p:txBody>
      </p:sp>
      <p:sp>
        <p:nvSpPr>
          <p:cNvPr id="4" name="Segnaposto testo 1">
            <a:extLst>
              <a:ext uri="{FF2B5EF4-FFF2-40B4-BE49-F238E27FC236}">
                <a16:creationId xmlns:a16="http://schemas.microsoft.com/office/drawing/2014/main" id="{46FBADFB-9420-E743-AD2C-83AB5A89027C}"/>
              </a:ext>
            </a:extLst>
          </p:cNvPr>
          <p:cNvSpPr txBox="1">
            <a:spLocks/>
          </p:cNvSpPr>
          <p:nvPr/>
        </p:nvSpPr>
        <p:spPr>
          <a:xfrm>
            <a:off x="467544" y="2319036"/>
            <a:ext cx="9001000" cy="384626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/>
              <a:buChar char="•"/>
            </a:pPr>
            <a:endParaRPr lang="it-IT" sz="2600" dirty="0">
              <a:solidFill>
                <a:srgbClr val="024DA1"/>
              </a:solidFill>
            </a:endParaRPr>
          </a:p>
          <a:p>
            <a:pPr marL="581025" indent="-280988">
              <a:buFont typeface="Arial"/>
              <a:buChar char="•"/>
            </a:pPr>
            <a:endParaRPr lang="it-IT" sz="2600" dirty="0">
              <a:solidFill>
                <a:srgbClr val="024DA1"/>
              </a:solidFill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371D53D9-CEE6-5242-A79F-EFE459374580}"/>
              </a:ext>
            </a:extLst>
          </p:cNvPr>
          <p:cNvSpPr/>
          <p:nvPr/>
        </p:nvSpPr>
        <p:spPr>
          <a:xfrm>
            <a:off x="323528" y="692696"/>
            <a:ext cx="8077455" cy="198515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582613" lvl="1" indent="-257175"/>
            <a:endParaRPr lang="it-IT" sz="500" dirty="0">
              <a:solidFill>
                <a:srgbClr val="024DA1"/>
              </a:solidFill>
            </a:endParaRPr>
          </a:p>
          <a:p>
            <a:pPr marL="582613" lvl="1" indent="-257175"/>
            <a:r>
              <a:rPr lang="it-IT" dirty="0">
                <a:solidFill>
                  <a:srgbClr val="024DA1"/>
                </a:solidFill>
              </a:rPr>
              <a:t>L’art. 13 della proposta di Regolamento di disposizioni comuni  prevede la predisposizione di un </a:t>
            </a:r>
            <a:r>
              <a:rPr lang="it-IT" b="1" dirty="0">
                <a:solidFill>
                  <a:srgbClr val="024DA1"/>
                </a:solidFill>
              </a:rPr>
              <a:t>documento metodologico </a:t>
            </a:r>
            <a:r>
              <a:rPr lang="it-IT" dirty="0">
                <a:solidFill>
                  <a:srgbClr val="024DA1"/>
                </a:solidFill>
              </a:rPr>
              <a:t>che descriva: </a:t>
            </a:r>
          </a:p>
          <a:p>
            <a:pPr marL="582613" lvl="1" indent="-257175">
              <a:buFont typeface="Arial" pitchFamily="34" charset="0"/>
              <a:buChar char="•"/>
            </a:pPr>
            <a:r>
              <a:rPr lang="it-IT" dirty="0">
                <a:solidFill>
                  <a:srgbClr val="024DA1"/>
                </a:solidFill>
              </a:rPr>
              <a:t>l’impostazione logica del PO e l’allocazione delle risorse</a:t>
            </a:r>
            <a:endParaRPr lang="it-IT" b="1" dirty="0">
              <a:solidFill>
                <a:srgbClr val="024DA1"/>
              </a:solidFill>
            </a:endParaRPr>
          </a:p>
          <a:p>
            <a:pPr marL="582613" lvl="2" indent="-257175">
              <a:buFont typeface="Arial" pitchFamily="34" charset="0"/>
              <a:buChar char="•"/>
            </a:pPr>
            <a:r>
              <a:rPr lang="it-IT" dirty="0">
                <a:solidFill>
                  <a:srgbClr val="024DA1"/>
                </a:solidFill>
              </a:rPr>
              <a:t>Il percorso che ha guidato la selezione degli indicatori e i metodi utilizzati per la definizione dei </a:t>
            </a:r>
            <a:r>
              <a:rPr lang="it-IT" dirty="0" err="1">
                <a:solidFill>
                  <a:srgbClr val="024DA1"/>
                </a:solidFill>
              </a:rPr>
              <a:t>milestone</a:t>
            </a:r>
            <a:r>
              <a:rPr lang="it-IT" dirty="0">
                <a:solidFill>
                  <a:srgbClr val="024DA1"/>
                </a:solidFill>
              </a:rPr>
              <a:t> al 2024 (per gli indicatori di output) e dei target al 2029 (per gli indicatori di output e di risultato)</a:t>
            </a:r>
          </a:p>
          <a:p>
            <a:pPr marL="582613" lvl="2" indent="-257175">
              <a:buFont typeface="Arial" pitchFamily="34" charset="0"/>
              <a:buChar char="•"/>
            </a:pPr>
            <a:endParaRPr lang="it-IT" sz="1000" dirty="0">
              <a:solidFill>
                <a:srgbClr val="024DA1"/>
              </a:solidFill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4D8A1A2F-CBE5-6C43-A372-9516E0038C0D}"/>
              </a:ext>
            </a:extLst>
          </p:cNvPr>
          <p:cNvSpPr/>
          <p:nvPr/>
        </p:nvSpPr>
        <p:spPr>
          <a:xfrm>
            <a:off x="746184" y="2507461"/>
            <a:ext cx="8218304" cy="17081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65125" lvl="1" indent="-3175"/>
            <a:endParaRPr lang="it-IT" sz="500" dirty="0">
              <a:solidFill>
                <a:srgbClr val="024DA1"/>
              </a:solidFill>
            </a:endParaRPr>
          </a:p>
          <a:p>
            <a:pPr marL="365125" lvl="1" indent="-3175"/>
            <a:r>
              <a:rPr lang="it-IT" dirty="0">
                <a:solidFill>
                  <a:srgbClr val="024DA1"/>
                </a:solidFill>
              </a:rPr>
              <a:t>Al documento metodologico sono affidate diverse funzioni: </a:t>
            </a:r>
          </a:p>
          <a:p>
            <a:pPr marL="712788" lvl="1" indent="-350838">
              <a:buFont typeface="Arial" pitchFamily="34" charset="0"/>
              <a:buChar char="•"/>
            </a:pPr>
            <a:r>
              <a:rPr lang="it-IT" b="1" dirty="0">
                <a:solidFill>
                  <a:srgbClr val="024DA1"/>
                </a:solidFill>
              </a:rPr>
              <a:t>descrivere la logica </a:t>
            </a:r>
            <a:r>
              <a:rPr lang="it-IT" dirty="0">
                <a:solidFill>
                  <a:srgbClr val="024DA1"/>
                </a:solidFill>
              </a:rPr>
              <a:t>alla base delle scelte strategiche</a:t>
            </a:r>
          </a:p>
          <a:p>
            <a:pPr marL="712788" lvl="1" indent="-350838">
              <a:buFont typeface="Arial" pitchFamily="34" charset="0"/>
              <a:buChar char="•"/>
            </a:pPr>
            <a:r>
              <a:rPr lang="it-IT" dirty="0">
                <a:solidFill>
                  <a:srgbClr val="024DA1"/>
                </a:solidFill>
              </a:rPr>
              <a:t>documentare il percorso per garantire una </a:t>
            </a:r>
            <a:r>
              <a:rPr lang="it-IT" b="1" dirty="0">
                <a:solidFill>
                  <a:srgbClr val="024DA1"/>
                </a:solidFill>
              </a:rPr>
              <a:t>memoria istituzionale</a:t>
            </a:r>
          </a:p>
          <a:p>
            <a:pPr marL="712788" lvl="1" indent="-350838">
              <a:buFont typeface="Arial" pitchFamily="34" charset="0"/>
              <a:buChar char="•"/>
            </a:pPr>
            <a:r>
              <a:rPr lang="it-IT" dirty="0">
                <a:solidFill>
                  <a:srgbClr val="024DA1"/>
                </a:solidFill>
              </a:rPr>
              <a:t>supportare l’</a:t>
            </a:r>
            <a:r>
              <a:rPr lang="it-IT" b="1" dirty="0">
                <a:solidFill>
                  <a:srgbClr val="024DA1"/>
                </a:solidFill>
              </a:rPr>
              <a:t>attuazione</a:t>
            </a:r>
            <a:r>
              <a:rPr lang="it-IT" dirty="0">
                <a:solidFill>
                  <a:srgbClr val="024DA1"/>
                </a:solidFill>
              </a:rPr>
              <a:t> ed eventuali riprogrammazioni</a:t>
            </a:r>
          </a:p>
          <a:p>
            <a:pPr marL="712788" lvl="1" indent="-350838">
              <a:buFont typeface="Arial" pitchFamily="34" charset="0"/>
              <a:buChar char="•"/>
            </a:pPr>
            <a:r>
              <a:rPr lang="it-IT" dirty="0">
                <a:solidFill>
                  <a:srgbClr val="024DA1"/>
                </a:solidFill>
              </a:rPr>
              <a:t>fornire elementi utili alle successive attività di </a:t>
            </a:r>
            <a:r>
              <a:rPr lang="it-IT" b="1" dirty="0">
                <a:solidFill>
                  <a:srgbClr val="024DA1"/>
                </a:solidFill>
              </a:rPr>
              <a:t>valutazione</a:t>
            </a:r>
          </a:p>
          <a:p>
            <a:pPr marL="712788" lvl="1" indent="-350838">
              <a:buFont typeface="Arial" pitchFamily="34" charset="0"/>
              <a:buChar char="•"/>
            </a:pPr>
            <a:endParaRPr lang="it-IT" sz="1000" dirty="0">
              <a:solidFill>
                <a:srgbClr val="024DA1"/>
              </a:solidFill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315D1E81-F932-A242-974E-3A7F37DA2660}"/>
              </a:ext>
            </a:extLst>
          </p:cNvPr>
          <p:cNvSpPr/>
          <p:nvPr/>
        </p:nvSpPr>
        <p:spPr>
          <a:xfrm>
            <a:off x="694300" y="2499742"/>
            <a:ext cx="119025" cy="171587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DE8A2E51-FAC0-634E-B2BC-1B60E41CC5AC}"/>
              </a:ext>
            </a:extLst>
          </p:cNvPr>
          <p:cNvSpPr/>
          <p:nvPr/>
        </p:nvSpPr>
        <p:spPr>
          <a:xfrm>
            <a:off x="326695" y="699542"/>
            <a:ext cx="140849" cy="197831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9B9EC60-36A1-CD4D-A78A-7BE890D0DF61}"/>
              </a:ext>
            </a:extLst>
          </p:cNvPr>
          <p:cNvSpPr txBox="1"/>
          <p:nvPr/>
        </p:nvSpPr>
        <p:spPr>
          <a:xfrm>
            <a:off x="146955" y="4297348"/>
            <a:ext cx="7305365" cy="58477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chemeClr val="bg1"/>
                </a:solidFill>
              </a:rPr>
              <a:t>Il Documento metodologico previsto nel CPR, pur riferito al PF, riguarda l’impianto logico del Programma e tutto il sistema degli indicatori adottato</a:t>
            </a:r>
          </a:p>
        </p:txBody>
      </p:sp>
    </p:spTree>
    <p:extLst>
      <p:ext uri="{BB962C8B-B14F-4D97-AF65-F5344CB8AC3E}">
        <p14:creationId xmlns:p14="http://schemas.microsoft.com/office/powerpoint/2010/main" val="33736247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>
            <a:extLst>
              <a:ext uri="{FF2B5EF4-FFF2-40B4-BE49-F238E27FC236}">
                <a16:creationId xmlns:a16="http://schemas.microsoft.com/office/drawing/2014/main" id="{A7EA2055-4BAC-924B-8583-ED77F9B857DC}"/>
              </a:ext>
            </a:extLst>
          </p:cNvPr>
          <p:cNvSpPr txBox="1">
            <a:spLocks/>
          </p:cNvSpPr>
          <p:nvPr/>
        </p:nvSpPr>
        <p:spPr>
          <a:xfrm>
            <a:off x="0" y="3147814"/>
            <a:ext cx="8785225" cy="72008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it-IT" b="1" i="1" kern="1200" dirty="0" err="1">
                <a:solidFill>
                  <a:schemeClr val="bg1"/>
                </a:solidFill>
                <a:latin typeface="+mj-lt"/>
                <a:ea typeface="+mj-ea"/>
                <a:cs typeface="Arial" panose="020B0604020202020204" pitchFamily="34" charset="0"/>
              </a:rPr>
              <a:t>Valutazione.nuvap@governo.it</a:t>
            </a:r>
            <a:endParaRPr lang="it-IT" altLang="it-IT" b="1" i="1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261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4475005F-2912-3649-8661-1FF66F912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ESEMPI DI AZIONI FINANZIATE NEL 2014-20 </a:t>
            </a:r>
            <a:br>
              <a:rPr lang="it-IT" dirty="0"/>
            </a:br>
            <a:r>
              <a:rPr lang="it-IT" dirty="0">
                <a:solidFill>
                  <a:srgbClr val="024DA1"/>
                </a:solidFill>
              </a:rPr>
              <a:t>priorità 9.i – inclusione sociale</a:t>
            </a:r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3707C9CA-29FA-2640-8F5A-A06D06195D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3388165"/>
              </p:ext>
            </p:extLst>
          </p:nvPr>
        </p:nvGraphicFramePr>
        <p:xfrm>
          <a:off x="287524" y="771550"/>
          <a:ext cx="8568952" cy="4160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04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401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PON INCLUSIONE</a:t>
                      </a:r>
                    </a:p>
                    <a:p>
                      <a:pPr algn="ctr" defTabSz="914400" rtl="0" eaLnBrk="1" latinLnBrk="0" hangingPunct="1"/>
                      <a:endParaRPr lang="it-IT" sz="13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350" marB="34350" anchor="ctr"/>
                </a:tc>
                <a:tc>
                  <a:txBody>
                    <a:bodyPr/>
                    <a:lstStyle/>
                    <a:p>
                      <a:pPr marL="342900" indent="-34290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it-IT" sz="16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Accompagnamento misure di contrasto alla povertà e rafforzamento dei servizi degli ambiti sociali territoriali e dei Comuni. </a:t>
                      </a:r>
                    </a:p>
                    <a:p>
                      <a:pPr marL="342900" indent="-34290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it-IT" sz="16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Rafforzamento dei servizi territoriali per l’attuazione delle misure di sostegno al reddito.</a:t>
                      </a:r>
                      <a:endParaRPr lang="it-IT" sz="1600" b="0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350" marB="3435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7558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>
                          <a:solidFill>
                            <a:srgbClr val="1F497D"/>
                          </a:solidFill>
                        </a:rPr>
                        <a:t>PON METRO</a:t>
                      </a:r>
                    </a:p>
                    <a:p>
                      <a:pPr algn="ctr"/>
                      <a:endParaRPr lang="it-IT" sz="1300" b="1" kern="1200" dirty="0">
                        <a:solidFill>
                          <a:srgbClr val="1F497D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350" marB="34350" anchor="ctr"/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600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Promozione di pratiche e progetti di inclusione sociale per i segmenti di popolazione ed i quartieri che presentano maggiori condizioni di disagio (interpretazione territoriale dell’Obiettivo tematico 9)</a:t>
                      </a: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600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Sostegno all’attivazione di servizi innovativi e attività a vocazione sociale, culturale e imprenditoriale tramite co-progettazione con il Terzo Settore (Servizi per inclusione sociale, es. Quartieri Connessi – Milano - azione 3.3.1.b)</a:t>
                      </a: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600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interventi multi-dimensionali e integrati d’inclusione attiva a contrasto alla povertà abitativa</a:t>
                      </a: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it-IT" sz="1400" b="1" dirty="0">
                        <a:solidFill>
                          <a:srgbClr val="1F497D"/>
                        </a:solidFill>
                      </a:endParaRPr>
                    </a:p>
                  </a:txBody>
                  <a:tcPr marT="34350" marB="34350"/>
                </a:tc>
                <a:extLst>
                  <a:ext uri="{0D108BD9-81ED-4DB2-BD59-A6C34878D82A}">
                    <a16:rowId xmlns:a16="http://schemas.microsoft.com/office/drawing/2014/main" val="25825365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6101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4475005F-2912-3649-8661-1FF66F912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ESEMPI DI AZIONI FINANZIATE NEL 2014-20</a:t>
            </a:r>
            <a:br>
              <a:rPr lang="it-IT" dirty="0"/>
            </a:br>
            <a:r>
              <a:rPr lang="it-IT" dirty="0">
                <a:solidFill>
                  <a:srgbClr val="024DA1"/>
                </a:solidFill>
              </a:rPr>
              <a:t>priorità 9.iv – accesso ai servizi</a:t>
            </a: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4C205393-8EE0-0F44-85CB-BD1D377C10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039048"/>
              </p:ext>
            </p:extLst>
          </p:nvPr>
        </p:nvGraphicFramePr>
        <p:xfrm>
          <a:off x="251520" y="711785"/>
          <a:ext cx="8640960" cy="41642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96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712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64221">
                <a:tc>
                  <a:txBody>
                    <a:bodyPr/>
                    <a:lstStyle/>
                    <a:p>
                      <a:pPr algn="ctr"/>
                      <a:r>
                        <a:rPr lang="it-IT" sz="2800" dirty="0"/>
                        <a:t>PON INCLUSIONE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marL="342900" indent="-34290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800" b="0" dirty="0"/>
                        <a:t>Rafforzamento e qualificazione delle risorse umane degli Ambiti territoriali sociali per la programmazione e l’erogazione di servizi sociali – per le misure di contrasto alla povertà, estendibile anche per altre tipologie di servizi sociali - attraverso la condivisione di standard e linee guida e il reclutamento di assistenti sociali dedicati alla presa in carico e alla definizione dei progetti di inclusione. </a:t>
                      </a:r>
                    </a:p>
                    <a:p>
                      <a:pPr marL="342900" indent="-342900" algn="just">
                        <a:buFont typeface="Arial" panose="020B0604020202020204" pitchFamily="34" charset="0"/>
                        <a:buChar char="•"/>
                      </a:pPr>
                      <a:endParaRPr lang="it-IT" sz="1800" b="0" dirty="0"/>
                    </a:p>
                    <a:p>
                      <a:pPr marL="342900" indent="-34290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800" b="0" dirty="0">
                          <a:solidFill>
                            <a:schemeClr val="bg1"/>
                          </a:solidFill>
                        </a:rPr>
                        <a:t>Miglioramento dell'accesso a servizi abbordabili, sostenibili e di qualità, compresi i servizi sociali e le cure sanitarie d'interesse generale.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it-IT" sz="1300" dirty="0"/>
                    </a:p>
                  </a:txBody>
                  <a:tcPr marT="41564" marB="4156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4214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4475005F-2912-3649-8661-1FF66F912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ESEMPI DI AZIONI FINANZIATE NEL 2014-20</a:t>
            </a:r>
            <a:br>
              <a:rPr lang="it-IT" dirty="0"/>
            </a:br>
            <a:r>
              <a:rPr lang="it-IT" dirty="0">
                <a:solidFill>
                  <a:srgbClr val="024DA1"/>
                </a:solidFill>
              </a:rPr>
              <a:t>priorità 9.i – inclusione attiva</a:t>
            </a:r>
          </a:p>
        </p:txBody>
      </p:sp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0621737F-8B72-134C-B800-8C4F627F6C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517433"/>
              </p:ext>
            </p:extLst>
          </p:nvPr>
        </p:nvGraphicFramePr>
        <p:xfrm>
          <a:off x="287524" y="771551"/>
          <a:ext cx="8568952" cy="4197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04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04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800" b="1" dirty="0">
                          <a:solidFill>
                            <a:schemeClr val="bg1"/>
                          </a:solidFill>
                        </a:rPr>
                        <a:t>POR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marL="342900" indent="-34290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8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Politiche integrate di inclusione attiva in collaborazione con gli attori interessati (ETS, economia sociale, società civile, profit, …) </a:t>
                      </a:r>
                    </a:p>
                    <a:p>
                      <a:pPr marL="342900" indent="-34290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8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Azioni di sistema welfare territoriale e politiche inclusione sociale sulla rete della presa in carico (anche con il terzo settore)</a:t>
                      </a:r>
                    </a:p>
                    <a:p>
                      <a:pPr marL="342900" indent="-34290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8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Percorsi di accompagnamento al lavoro e all’abitazione, strumenti di sostegno per la fruizione di servizi accessibili e di qualità (integrazione con priorità 9.iv)</a:t>
                      </a:r>
                    </a:p>
                    <a:p>
                      <a:pPr marL="342900" indent="-34290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8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Costituzione di reti (enti locali, enti formativi, terzo settore, imprese profit) e offerta integrata di servizi </a:t>
                      </a:r>
                    </a:p>
                    <a:p>
                      <a:pPr marL="342900" indent="-34290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8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Azioni per la riduzione del numero di famiglie con particolari fragilità sociali ed economiche in condizioni di disagio abitativo e azioni integrate di contrasto alla povertà abitativa</a:t>
                      </a:r>
                    </a:p>
                  </a:txBody>
                  <a:tcPr marT="41564" marB="4156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420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4475005F-2912-3649-8661-1FF66F912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ESEMPI DI AZIONI FINANZIATE NEL 2014-20</a:t>
            </a:r>
            <a:br>
              <a:rPr lang="it-IT" dirty="0"/>
            </a:br>
            <a:r>
              <a:rPr lang="it-IT" dirty="0">
                <a:solidFill>
                  <a:srgbClr val="024DA1"/>
                </a:solidFill>
              </a:rPr>
              <a:t>priorità 9.i – inclusione attiva</a:t>
            </a:r>
          </a:p>
        </p:txBody>
      </p:sp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0621737F-8B72-134C-B800-8C4F627F6C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5430845"/>
              </p:ext>
            </p:extLst>
          </p:nvPr>
        </p:nvGraphicFramePr>
        <p:xfrm>
          <a:off x="287524" y="771551"/>
          <a:ext cx="8568952" cy="4228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04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04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800" b="1" dirty="0">
                          <a:solidFill>
                            <a:schemeClr val="bg1"/>
                          </a:solidFill>
                        </a:rPr>
                        <a:t>POR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marL="0" indent="0" algn="just">
                        <a:buFontTx/>
                        <a:buNone/>
                      </a:pPr>
                      <a:r>
                        <a:rPr lang="it-IT" sz="1600" b="0" u="sng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Servizi in favore di persone con disabilità</a:t>
                      </a:r>
                    </a:p>
                    <a:p>
                      <a:pPr marL="0" indent="0" algn="just">
                        <a:buFontTx/>
                        <a:buNone/>
                      </a:pPr>
                      <a:r>
                        <a:rPr lang="it-IT" sz="16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Interventi diretti a favorire l’accesso ai Servizi di accompagnamento al lavoro</a:t>
                      </a:r>
                    </a:p>
                    <a:p>
                      <a:pPr marL="800100" lvl="1" indent="-342900" algn="just">
                        <a:buFont typeface="Courier New" panose="02070309020205020404" pitchFamily="49" charset="0"/>
                        <a:buChar char="o"/>
                      </a:pPr>
                      <a:r>
                        <a:rPr lang="it-IT" sz="16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Realizzazione/potenziamento su tutto il territorio regionale di servizi per l'accompagnamento al lavoro di persone disabili attraverso lo sviluppo di percorsi di sostegno all'inserimento socio-terapeutico e socio-lavorativo</a:t>
                      </a:r>
                    </a:p>
                    <a:p>
                      <a:pPr marL="0" lvl="0" indent="0" algn="just">
                        <a:buFontTx/>
                        <a:buNone/>
                      </a:pPr>
                      <a:r>
                        <a:rPr lang="it-IT" sz="16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Interventi diretti a favorire l’accesso a servizi e prestazioni di carattere socio-sanitario</a:t>
                      </a:r>
                    </a:p>
                    <a:p>
                      <a:pPr marL="800100" lvl="1" indent="-342900" algn="just">
                        <a:buFont typeface="Courier New" panose="02070309020205020404" pitchFamily="49" charset="0"/>
                        <a:buChar char="o"/>
                      </a:pPr>
                      <a:r>
                        <a:rPr lang="it-IT" sz="16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Buoni per l’accesso a servizi di assistenza domiciliare/Voucher per:</a:t>
                      </a:r>
                    </a:p>
                    <a:p>
                      <a:pPr marL="1257300" lvl="2" indent="-342900" algn="just">
                        <a:buFont typeface="Wingdings" pitchFamily="2" charset="2"/>
                        <a:buChar char="ü"/>
                      </a:pPr>
                      <a:r>
                        <a:rPr lang="it-IT" sz="16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Autonomia personale</a:t>
                      </a:r>
                    </a:p>
                    <a:p>
                      <a:pPr marL="1257300" lvl="2" indent="-342900" algn="just">
                        <a:buFont typeface="Wingdings" pitchFamily="2" charset="2"/>
                        <a:buChar char="ü"/>
                      </a:pPr>
                      <a:r>
                        <a:rPr lang="it-IT" sz="16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Socializzazione</a:t>
                      </a:r>
                    </a:p>
                    <a:p>
                      <a:pPr marL="1257300" lvl="2" indent="-342900" algn="just">
                        <a:buFont typeface="Wingdings" pitchFamily="2" charset="2"/>
                        <a:buChar char="ü"/>
                      </a:pPr>
                      <a:r>
                        <a:rPr lang="it-IT" sz="16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Abilità sociali</a:t>
                      </a:r>
                    </a:p>
                    <a:p>
                      <a:pPr marL="1257300" lvl="2" indent="-342900" algn="just">
                        <a:buFont typeface="Wingdings" pitchFamily="2" charset="2"/>
                        <a:buChar char="ü"/>
                      </a:pPr>
                      <a:r>
                        <a:rPr lang="it-IT" sz="16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Mantenimento del livello culturale</a:t>
                      </a:r>
                    </a:p>
                    <a:p>
                      <a:pPr marL="1257300" lvl="2" indent="-342900" algn="just">
                        <a:buFont typeface="Wingdings" pitchFamily="2" charset="2"/>
                        <a:buChar char="ü"/>
                      </a:pPr>
                      <a:r>
                        <a:rPr lang="it-IT" sz="16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Propedeuticità̀ all’inserimento lavorativo</a:t>
                      </a:r>
                    </a:p>
                    <a:p>
                      <a:pPr marL="1257300" lvl="2" indent="-342900" algn="just">
                        <a:buFont typeface="Wingdings" pitchFamily="2" charset="2"/>
                        <a:buChar char="ü"/>
                      </a:pPr>
                      <a:r>
                        <a:rPr lang="it-IT" sz="16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Ruolo nella famiglia o emancipazione dalla famiglia</a:t>
                      </a:r>
                    </a:p>
                  </a:txBody>
                  <a:tcPr marT="41564" marB="4156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2553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4475005F-2912-3649-8661-1FF66F912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ESEMPI DI AZIONI FINANZIATE NEL 2014-20</a:t>
            </a:r>
            <a:br>
              <a:rPr lang="it-IT" dirty="0"/>
            </a:br>
            <a:r>
              <a:rPr lang="it-IT" dirty="0">
                <a:solidFill>
                  <a:srgbClr val="024DA1"/>
                </a:solidFill>
              </a:rPr>
              <a:t>priorità 9. iv – accesso ai servizi</a:t>
            </a:r>
          </a:p>
        </p:txBody>
      </p:sp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0621737F-8B72-134C-B800-8C4F627F6C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0907885"/>
              </p:ext>
            </p:extLst>
          </p:nvPr>
        </p:nvGraphicFramePr>
        <p:xfrm>
          <a:off x="287524" y="771551"/>
          <a:ext cx="8568952" cy="4197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04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04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800" b="1" dirty="0">
                          <a:solidFill>
                            <a:schemeClr val="bg1"/>
                          </a:solidFill>
                        </a:rPr>
                        <a:t>POR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it-IT" sz="1800" b="0" u="sng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Servizi in favore di persone con disabilità</a:t>
                      </a:r>
                    </a:p>
                    <a:p>
                      <a:pPr marL="0" indent="0" algn="just" defTabSz="914400" rtl="0" eaLnBrk="1" latinLnBrk="0" hangingPunct="1">
                        <a:buFontTx/>
                        <a:buNone/>
                      </a:pPr>
                      <a:r>
                        <a:rPr lang="it-IT" sz="18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Policy dirette a favorire l’accesso a servizi e prestazioni di carattere socio-sanitario</a:t>
                      </a:r>
                    </a:p>
                    <a:p>
                      <a:pPr marL="285750" indent="-285750" algn="just" defTabSz="914400" rtl="0" eaLnBrk="1" latinLnBrk="0" hangingPunct="1">
                        <a:buFont typeface="Courier New" panose="02070309020205020404" pitchFamily="49" charset="0"/>
                        <a:buChar char="o"/>
                      </a:pPr>
                      <a:r>
                        <a:rPr lang="it-IT" sz="18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Consolidamento e potenziamento del Servizio di continuità̀ ospedale - territorio preposto ai percorsi:</a:t>
                      </a:r>
                    </a:p>
                    <a:p>
                      <a:pPr marL="457200" lvl="1" indent="0" algn="just" defTabSz="914400" rtl="0" eaLnBrk="1" latinLnBrk="0" hangingPunct="1">
                        <a:buFontTx/>
                        <a:buNone/>
                      </a:pPr>
                      <a:r>
                        <a:rPr lang="it-IT" sz="18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i. Potenziamento dell’attività di valutazione multidisciplinare all’interno del presidio ospedaliero di zona anche attraverso operatori dedicati che garantiscano il servizio di continuità̀ e l’integrazione con il reparto di dimissione del paziente destinatario;</a:t>
                      </a:r>
                    </a:p>
                    <a:p>
                      <a:pPr marL="457200" lvl="1" indent="0" algn="just" defTabSz="914400" rtl="0" eaLnBrk="1" latinLnBrk="0" hangingPunct="1">
                        <a:buFontTx/>
                        <a:buNone/>
                      </a:pPr>
                      <a:r>
                        <a:rPr lang="it-IT" sz="18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ii. Informazione e disseminazione al personale ospedaliero delle procedure e dei protocolli per la continuità̀ alla dimissione ospedaliera;</a:t>
                      </a:r>
                    </a:p>
                    <a:p>
                      <a:pPr marL="457200" lvl="1" indent="0" algn="just" defTabSz="914400" rtl="0" eaLnBrk="1" latinLnBrk="0" hangingPunct="1">
                        <a:buFontTx/>
                        <a:buNone/>
                      </a:pPr>
                      <a:r>
                        <a:rPr lang="it-IT" sz="18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iii. Diffusione e addestramento all'uso della procedura valutativa e alla definizione dei Piani individualizzati</a:t>
                      </a:r>
                    </a:p>
                  </a:txBody>
                  <a:tcPr marT="41564" marB="4156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7569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4475005F-2912-3649-8661-1FF66F912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ESEMPI DI AZIONI FINANZIATE NEL 2014-20 </a:t>
            </a:r>
            <a:br>
              <a:rPr lang="it-IT" dirty="0"/>
            </a:br>
            <a:r>
              <a:rPr lang="it-IT" dirty="0">
                <a:solidFill>
                  <a:srgbClr val="024DA1"/>
                </a:solidFill>
              </a:rPr>
              <a:t>priorità 9. iv – accesso ai servizi</a:t>
            </a:r>
          </a:p>
        </p:txBody>
      </p:sp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0621737F-8B72-134C-B800-8C4F627F6C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661162"/>
              </p:ext>
            </p:extLst>
          </p:nvPr>
        </p:nvGraphicFramePr>
        <p:xfrm>
          <a:off x="287524" y="699542"/>
          <a:ext cx="8568952" cy="4258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04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04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800" b="1" dirty="0">
                          <a:solidFill>
                            <a:schemeClr val="bg1"/>
                          </a:solidFill>
                        </a:rPr>
                        <a:t>POR</a:t>
                      </a:r>
                    </a:p>
                  </a:txBody>
                  <a:tcPr marT="41564" marB="41564" anchor="ctr"/>
                </a:tc>
                <a:tc>
                  <a:txBody>
                    <a:bodyPr/>
                    <a:lstStyle/>
                    <a:p>
                      <a:pPr marL="285750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it-IT" sz="14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Buoni alle famiglie per l’acquisto di servizi educativi per la prima infanzia (nidi pubblici o privati, nidi domiciliari, servizi educativi integrativi, servizi ricreativi, centri per l’infanzia) o di servizi socioassistenziali e socio-educativi-riabilitativi per disabili e anziani non autosufficienti, al fine di favorirne la permanenza al domicilio;</a:t>
                      </a:r>
                    </a:p>
                    <a:p>
                      <a:pPr marL="285750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it-IT" sz="14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it-IT" sz="14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Contributi ai Comuni per la creazione di nidi comunali, la gestione diretta e indiretta dei servizi educativi, l’acquisto di posti bambino presso strutture educative accreditate.</a:t>
                      </a:r>
                    </a:p>
                    <a:p>
                      <a:pPr marL="285750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it-IT" sz="14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just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it-IT" sz="16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Per assicurare servizi sanitari, sociali e di assistenza a lungo termine di qualità, favorendo al contempo l’emersione del lavoro irregolare, sono state portate avanti:</a:t>
                      </a:r>
                    </a:p>
                    <a:p>
                      <a:pPr marL="285750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it-IT" sz="16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it-IT" sz="14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Azioni di formazione del personale impegnato nell’erogazione delle prestazioni (operatori socio sanitari, assistenti familiari, ecc.);</a:t>
                      </a:r>
                    </a:p>
                    <a:p>
                      <a:pPr marL="285750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it-IT" sz="14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it-IT" sz="14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Iniziative dirette all’istituzione di registri di accreditamento e albi di prestatori di servizi.</a:t>
                      </a:r>
                    </a:p>
                  </a:txBody>
                  <a:tcPr marT="41564" marB="4156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31061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SNV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F81BD"/>
      </a:accent1>
      <a:accent2>
        <a:srgbClr val="00B050"/>
      </a:accent2>
      <a:accent3>
        <a:srgbClr val="FFF740"/>
      </a:accent3>
      <a:accent4>
        <a:srgbClr val="FA3C4C"/>
      </a:accent4>
      <a:accent5>
        <a:srgbClr val="FF9A00"/>
      </a:accent5>
      <a:accent6>
        <a:srgbClr val="002060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10805</TotalTime>
  <Words>3625</Words>
  <Application>Microsoft Macintosh PowerPoint</Application>
  <PresentationFormat>Presentazione su schermo (16:9)</PresentationFormat>
  <Paragraphs>480</Paragraphs>
  <Slides>31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31</vt:i4>
      </vt:variant>
    </vt:vector>
  </HeadingPairs>
  <TitlesOfParts>
    <vt:vector size="36" baseType="lpstr">
      <vt:lpstr>Arial</vt:lpstr>
      <vt:lpstr>Calibri</vt:lpstr>
      <vt:lpstr>Courier New</vt:lpstr>
      <vt:lpstr>Wingdings</vt:lpstr>
      <vt:lpstr>Tema di Office</vt:lpstr>
      <vt:lpstr>La valutazione a servizio  della programmazione  Il Laboratorio SNV sulla conoscenza utile alla costruzione  degli interventi per l’inclusione attiva e l’accesso a servizi di qualità nei Programmi Operativi 2021-2027   </vt:lpstr>
      <vt:lpstr>IL TEMA DELL’SNV LAB3</vt:lpstr>
      <vt:lpstr>ESEMPI DI AZIONI FINANZIATE NEL 2014-20</vt:lpstr>
      <vt:lpstr>ESEMPI DI AZIONI FINANZIATE NEL 2014-20  priorità 9.i – inclusione sociale</vt:lpstr>
      <vt:lpstr>ESEMPI DI AZIONI FINANZIATE NEL 2014-20 priorità 9.iv – accesso ai servizi</vt:lpstr>
      <vt:lpstr>ESEMPI DI AZIONI FINANZIATE NEL 2014-20 priorità 9.i – inclusione attiva</vt:lpstr>
      <vt:lpstr>ESEMPI DI AZIONI FINANZIATE NEL 2014-20 priorità 9.i – inclusione attiva</vt:lpstr>
      <vt:lpstr>ESEMPI DI AZIONI FINANZIATE NEL 2014-20 priorità 9. iv – accesso ai servizi</vt:lpstr>
      <vt:lpstr>ESEMPI DI AZIONI FINANZIATE NEL 2014-20  priorità 9. iv – accesso ai servizi</vt:lpstr>
      <vt:lpstr>ESEMPI DI AZIONI INNOVATIVE FINANZIATE NEL 2014-20 Welfare territoriale innovativo</vt:lpstr>
      <vt:lpstr>ESEMPI DI AZIONI INNOVATIVE FINANZIATE NEL 2014-20 Innovazione sociale</vt:lpstr>
      <vt:lpstr>ESEMPI DI AZIONI INNOVATIVE FINANZIATE NEL 2014-20 Sperimentazione di nuovi modelli  per i Servizi di cura</vt:lpstr>
      <vt:lpstr>QUALI FONTI UTILIZZARE PER RISPONDERE ALLE DOMANDE? </vt:lpstr>
      <vt:lpstr>I LABORATORI IN SINTESI</vt:lpstr>
      <vt:lpstr>Presentazione standard di PowerPoint</vt:lpstr>
      <vt:lpstr>Presentazione standard di PowerPoint</vt:lpstr>
      <vt:lpstr>Presentazione standard di PowerPoint</vt:lpstr>
      <vt:lpstr>I CONTENUTI DEL TEMPLATE: RISULTATI ATTESI (2/3) </vt:lpstr>
      <vt:lpstr>I CONTENUTI DEL TEMPLATE: RISULTATI ATTESI E INDICATORI (3/3)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 I CONTENUTI DEL TEMPLATE: AZIONI E OUTPUT ATTESI (5/5) </vt:lpstr>
      <vt:lpstr>CERCARE LE EVIDENZE: GUIDA ALLA LETTURA DELLE VALUTAZIONI (1/2)</vt:lpstr>
      <vt:lpstr>CERCARE LE EVIDENZE: GUIDA ALLA LETTURA DELLE VALUTAZIONI (2/2)</vt:lpstr>
      <vt:lpstr>Presentazione standard di PowerPoint</vt:lpstr>
      <vt:lpstr>Presentazione standard di PowerPoint</vt:lpstr>
      <vt:lpstr>SINTESI</vt:lpstr>
      <vt:lpstr>DOCUMENTAZIONE SUL QUADRO LOGICO</vt:lpstr>
      <vt:lpstr>Presentazione standard di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VERSO apprendimenti</dc:title>
  <dc:creator>Paola Casavola</dc:creator>
  <cp:lastModifiedBy>Tecla Livi</cp:lastModifiedBy>
  <cp:revision>1255</cp:revision>
  <cp:lastPrinted>2019-11-04T17:50:47Z</cp:lastPrinted>
  <dcterms:created xsi:type="dcterms:W3CDTF">2017-10-04T09:29:44Z</dcterms:created>
  <dcterms:modified xsi:type="dcterms:W3CDTF">2021-02-19T10:46:30Z</dcterms:modified>
</cp:coreProperties>
</file>